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notesMasterIdLst>
    <p:notesMasterId r:id="rId8"/>
  </p:notesMasterIdLst>
  <p:sldIdLst>
    <p:sldId id="256" r:id="rId2"/>
    <p:sldId id="304" r:id="rId3"/>
    <p:sldId id="309" r:id="rId4"/>
    <p:sldId id="310" r:id="rId5"/>
    <p:sldId id="311" r:id="rId6"/>
    <p:sldId id="29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Maxwell" initials="NM" lastIdx="2" clrIdx="0">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0F86F-0A9E-4AEA-B4C7-21E32CBD3E04}" v="1594" dt="2019-04-24T15:32:53.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81350" autoAdjust="0"/>
  </p:normalViewPr>
  <p:slideViewPr>
    <p:cSldViewPr snapToGrid="0">
      <p:cViewPr varScale="1">
        <p:scale>
          <a:sx n="71" d="100"/>
          <a:sy n="71" d="100"/>
        </p:scale>
        <p:origin x="1723"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81B0F86F-0A9E-4AEA-B4C7-21E32CBD3E04}"/>
    <pc:docChg chg="undo custSel addSld delSld modSld sldOrd">
      <pc:chgData name="Nick Maxwell" userId="8614ede61265de7b" providerId="LiveId" clId="{81B0F86F-0A9E-4AEA-B4C7-21E32CBD3E04}" dt="2019-04-25T18:52:23.502" v="4036" actId="20577"/>
      <pc:docMkLst>
        <pc:docMk/>
      </pc:docMkLst>
      <pc:sldChg chg="modSp">
        <pc:chgData name="Nick Maxwell" userId="8614ede61265de7b" providerId="LiveId" clId="{81B0F86F-0A9E-4AEA-B4C7-21E32CBD3E04}" dt="2019-04-24T00:33:05.389" v="1221" actId="20577"/>
        <pc:sldMkLst>
          <pc:docMk/>
          <pc:sldMk cId="4150839734" sldId="256"/>
        </pc:sldMkLst>
        <pc:spChg chg="mod">
          <ac:chgData name="Nick Maxwell" userId="8614ede61265de7b" providerId="LiveId" clId="{81B0F86F-0A9E-4AEA-B4C7-21E32CBD3E04}" dt="2019-04-24T00:33:05.389" v="1221" actId="20577"/>
          <ac:spMkLst>
            <pc:docMk/>
            <pc:sldMk cId="4150839734" sldId="256"/>
            <ac:spMk id="2" creationId="{00000000-0000-0000-0000-000000000000}"/>
          </ac:spMkLst>
        </pc:spChg>
      </pc:sldChg>
      <pc:sldChg chg="modSp modNotesTx">
        <pc:chgData name="Nick Maxwell" userId="8614ede61265de7b" providerId="LiveId" clId="{81B0F86F-0A9E-4AEA-B4C7-21E32CBD3E04}" dt="2019-04-25T18:42:21.321" v="3984" actId="20577"/>
        <pc:sldMkLst>
          <pc:docMk/>
          <pc:sldMk cId="3150369643" sldId="290"/>
        </pc:sldMkLst>
        <pc:spChg chg="mod">
          <ac:chgData name="Nick Maxwell" userId="8614ede61265de7b" providerId="LiveId" clId="{81B0F86F-0A9E-4AEA-B4C7-21E32CBD3E04}" dt="2019-04-24T15:32:53.927" v="1267" actId="20577"/>
          <ac:spMkLst>
            <pc:docMk/>
            <pc:sldMk cId="3150369643" sldId="290"/>
            <ac:spMk id="2" creationId="{FA8CB1AB-041A-43B3-8305-A0D4EA325514}"/>
          </ac:spMkLst>
        </pc:spChg>
        <pc:spChg chg="mod">
          <ac:chgData name="Nick Maxwell" userId="8614ede61265de7b" providerId="LiveId" clId="{81B0F86F-0A9E-4AEA-B4C7-21E32CBD3E04}" dt="2019-04-24T00:11:35.209" v="1022" actId="20577"/>
          <ac:spMkLst>
            <pc:docMk/>
            <pc:sldMk cId="3150369643" sldId="290"/>
            <ac:spMk id="3" creationId="{E10E4579-B041-4FDA-9ED9-29F0A514A1A4}"/>
          </ac:spMkLst>
        </pc:spChg>
      </pc:sldChg>
      <pc:sldChg chg="addSp delSp modSp modAnim modNotesTx">
        <pc:chgData name="Nick Maxwell" userId="8614ede61265de7b" providerId="LiveId" clId="{81B0F86F-0A9E-4AEA-B4C7-21E32CBD3E04}" dt="2019-04-25T18:50:58.755" v="4007" actId="20577"/>
        <pc:sldMkLst>
          <pc:docMk/>
          <pc:sldMk cId="176995655" sldId="304"/>
        </pc:sldMkLst>
        <pc:spChg chg="mod">
          <ac:chgData name="Nick Maxwell" userId="8614ede61265de7b" providerId="LiveId" clId="{81B0F86F-0A9E-4AEA-B4C7-21E32CBD3E04}" dt="2019-04-23T23:57:27.087" v="367" actId="20577"/>
          <ac:spMkLst>
            <pc:docMk/>
            <pc:sldMk cId="176995655" sldId="304"/>
            <ac:spMk id="2" creationId="{543B3268-E9EA-44E4-ACDD-CE6AB485DB7F}"/>
          </ac:spMkLst>
        </pc:spChg>
        <pc:spChg chg="mod">
          <ac:chgData name="Nick Maxwell" userId="8614ede61265de7b" providerId="LiveId" clId="{81B0F86F-0A9E-4AEA-B4C7-21E32CBD3E04}" dt="2019-04-25T18:50:25.382" v="3990" actId="5793"/>
          <ac:spMkLst>
            <pc:docMk/>
            <pc:sldMk cId="176995655" sldId="304"/>
            <ac:spMk id="3" creationId="{5E7555E2-8326-4748-BCA4-EEAC4266F2D8}"/>
          </ac:spMkLst>
        </pc:spChg>
        <pc:graphicFrameChg chg="add del mod">
          <ac:chgData name="Nick Maxwell" userId="8614ede61265de7b" providerId="LiveId" clId="{81B0F86F-0A9E-4AEA-B4C7-21E32CBD3E04}" dt="2019-04-23T23:42:09.855" v="110" actId="478"/>
          <ac:graphicFrameMkLst>
            <pc:docMk/>
            <pc:sldMk cId="176995655" sldId="304"/>
            <ac:graphicFrameMk id="4" creationId="{6A0FE73D-90C3-4C66-80E0-13F64AFDC924}"/>
          </ac:graphicFrameMkLst>
        </pc:graphicFrameChg>
      </pc:sldChg>
      <pc:sldChg chg="addSp delSp modSp del ord">
        <pc:chgData name="Nick Maxwell" userId="8614ede61265de7b" providerId="LiveId" clId="{81B0F86F-0A9E-4AEA-B4C7-21E32CBD3E04}" dt="2019-04-24T00:10:24.220" v="831" actId="2696"/>
        <pc:sldMkLst>
          <pc:docMk/>
          <pc:sldMk cId="1150637837" sldId="307"/>
        </pc:sldMkLst>
        <pc:spChg chg="mod">
          <ac:chgData name="Nick Maxwell" userId="8614ede61265de7b" providerId="LiveId" clId="{81B0F86F-0A9E-4AEA-B4C7-21E32CBD3E04}" dt="2019-04-23T23:48:10.364" v="185" actId="20577"/>
          <ac:spMkLst>
            <pc:docMk/>
            <pc:sldMk cId="1150637837" sldId="307"/>
            <ac:spMk id="2" creationId="{F65B857A-6166-41F0-A5E2-11ABA91F0A34}"/>
          </ac:spMkLst>
        </pc:spChg>
        <pc:graphicFrameChg chg="mod">
          <ac:chgData name="Nick Maxwell" userId="8614ede61265de7b" providerId="LiveId" clId="{81B0F86F-0A9E-4AEA-B4C7-21E32CBD3E04}" dt="2019-04-23T23:42:38.332" v="112" actId="1076"/>
          <ac:graphicFrameMkLst>
            <pc:docMk/>
            <pc:sldMk cId="1150637837" sldId="307"/>
            <ac:graphicFrameMk id="5" creationId="{C7397290-D9C7-49D2-AFDD-57E88AA3F863}"/>
          </ac:graphicFrameMkLst>
        </pc:graphicFrameChg>
        <pc:graphicFrameChg chg="add del mod">
          <ac:chgData name="Nick Maxwell" userId="8614ede61265de7b" providerId="LiveId" clId="{81B0F86F-0A9E-4AEA-B4C7-21E32CBD3E04}" dt="2019-04-23T23:41:36.249" v="100"/>
          <ac:graphicFrameMkLst>
            <pc:docMk/>
            <pc:sldMk cId="1150637837" sldId="307"/>
            <ac:graphicFrameMk id="6" creationId="{7EAAD645-3EFA-4741-AE35-FBED51DBC814}"/>
          </ac:graphicFrameMkLst>
        </pc:graphicFrameChg>
        <pc:graphicFrameChg chg="add del mod">
          <ac:chgData name="Nick Maxwell" userId="8614ede61265de7b" providerId="LiveId" clId="{81B0F86F-0A9E-4AEA-B4C7-21E32CBD3E04}" dt="2019-04-23T23:41:57.800" v="106"/>
          <ac:graphicFrameMkLst>
            <pc:docMk/>
            <pc:sldMk cId="1150637837" sldId="307"/>
            <ac:graphicFrameMk id="8" creationId="{756828E8-5F81-4F54-8B0D-E0D70F053086}"/>
          </ac:graphicFrameMkLst>
        </pc:graphicFrameChg>
      </pc:sldChg>
      <pc:sldChg chg="addSp delSp modSp ord modAnim modNotesTx">
        <pc:chgData name="Nick Maxwell" userId="8614ede61265de7b" providerId="LiveId" clId="{81B0F86F-0A9E-4AEA-B4C7-21E32CBD3E04}" dt="2019-04-25T18:22:11.916" v="3148" actId="1038"/>
        <pc:sldMkLst>
          <pc:docMk/>
          <pc:sldMk cId="2141271861" sldId="309"/>
        </pc:sldMkLst>
        <pc:spChg chg="add del mod">
          <ac:chgData name="Nick Maxwell" userId="8614ede61265de7b" providerId="LiveId" clId="{81B0F86F-0A9E-4AEA-B4C7-21E32CBD3E04}" dt="2019-04-25T17:39:16.047" v="2071"/>
          <ac:spMkLst>
            <pc:docMk/>
            <pc:sldMk cId="2141271861" sldId="309"/>
            <ac:spMk id="3" creationId="{3B3AFD95-6D79-42D1-9DC2-BF6FEA177AA0}"/>
          </ac:spMkLst>
        </pc:spChg>
        <pc:spChg chg="add del mod">
          <ac:chgData name="Nick Maxwell" userId="8614ede61265de7b" providerId="LiveId" clId="{81B0F86F-0A9E-4AEA-B4C7-21E32CBD3E04}" dt="2019-04-25T17:42:14.427" v="2086" actId="478"/>
          <ac:spMkLst>
            <pc:docMk/>
            <pc:sldMk cId="2141271861" sldId="309"/>
            <ac:spMk id="4" creationId="{28F19D9E-062D-44DA-86C7-4176C24C600A}"/>
          </ac:spMkLst>
        </pc:spChg>
        <pc:spChg chg="add del mod">
          <ac:chgData name="Nick Maxwell" userId="8614ede61265de7b" providerId="LiveId" clId="{81B0F86F-0A9E-4AEA-B4C7-21E32CBD3E04}" dt="2019-04-25T17:51:41.681" v="2196" actId="478"/>
          <ac:spMkLst>
            <pc:docMk/>
            <pc:sldMk cId="2141271861" sldId="309"/>
            <ac:spMk id="6" creationId="{2562577B-3C79-44E8-8ABC-191CC01C7053}"/>
          </ac:spMkLst>
        </pc:spChg>
        <pc:spChg chg="add del mod">
          <ac:chgData name="Nick Maxwell" userId="8614ede61265de7b" providerId="LiveId" clId="{81B0F86F-0A9E-4AEA-B4C7-21E32CBD3E04}" dt="2019-04-25T17:43:37.368" v="2133" actId="478"/>
          <ac:spMkLst>
            <pc:docMk/>
            <pc:sldMk cId="2141271861" sldId="309"/>
            <ac:spMk id="7" creationId="{C03C455C-0750-4C3E-A9E7-50BB056CA95D}"/>
          </ac:spMkLst>
        </pc:spChg>
        <pc:spChg chg="add del mod">
          <ac:chgData name="Nick Maxwell" userId="8614ede61265de7b" providerId="LiveId" clId="{81B0F86F-0A9E-4AEA-B4C7-21E32CBD3E04}" dt="2019-04-25T17:51:42.853" v="2197" actId="478"/>
          <ac:spMkLst>
            <pc:docMk/>
            <pc:sldMk cId="2141271861" sldId="309"/>
            <ac:spMk id="8" creationId="{DE758C94-28C8-47FD-8ED7-BE6CD19B9436}"/>
          </ac:spMkLst>
        </pc:spChg>
        <pc:spChg chg="add del mod">
          <ac:chgData name="Nick Maxwell" userId="8614ede61265de7b" providerId="LiveId" clId="{81B0F86F-0A9E-4AEA-B4C7-21E32CBD3E04}" dt="2019-04-25T17:44:39.048" v="2179" actId="478"/>
          <ac:spMkLst>
            <pc:docMk/>
            <pc:sldMk cId="2141271861" sldId="309"/>
            <ac:spMk id="9" creationId="{EAE66FD2-51B2-4B9B-9716-A0A77A718D38}"/>
          </ac:spMkLst>
        </pc:spChg>
        <pc:spChg chg="add del mod">
          <ac:chgData name="Nick Maxwell" userId="8614ede61265de7b" providerId="LiveId" clId="{81B0F86F-0A9E-4AEA-B4C7-21E32CBD3E04}" dt="2019-04-25T17:51:43.931" v="2198" actId="478"/>
          <ac:spMkLst>
            <pc:docMk/>
            <pc:sldMk cId="2141271861" sldId="309"/>
            <ac:spMk id="10" creationId="{C7167338-E2D9-41D6-BA67-F791047E29FE}"/>
          </ac:spMkLst>
        </pc:spChg>
        <pc:spChg chg="add mod">
          <ac:chgData name="Nick Maxwell" userId="8614ede61265de7b" providerId="LiveId" clId="{81B0F86F-0A9E-4AEA-B4C7-21E32CBD3E04}" dt="2019-04-25T17:56:30.090" v="2367" actId="1076"/>
          <ac:spMkLst>
            <pc:docMk/>
            <pc:sldMk cId="2141271861" sldId="309"/>
            <ac:spMk id="11" creationId="{585EAC3B-4142-49D9-977C-49D7D274D5D8}"/>
          </ac:spMkLst>
        </pc:spChg>
        <pc:spChg chg="add mod">
          <ac:chgData name="Nick Maxwell" userId="8614ede61265de7b" providerId="LiveId" clId="{81B0F86F-0A9E-4AEA-B4C7-21E32CBD3E04}" dt="2019-04-25T17:57:24.468" v="2373" actId="1076"/>
          <ac:spMkLst>
            <pc:docMk/>
            <pc:sldMk cId="2141271861" sldId="309"/>
            <ac:spMk id="12" creationId="{65D4362B-31F0-42C7-B8F1-DB861D3360C3}"/>
          </ac:spMkLst>
        </pc:spChg>
        <pc:graphicFrameChg chg="mod">
          <ac:chgData name="Nick Maxwell" userId="8614ede61265de7b" providerId="LiveId" clId="{81B0F86F-0A9E-4AEA-B4C7-21E32CBD3E04}" dt="2019-04-25T18:22:11.916" v="3148" actId="1038"/>
          <ac:graphicFrameMkLst>
            <pc:docMk/>
            <pc:sldMk cId="2141271861" sldId="309"/>
            <ac:graphicFrameMk id="5" creationId="{4225E6E7-1AC4-4FAB-AF26-4E76D4B6190F}"/>
          </ac:graphicFrameMkLst>
        </pc:graphicFrameChg>
      </pc:sldChg>
      <pc:sldChg chg="delSp modSp mod modNotesTx">
        <pc:chgData name="Nick Maxwell" userId="8614ede61265de7b" providerId="LiveId" clId="{81B0F86F-0A9E-4AEA-B4C7-21E32CBD3E04}" dt="2019-04-25T18:08:28.925" v="3009" actId="20577"/>
        <pc:sldMkLst>
          <pc:docMk/>
          <pc:sldMk cId="2584967588" sldId="310"/>
        </pc:sldMkLst>
        <pc:spChg chg="mod">
          <ac:chgData name="Nick Maxwell" userId="8614ede61265de7b" providerId="LiveId" clId="{81B0F86F-0A9E-4AEA-B4C7-21E32CBD3E04}" dt="2019-04-23T23:48:56.907" v="206" actId="20577"/>
          <ac:spMkLst>
            <pc:docMk/>
            <pc:sldMk cId="2584967588" sldId="310"/>
            <ac:spMk id="2" creationId="{F65B857A-6166-41F0-A5E2-11ABA91F0A34}"/>
          </ac:spMkLst>
        </pc:spChg>
        <pc:graphicFrameChg chg="mod">
          <ac:chgData name="Nick Maxwell" userId="8614ede61265de7b" providerId="LiveId" clId="{81B0F86F-0A9E-4AEA-B4C7-21E32CBD3E04}" dt="2019-04-24T15:19:05.639" v="1254"/>
          <ac:graphicFrameMkLst>
            <pc:docMk/>
            <pc:sldMk cId="2584967588" sldId="310"/>
            <ac:graphicFrameMk id="5" creationId="{C7397290-D9C7-49D2-AFDD-57E88AA3F863}"/>
          </ac:graphicFrameMkLst>
        </pc:graphicFrameChg>
        <pc:graphicFrameChg chg="del mod">
          <ac:chgData name="Nick Maxwell" userId="8614ede61265de7b" providerId="LiveId" clId="{81B0F86F-0A9E-4AEA-B4C7-21E32CBD3E04}" dt="2019-04-23T23:49:11.927" v="207" actId="478"/>
          <ac:graphicFrameMkLst>
            <pc:docMk/>
            <pc:sldMk cId="2584967588" sldId="310"/>
            <ac:graphicFrameMk id="6" creationId="{203E937C-8FD8-4675-89BB-1777DC9E7126}"/>
          </ac:graphicFrameMkLst>
        </pc:graphicFrameChg>
      </pc:sldChg>
      <pc:sldChg chg="modSp add mod modNotesTx">
        <pc:chgData name="Nick Maxwell" userId="8614ede61265de7b" providerId="LiveId" clId="{81B0F86F-0A9E-4AEA-B4C7-21E32CBD3E04}" dt="2019-04-25T18:52:23.502" v="4036" actId="20577"/>
        <pc:sldMkLst>
          <pc:docMk/>
          <pc:sldMk cId="1085176911" sldId="311"/>
        </pc:sldMkLst>
        <pc:spChg chg="mod">
          <ac:chgData name="Nick Maxwell" userId="8614ede61265de7b" providerId="LiveId" clId="{81B0F86F-0A9E-4AEA-B4C7-21E32CBD3E04}" dt="2019-04-23T23:50:45.478" v="237" actId="20577"/>
          <ac:spMkLst>
            <pc:docMk/>
            <pc:sldMk cId="1085176911" sldId="311"/>
            <ac:spMk id="2" creationId="{F65B857A-6166-41F0-A5E2-11ABA91F0A34}"/>
          </ac:spMkLst>
        </pc:spChg>
        <pc:graphicFrameChg chg="mod">
          <ac:chgData name="Nick Maxwell" userId="8614ede61265de7b" providerId="LiveId" clId="{81B0F86F-0A9E-4AEA-B4C7-21E32CBD3E04}" dt="2019-04-23T23:56:57.302" v="347"/>
          <ac:graphicFrameMkLst>
            <pc:docMk/>
            <pc:sldMk cId="1085176911" sldId="311"/>
            <ac:graphicFrameMk id="5" creationId="{C7397290-D9C7-49D2-AFDD-57E88AA3F863}"/>
          </ac:graphicFrameMkLst>
        </pc:graphicFrameChg>
      </pc:sldChg>
      <pc:sldChg chg="add del">
        <pc:chgData name="Nick Maxwell" userId="8614ede61265de7b" providerId="LiveId" clId="{81B0F86F-0A9E-4AEA-B4C7-21E32CBD3E04}" dt="2019-04-24T00:10:26.049" v="832" actId="2696"/>
        <pc:sldMkLst>
          <pc:docMk/>
          <pc:sldMk cId="1019522948" sldId="312"/>
        </pc:sldMkLst>
      </pc:sldChg>
      <pc:sldChg chg="modSp add del mod">
        <pc:chgData name="Nick Maxwell" userId="8614ede61265de7b" providerId="LiveId" clId="{81B0F86F-0A9E-4AEA-B4C7-21E32CBD3E04}" dt="2019-04-24T00:12:30.075" v="1034" actId="2696"/>
        <pc:sldMkLst>
          <pc:docMk/>
          <pc:sldMk cId="3902204580" sldId="312"/>
        </pc:sldMkLst>
        <pc:graphicFrameChg chg="mod">
          <ac:chgData name="Nick Maxwell" userId="8614ede61265de7b" providerId="LiveId" clId="{81B0F86F-0A9E-4AEA-B4C7-21E32CBD3E04}" dt="2019-04-24T00:12:21.856" v="1033"/>
          <ac:graphicFrameMkLst>
            <pc:docMk/>
            <pc:sldMk cId="3902204580" sldId="312"/>
            <ac:graphicFrameMk id="5" creationId="{C7397290-D9C7-49D2-AFDD-57E88AA3F863}"/>
          </ac:graphicFrameMkLst>
        </pc:graphicFrameChg>
      </pc:sldChg>
      <pc:sldChg chg="modSp add del">
        <pc:chgData name="Nick Maxwell" userId="8614ede61265de7b" providerId="LiveId" clId="{81B0F86F-0A9E-4AEA-B4C7-21E32CBD3E04}" dt="2019-04-24T00:08:57.845" v="736" actId="2696"/>
        <pc:sldMkLst>
          <pc:docMk/>
          <pc:sldMk cId="2865561123" sldId="313"/>
        </pc:sldMkLst>
        <pc:spChg chg="mod">
          <ac:chgData name="Nick Maxwell" userId="8614ede61265de7b" providerId="LiveId" clId="{81B0F86F-0A9E-4AEA-B4C7-21E32CBD3E04}" dt="2019-04-24T00:08:51.859" v="735" actId="20577"/>
          <ac:spMkLst>
            <pc:docMk/>
            <pc:sldMk cId="2865561123" sldId="313"/>
            <ac:spMk id="2" creationId="{D7C07919-45DF-453F-8646-EACE20C4C289}"/>
          </ac:spMkLst>
        </pc:spChg>
      </pc:sldChg>
      <pc:sldChg chg="modSp add del mod">
        <pc:chgData name="Nick Maxwell" userId="8614ede61265de7b" providerId="LiveId" clId="{81B0F86F-0A9E-4AEA-B4C7-21E32CBD3E04}" dt="2019-04-25T18:50:11.642" v="3986" actId="2696"/>
        <pc:sldMkLst>
          <pc:docMk/>
          <pc:sldMk cId="3569367087" sldId="313"/>
        </pc:sldMkLst>
        <pc:spChg chg="mod">
          <ac:chgData name="Nick Maxwell" userId="8614ede61265de7b" providerId="LiveId" clId="{81B0F86F-0A9E-4AEA-B4C7-21E32CBD3E04}" dt="2019-04-24T00:20:33.434" v="1163" actId="14100"/>
          <ac:spMkLst>
            <pc:docMk/>
            <pc:sldMk cId="3569367087" sldId="313"/>
            <ac:spMk id="2" creationId="{F65B857A-6166-41F0-A5E2-11ABA91F0A34}"/>
          </ac:spMkLst>
        </pc:spChg>
        <pc:graphicFrameChg chg="mod">
          <ac:chgData name="Nick Maxwell" userId="8614ede61265de7b" providerId="LiveId" clId="{81B0F86F-0A9E-4AEA-B4C7-21E32CBD3E04}" dt="2019-04-24T15:22:43.260" v="1255"/>
          <ac:graphicFrameMkLst>
            <pc:docMk/>
            <pc:sldMk cId="3569367087" sldId="313"/>
            <ac:graphicFrameMk id="5" creationId="{C7397290-D9C7-49D2-AFDD-57E88AA3F863}"/>
          </ac:graphicFrameMkLst>
        </pc:graphicFrameChg>
      </pc:sldChg>
      <pc:sldChg chg="add del">
        <pc:chgData name="Nick Maxwell" userId="8614ede61265de7b" providerId="LiveId" clId="{81B0F86F-0A9E-4AEA-B4C7-21E32CBD3E04}" dt="2019-04-24T00:19:48.931" v="1087" actId="2696"/>
        <pc:sldMkLst>
          <pc:docMk/>
          <pc:sldMk cId="1329304330" sldId="314"/>
        </pc:sldMkLst>
      </pc:sldChg>
      <pc:sldChg chg="modSp add del mod">
        <pc:chgData name="Nick Maxwell" userId="8614ede61265de7b" providerId="LiveId" clId="{81B0F86F-0A9E-4AEA-B4C7-21E32CBD3E04}" dt="2019-04-25T18:50:13.802" v="3987" actId="2696"/>
        <pc:sldMkLst>
          <pc:docMk/>
          <pc:sldMk cId="4272755568" sldId="314"/>
        </pc:sldMkLst>
        <pc:spChg chg="mod">
          <ac:chgData name="Nick Maxwell" userId="8614ede61265de7b" providerId="LiveId" clId="{81B0F86F-0A9E-4AEA-B4C7-21E32CBD3E04}" dt="2019-04-24T00:20:23.340" v="1154" actId="20577"/>
          <ac:spMkLst>
            <pc:docMk/>
            <pc:sldMk cId="4272755568" sldId="314"/>
            <ac:spMk id="2" creationId="{F65B857A-6166-41F0-A5E2-11ABA91F0A34}"/>
          </ac:spMkLst>
        </pc:spChg>
      </pc:sldChg>
    </pc:docChg>
  </pc:docChgLst>
  <pc:docChgLst>
    <pc:chgData name="Nick Maxwell" userId="8614ede61265de7b" providerId="LiveId" clId="{7D573263-BAFE-4E91-95CE-B11E5A715D20}"/>
    <pc:docChg chg="undo addSld delSld modSld sldOrd">
      <pc:chgData name="Nick Maxwell" userId="8614ede61265de7b" providerId="LiveId" clId="{7D573263-BAFE-4E91-95CE-B11E5A715D20}" dt="2019-04-23T15:11:29.804" v="244" actId="20577"/>
      <pc:docMkLst>
        <pc:docMk/>
      </pc:docMkLst>
      <pc:sldChg chg="modSp add del">
        <pc:chgData name="Nick Maxwell" userId="8614ede61265de7b" providerId="LiveId" clId="{7D573263-BAFE-4E91-95CE-B11E5A715D20}" dt="2019-04-23T14:46:26.724" v="22" actId="2696"/>
        <pc:sldMkLst>
          <pc:docMk/>
          <pc:sldMk cId="4150839734" sldId="256"/>
        </pc:sldMkLst>
        <pc:spChg chg="mod">
          <ac:chgData name="Nick Maxwell" userId="8614ede61265de7b" providerId="LiveId" clId="{7D573263-BAFE-4E91-95CE-B11E5A715D20}" dt="2019-04-23T14:46:07.538" v="12" actId="20577"/>
          <ac:spMkLst>
            <pc:docMk/>
            <pc:sldMk cId="4150839734" sldId="256"/>
            <ac:spMk id="2" creationId="{00000000-0000-0000-0000-000000000000}"/>
          </ac:spMkLst>
        </pc:spChg>
      </pc:sldChg>
      <pc:sldChg chg="modSp modNotesTx">
        <pc:chgData name="Nick Maxwell" userId="8614ede61265de7b" providerId="LiveId" clId="{7D573263-BAFE-4E91-95CE-B11E5A715D20}" dt="2019-04-23T15:11:29.804" v="244" actId="20577"/>
        <pc:sldMkLst>
          <pc:docMk/>
          <pc:sldMk cId="3150369643" sldId="290"/>
        </pc:sldMkLst>
        <pc:spChg chg="mod">
          <ac:chgData name="Nick Maxwell" userId="8614ede61265de7b" providerId="LiveId" clId="{7D573263-BAFE-4E91-95CE-B11E5A715D20}" dt="2019-04-23T14:48:09.240" v="58" actId="20577"/>
          <ac:spMkLst>
            <pc:docMk/>
            <pc:sldMk cId="3150369643" sldId="290"/>
            <ac:spMk id="2" creationId="{FA8CB1AB-041A-43B3-8305-A0D4EA325514}"/>
          </ac:spMkLst>
        </pc:spChg>
        <pc:spChg chg="mod">
          <ac:chgData name="Nick Maxwell" userId="8614ede61265de7b" providerId="LiveId" clId="{7D573263-BAFE-4E91-95CE-B11E5A715D20}" dt="2019-04-23T14:48:06.171" v="57" actId="20577"/>
          <ac:spMkLst>
            <pc:docMk/>
            <pc:sldMk cId="3150369643" sldId="290"/>
            <ac:spMk id="3" creationId="{E10E4579-B041-4FDA-9ED9-29F0A514A1A4}"/>
          </ac:spMkLst>
        </pc:spChg>
      </pc:sldChg>
      <pc:sldChg chg="modSp ord">
        <pc:chgData name="Nick Maxwell" userId="8614ede61265de7b" providerId="LiveId" clId="{7D573263-BAFE-4E91-95CE-B11E5A715D20}" dt="2019-04-23T14:49:49.159" v="167" actId="20577"/>
        <pc:sldMkLst>
          <pc:docMk/>
          <pc:sldMk cId="176995655" sldId="304"/>
        </pc:sldMkLst>
        <pc:spChg chg="mod">
          <ac:chgData name="Nick Maxwell" userId="8614ede61265de7b" providerId="LiveId" clId="{7D573263-BAFE-4E91-95CE-B11E5A715D20}" dt="2019-04-23T14:49:46.226" v="166" actId="20577"/>
          <ac:spMkLst>
            <pc:docMk/>
            <pc:sldMk cId="176995655" sldId="304"/>
            <ac:spMk id="2" creationId="{543B3268-E9EA-44E4-ACDD-CE6AB485DB7F}"/>
          </ac:spMkLst>
        </pc:spChg>
        <pc:spChg chg="mod">
          <ac:chgData name="Nick Maxwell" userId="8614ede61265de7b" providerId="LiveId" clId="{7D573263-BAFE-4E91-95CE-B11E5A715D20}" dt="2019-04-23T14:49:49.159" v="167" actId="20577"/>
          <ac:spMkLst>
            <pc:docMk/>
            <pc:sldMk cId="176995655" sldId="304"/>
            <ac:spMk id="3" creationId="{5E7555E2-8326-4748-BCA4-EEAC4266F2D8}"/>
          </ac:spMkLst>
        </pc:spChg>
      </pc:sldChg>
      <pc:sldChg chg="modSp ord modNotesTx">
        <pc:chgData name="Nick Maxwell" userId="8614ede61265de7b" providerId="LiveId" clId="{7D573263-BAFE-4E91-95CE-B11E5A715D20}" dt="2019-04-23T14:52:20.296" v="197" actId="20577"/>
        <pc:sldMkLst>
          <pc:docMk/>
          <pc:sldMk cId="2141271861" sldId="309"/>
        </pc:sldMkLst>
        <pc:spChg chg="mod">
          <ac:chgData name="Nick Maxwell" userId="8614ede61265de7b" providerId="LiveId" clId="{7D573263-BAFE-4E91-95CE-B11E5A715D20}" dt="2019-04-23T14:47:15.263" v="49" actId="20577"/>
          <ac:spMkLst>
            <pc:docMk/>
            <pc:sldMk cId="2141271861" sldId="309"/>
            <ac:spMk id="2" creationId="{594C9304-2DC4-47EF-870F-B2611F35DCFA}"/>
          </ac:spMkLst>
        </pc:spChg>
        <pc:graphicFrameChg chg="mod">
          <ac:chgData name="Nick Maxwell" userId="8614ede61265de7b" providerId="LiveId" clId="{7D573263-BAFE-4E91-95CE-B11E5A715D20}" dt="2019-04-23T14:51:44.451" v="196" actId="20577"/>
          <ac:graphicFrameMkLst>
            <pc:docMk/>
            <pc:sldMk cId="2141271861" sldId="309"/>
            <ac:graphicFrameMk id="5" creationId="{4225E6E7-1AC4-4FAB-AF26-4E76D4B6190F}"/>
          </ac:graphicFrameMkLst>
        </pc:graphicFrameChg>
      </pc:sldChg>
      <pc:sldChg chg="modSp add modNotesTx">
        <pc:chgData name="Nick Maxwell" userId="8614ede61265de7b" providerId="LiveId" clId="{7D573263-BAFE-4E91-95CE-B11E5A715D20}" dt="2019-04-23T15:11:24.173" v="243" actId="20577"/>
        <pc:sldMkLst>
          <pc:docMk/>
          <pc:sldMk cId="2584967588" sldId="310"/>
        </pc:sldMkLst>
        <pc:spChg chg="mod">
          <ac:chgData name="Nick Maxwell" userId="8614ede61265de7b" providerId="LiveId" clId="{7D573263-BAFE-4E91-95CE-B11E5A715D20}" dt="2019-04-23T14:49:34.834" v="158" actId="20577"/>
          <ac:spMkLst>
            <pc:docMk/>
            <pc:sldMk cId="2584967588" sldId="310"/>
            <ac:spMk id="2" creationId="{F65B857A-6166-41F0-A5E2-11ABA91F0A3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6241028458838"/>
          <c:y val="6.4991406736497601E-2"/>
          <c:w val="0.69873371455492139"/>
          <c:h val="0.76352511826159053"/>
        </c:manualLayout>
      </c:layout>
      <c:barChart>
        <c:barDir val="col"/>
        <c:grouping val="clustered"/>
        <c:varyColors val="0"/>
        <c:ser>
          <c:idx val="0"/>
          <c:order val="0"/>
          <c:tx>
            <c:strRef>
              <c:f>Sheet1!$B$1</c:f>
              <c:strCache>
                <c:ptCount val="1"/>
                <c:pt idx="0">
                  <c:v>Young Adults</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3.2000000000000001E-2</c:v>
                </c:pt>
                <c:pt idx="1">
                  <c:v>4.6696129000000003E-2</c:v>
                </c:pt>
                <c:pt idx="2">
                  <c:v>3.5941737000000001E-2</c:v>
                </c:pt>
                <c:pt idx="3">
                  <c:v>2.4821619E-2</c:v>
                </c:pt>
                <c:pt idx="4">
                  <c:v>5.1641033000000003E-2</c:v>
                </c:pt>
              </c:numCache>
            </c:numRef>
          </c:val>
          <c:extLst>
            <c:ext xmlns:c16="http://schemas.microsoft.com/office/drawing/2014/chart" uri="{C3380CC4-5D6E-409C-BE32-E72D297353CC}">
              <c16:uniqueId val="{00000000-E090-4EF5-8B21-F63DEB12480B}"/>
            </c:ext>
          </c:extLst>
        </c:ser>
        <c:ser>
          <c:idx val="1"/>
          <c:order val="1"/>
          <c:tx>
            <c:strRef>
              <c:f>Sheet1!$C$1</c:f>
              <c:strCache>
                <c:ptCount val="1"/>
                <c:pt idx="0">
                  <c:v>Older Adults</c:v>
                </c:pt>
              </c:strCache>
            </c:strRef>
          </c:tx>
          <c:spPr>
            <a:solidFill>
              <a:schemeClr val="tx1"/>
            </a:solidFill>
            <a:ln>
              <a:solidFill>
                <a:schemeClr val="tx1"/>
              </a:solid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8.6999999999999994E-2</c:v>
                </c:pt>
                <c:pt idx="1">
                  <c:v>0.19700000000000001</c:v>
                </c:pt>
                <c:pt idx="2">
                  <c:v>0.193</c:v>
                </c:pt>
                <c:pt idx="3">
                  <c:v>0.13</c:v>
                </c:pt>
                <c:pt idx="4">
                  <c:v>0.192</c:v>
                </c:pt>
              </c:numCache>
            </c:numRef>
          </c:val>
          <c:extLst>
            <c:ext xmlns:c16="http://schemas.microsoft.com/office/drawing/2014/chart" uri="{C3380CC4-5D6E-409C-BE32-E72D297353CC}">
              <c16:uniqueId val="{00000001-E090-4EF5-8B21-F63DEB12480B}"/>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Trial Type</a:t>
                </a:r>
              </a:p>
            </c:rich>
          </c:tx>
          <c:layout>
            <c:manualLayout>
              <c:xMode val="edge"/>
              <c:yMode val="edge"/>
              <c:x val="0.43016741287884597"/>
              <c:y val="0.9405062885975721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0.25"/>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Mean Percent Error</a:t>
                </a:r>
              </a:p>
            </c:rich>
          </c:tx>
          <c:layout>
            <c:manualLayout>
              <c:xMode val="edge"/>
              <c:yMode val="edge"/>
              <c:x val="2.0858534572145326E-2"/>
              <c:y val="0.2805743178815588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5.000000000000001E-2"/>
      </c:valAx>
      <c:spPr>
        <a:noFill/>
        <a:ln>
          <a:noFill/>
        </a:ln>
        <a:effectLst/>
      </c:spPr>
    </c:plotArea>
    <c:legend>
      <c:legendPos val="r"/>
      <c:layout>
        <c:manualLayout>
          <c:xMode val="edge"/>
          <c:yMode val="edge"/>
          <c:x val="0.87346842779067912"/>
          <c:y val="0.47441598463512874"/>
          <c:w val="0.11726019310262931"/>
          <c:h val="0.2902664937005632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6241028458838"/>
          <c:y val="8.5372778740346808E-2"/>
          <c:w val="0.69873371455492139"/>
          <c:h val="0.71462514398037724"/>
        </c:manualLayout>
      </c:layout>
      <c:barChart>
        <c:barDir val="col"/>
        <c:grouping val="clustered"/>
        <c:varyColors val="0"/>
        <c:ser>
          <c:idx val="0"/>
          <c:order val="0"/>
          <c:tx>
            <c:strRef>
              <c:f>Sheet1!$B$1</c:f>
              <c:strCache>
                <c:ptCount val="1"/>
                <c:pt idx="0">
                  <c:v>Young Adults</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718.48100639999996</c:v>
                </c:pt>
                <c:pt idx="1">
                  <c:v>1415.3772509999999</c:v>
                </c:pt>
                <c:pt idx="2">
                  <c:v>1465.0243800000001</c:v>
                </c:pt>
                <c:pt idx="3">
                  <c:v>1338.0325339999999</c:v>
                </c:pt>
                <c:pt idx="4">
                  <c:v>1548.212458</c:v>
                </c:pt>
              </c:numCache>
            </c:numRef>
          </c:val>
          <c:extLst>
            <c:ext xmlns:c16="http://schemas.microsoft.com/office/drawing/2014/chart" uri="{C3380CC4-5D6E-409C-BE32-E72D297353CC}">
              <c16:uniqueId val="{00000000-E090-4EF5-8B21-F63DEB12480B}"/>
            </c:ext>
          </c:extLst>
        </c:ser>
        <c:ser>
          <c:idx val="1"/>
          <c:order val="1"/>
          <c:tx>
            <c:strRef>
              <c:f>Sheet1!$C$1</c:f>
              <c:strCache>
                <c:ptCount val="1"/>
                <c:pt idx="0">
                  <c:v>Older Adults</c:v>
                </c:pt>
              </c:strCache>
            </c:strRef>
          </c:tx>
          <c:spPr>
            <a:solidFill>
              <a:schemeClr val="tx1"/>
            </a:solidFill>
            <a:ln>
              <a:solidFill>
                <a:schemeClr val="tx1"/>
              </a:solid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1536.528</c:v>
                </c:pt>
                <c:pt idx="1">
                  <c:v>2515.8429999999998</c:v>
                </c:pt>
                <c:pt idx="2">
                  <c:v>2911.895</c:v>
                </c:pt>
                <c:pt idx="3">
                  <c:v>1776.491</c:v>
                </c:pt>
                <c:pt idx="4">
                  <c:v>2104.6080000000002</c:v>
                </c:pt>
              </c:numCache>
            </c:numRef>
          </c:val>
          <c:extLst>
            <c:ext xmlns:c16="http://schemas.microsoft.com/office/drawing/2014/chart" uri="{C3380CC4-5D6E-409C-BE32-E72D297353CC}">
              <c16:uniqueId val="{00000001-E090-4EF5-8B21-F63DEB12480B}"/>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Trial Type</a:t>
                </a:r>
              </a:p>
            </c:rich>
          </c:tx>
          <c:layout>
            <c:manualLayout>
              <c:xMode val="edge"/>
              <c:yMode val="edge"/>
              <c:x val="0.43016741287884597"/>
              <c:y val="0.9298053776388377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3500"/>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Mean RT</a:t>
                </a:r>
              </a:p>
            </c:rich>
          </c:tx>
          <c:layout>
            <c:manualLayout>
              <c:xMode val="edge"/>
              <c:yMode val="edge"/>
              <c:x val="6.2020902701378127E-3"/>
              <c:y val="0.3568180356564585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500"/>
      </c:valAx>
      <c:spPr>
        <a:noFill/>
        <a:ln>
          <a:noFill/>
        </a:ln>
        <a:effectLst/>
      </c:spPr>
    </c:plotArea>
    <c:legend>
      <c:legendPos val="r"/>
      <c:layout>
        <c:manualLayout>
          <c:xMode val="edge"/>
          <c:yMode val="edge"/>
          <c:x val="0.87346842779067912"/>
          <c:y val="0.47441598463512874"/>
          <c:w val="0.11726019310262931"/>
          <c:h val="0.2902664937005632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F7506-5D76-4C65-A181-037FC9A78A74}" type="doc">
      <dgm:prSet loTypeId="urn:microsoft.com/office/officeart/2005/8/layout/process1" loCatId="process" qsTypeId="urn:microsoft.com/office/officeart/2005/8/quickstyle/simple1" qsCatId="simple" csTypeId="urn:microsoft.com/office/officeart/2005/8/colors/accent1_2" csCatId="accent1" phldr="1"/>
      <dgm:spPr/>
    </dgm:pt>
    <dgm:pt modelId="{A3B0625B-A29C-4EC1-BF1E-FDED9DCB5B90}">
      <dgm:prSet phldrT="[Text]" custT="1"/>
      <dgm:spPr/>
      <dgm:t>
        <a:bodyPr/>
        <a:lstStyle/>
        <a:p>
          <a:r>
            <a:rPr lang="en-US" sz="3600" dirty="0"/>
            <a:t>Pure Trials</a:t>
          </a:r>
        </a:p>
      </dgm:t>
    </dgm:pt>
    <dgm:pt modelId="{308A7ABB-3A1D-49A0-8921-03DA15743A8C}" type="parTrans" cxnId="{1279FF95-AE8C-4029-8C04-008EDA45EC06}">
      <dgm:prSet/>
      <dgm:spPr/>
      <dgm:t>
        <a:bodyPr/>
        <a:lstStyle/>
        <a:p>
          <a:endParaRPr lang="en-US"/>
        </a:p>
      </dgm:t>
    </dgm:pt>
    <dgm:pt modelId="{CBEE9F8F-AA0B-4413-BFB8-CA90C3ED7DCE}" type="sibTrans" cxnId="{1279FF95-AE8C-4029-8C04-008EDA45EC06}">
      <dgm:prSet/>
      <dgm:spPr>
        <a:solidFill>
          <a:schemeClr val="tx1"/>
        </a:solidFill>
      </dgm:spPr>
      <dgm:t>
        <a:bodyPr/>
        <a:lstStyle/>
        <a:p>
          <a:endParaRPr lang="en-US"/>
        </a:p>
      </dgm:t>
    </dgm:pt>
    <dgm:pt modelId="{672F0FE1-A43D-49B6-AC4B-55678CD11200}">
      <dgm:prSet phldrT="[Text]" custT="1"/>
      <dgm:spPr/>
      <dgm:t>
        <a:bodyPr/>
        <a:lstStyle/>
        <a:p>
          <a:r>
            <a:rPr lang="en-US" sz="3600" dirty="0"/>
            <a:t>Switch Trials</a:t>
          </a:r>
        </a:p>
      </dgm:t>
    </dgm:pt>
    <dgm:pt modelId="{2F1D42E5-6F75-4C0B-9462-EF6AE3110995}" type="parTrans" cxnId="{B92C59B1-7F62-40F8-9EA3-BC7B49203F59}">
      <dgm:prSet/>
      <dgm:spPr/>
      <dgm:t>
        <a:bodyPr/>
        <a:lstStyle/>
        <a:p>
          <a:endParaRPr lang="en-US"/>
        </a:p>
      </dgm:t>
    </dgm:pt>
    <dgm:pt modelId="{C1D0E082-1737-44D1-9AC0-C6381EDC87CF}" type="sibTrans" cxnId="{B92C59B1-7F62-40F8-9EA3-BC7B49203F59}">
      <dgm:prSet/>
      <dgm:spPr>
        <a:solidFill>
          <a:schemeClr val="tx1"/>
        </a:solidFill>
      </dgm:spPr>
      <dgm:t>
        <a:bodyPr/>
        <a:lstStyle/>
        <a:p>
          <a:endParaRPr lang="en-US"/>
        </a:p>
      </dgm:t>
    </dgm:pt>
    <dgm:pt modelId="{88BEC273-4A92-4C51-B415-07FAB56B8400}" type="pres">
      <dgm:prSet presAssocID="{31EF7506-5D76-4C65-A181-037FC9A78A74}" presName="Name0" presStyleCnt="0">
        <dgm:presLayoutVars>
          <dgm:dir/>
          <dgm:resizeHandles val="exact"/>
        </dgm:presLayoutVars>
      </dgm:prSet>
      <dgm:spPr/>
    </dgm:pt>
    <dgm:pt modelId="{F2DBE583-654B-4C72-BDA2-B8E8AE3BA968}" type="pres">
      <dgm:prSet presAssocID="{A3B0625B-A29C-4EC1-BF1E-FDED9DCB5B90}" presName="node" presStyleLbl="node1" presStyleIdx="0" presStyleCnt="2">
        <dgm:presLayoutVars>
          <dgm:bulletEnabled val="1"/>
        </dgm:presLayoutVars>
      </dgm:prSet>
      <dgm:spPr/>
    </dgm:pt>
    <dgm:pt modelId="{93CF903F-AD54-4609-B869-4583256B2C94}" type="pres">
      <dgm:prSet presAssocID="{CBEE9F8F-AA0B-4413-BFB8-CA90C3ED7DCE}" presName="sibTrans" presStyleLbl="sibTrans2D1" presStyleIdx="0" presStyleCnt="1"/>
      <dgm:spPr/>
    </dgm:pt>
    <dgm:pt modelId="{2D829781-25F9-4512-A7FA-F99DD7CA1273}" type="pres">
      <dgm:prSet presAssocID="{CBEE9F8F-AA0B-4413-BFB8-CA90C3ED7DCE}" presName="connectorText" presStyleLbl="sibTrans2D1" presStyleIdx="0" presStyleCnt="1"/>
      <dgm:spPr/>
    </dgm:pt>
    <dgm:pt modelId="{74460C3C-9C46-4B8F-B1D9-2048CEBD839C}" type="pres">
      <dgm:prSet presAssocID="{672F0FE1-A43D-49B6-AC4B-55678CD11200}" presName="node" presStyleLbl="node1" presStyleIdx="1" presStyleCnt="2">
        <dgm:presLayoutVars>
          <dgm:bulletEnabled val="1"/>
        </dgm:presLayoutVars>
      </dgm:prSet>
      <dgm:spPr/>
    </dgm:pt>
  </dgm:ptLst>
  <dgm:cxnLst>
    <dgm:cxn modelId="{2B46D60F-87DA-4EDC-80F7-31EF71A059AB}" type="presOf" srcId="{CBEE9F8F-AA0B-4413-BFB8-CA90C3ED7DCE}" destId="{2D829781-25F9-4512-A7FA-F99DD7CA1273}" srcOrd="1" destOrd="0" presId="urn:microsoft.com/office/officeart/2005/8/layout/process1"/>
    <dgm:cxn modelId="{93F81563-087E-494F-85D0-3278DF82D22E}" type="presOf" srcId="{31EF7506-5D76-4C65-A181-037FC9A78A74}" destId="{88BEC273-4A92-4C51-B415-07FAB56B8400}" srcOrd="0" destOrd="0" presId="urn:microsoft.com/office/officeart/2005/8/layout/process1"/>
    <dgm:cxn modelId="{575A557E-2F62-4AFB-BFCC-92DBB617FCD2}" type="presOf" srcId="{A3B0625B-A29C-4EC1-BF1E-FDED9DCB5B90}" destId="{F2DBE583-654B-4C72-BDA2-B8E8AE3BA968}" srcOrd="0" destOrd="0" presId="urn:microsoft.com/office/officeart/2005/8/layout/process1"/>
    <dgm:cxn modelId="{1279FF95-AE8C-4029-8C04-008EDA45EC06}" srcId="{31EF7506-5D76-4C65-A181-037FC9A78A74}" destId="{A3B0625B-A29C-4EC1-BF1E-FDED9DCB5B90}" srcOrd="0" destOrd="0" parTransId="{308A7ABB-3A1D-49A0-8921-03DA15743A8C}" sibTransId="{CBEE9F8F-AA0B-4413-BFB8-CA90C3ED7DCE}"/>
    <dgm:cxn modelId="{B92C59B1-7F62-40F8-9EA3-BC7B49203F59}" srcId="{31EF7506-5D76-4C65-A181-037FC9A78A74}" destId="{672F0FE1-A43D-49B6-AC4B-55678CD11200}" srcOrd="1" destOrd="0" parTransId="{2F1D42E5-6F75-4C0B-9462-EF6AE3110995}" sibTransId="{C1D0E082-1737-44D1-9AC0-C6381EDC87CF}"/>
    <dgm:cxn modelId="{7D85D2CA-FB1F-464E-95B5-4D2248867D5C}" type="presOf" srcId="{CBEE9F8F-AA0B-4413-BFB8-CA90C3ED7DCE}" destId="{93CF903F-AD54-4609-B869-4583256B2C94}" srcOrd="0" destOrd="0" presId="urn:microsoft.com/office/officeart/2005/8/layout/process1"/>
    <dgm:cxn modelId="{0802F9EC-C97A-446C-AA6E-2EB45DBA43A3}" type="presOf" srcId="{672F0FE1-A43D-49B6-AC4B-55678CD11200}" destId="{74460C3C-9C46-4B8F-B1D9-2048CEBD839C}" srcOrd="0" destOrd="0" presId="urn:microsoft.com/office/officeart/2005/8/layout/process1"/>
    <dgm:cxn modelId="{2ACAE5CB-5820-435B-AEBD-862F9F522C1B}" type="presParOf" srcId="{88BEC273-4A92-4C51-B415-07FAB56B8400}" destId="{F2DBE583-654B-4C72-BDA2-B8E8AE3BA968}" srcOrd="0" destOrd="0" presId="urn:microsoft.com/office/officeart/2005/8/layout/process1"/>
    <dgm:cxn modelId="{E90DA5B5-26F6-4816-AFB4-CFDBB76BEB37}" type="presParOf" srcId="{88BEC273-4A92-4C51-B415-07FAB56B8400}" destId="{93CF903F-AD54-4609-B869-4583256B2C94}" srcOrd="1" destOrd="0" presId="urn:microsoft.com/office/officeart/2005/8/layout/process1"/>
    <dgm:cxn modelId="{1DC3BE45-00A7-4D9C-9FA3-BEE2114C8D27}" type="presParOf" srcId="{93CF903F-AD54-4609-B869-4583256B2C94}" destId="{2D829781-25F9-4512-A7FA-F99DD7CA1273}" srcOrd="0" destOrd="0" presId="urn:microsoft.com/office/officeart/2005/8/layout/process1"/>
    <dgm:cxn modelId="{F3832C25-D7EE-45F0-B7F6-661995C179A1}" type="presParOf" srcId="{88BEC273-4A92-4C51-B415-07FAB56B8400}" destId="{74460C3C-9C46-4B8F-B1D9-2048CEBD839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BE583-654B-4C72-BDA2-B8E8AE3BA968}">
      <dsp:nvSpPr>
        <dsp:cNvPr id="0" name=""/>
        <dsp:cNvSpPr/>
      </dsp:nvSpPr>
      <dsp:spPr>
        <a:xfrm>
          <a:off x="1400"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Pure Trials</a:t>
          </a:r>
        </a:p>
      </dsp:txBody>
      <dsp:txXfrm>
        <a:off x="53894" y="234316"/>
        <a:ext cx="2882133" cy="1687285"/>
      </dsp:txXfrm>
    </dsp:sp>
    <dsp:sp modelId="{93CF903F-AD54-4609-B869-4583256B2C94}">
      <dsp:nvSpPr>
        <dsp:cNvPr id="0" name=""/>
        <dsp:cNvSpPr/>
      </dsp:nvSpPr>
      <dsp:spPr>
        <a:xfrm>
          <a:off x="3287234" y="707556"/>
          <a:ext cx="633269" cy="74080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3287234" y="855717"/>
        <a:ext cx="443288" cy="444484"/>
      </dsp:txXfrm>
    </dsp:sp>
    <dsp:sp modelId="{74460C3C-9C46-4B8F-B1D9-2048CEBD839C}">
      <dsp:nvSpPr>
        <dsp:cNvPr id="0" name=""/>
        <dsp:cNvSpPr/>
      </dsp:nvSpPr>
      <dsp:spPr>
        <a:xfrm>
          <a:off x="4183371"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Switch Trials</a:t>
          </a:r>
        </a:p>
      </dsp:txBody>
      <dsp:txXfrm>
        <a:off x="4235865" y="234316"/>
        <a:ext cx="2882133" cy="16872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D9C6E-8558-4E45-9FD2-E40A6C3A1B50}" type="datetimeFigureOut">
              <a:rPr lang="en-US" smtClean="0"/>
              <a:t>4/25/2019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894ED-2154-4FF6-9548-4D9D74B3FA49}" type="slidenum">
              <a:rPr lang="en-US" smtClean="0"/>
              <a:t>‹#›</a:t>
            </a:fld>
            <a:endParaRPr lang="en-US"/>
          </a:p>
        </p:txBody>
      </p:sp>
    </p:spTree>
    <p:extLst>
      <p:ext uri="{BB962C8B-B14F-4D97-AF65-F5344CB8AC3E}">
        <p14:creationId xmlns:p14="http://schemas.microsoft.com/office/powerpoint/2010/main" val="200892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1</a:t>
            </a:fld>
            <a:endParaRPr lang="en-US"/>
          </a:p>
        </p:txBody>
      </p:sp>
    </p:spTree>
    <p:extLst>
      <p:ext uri="{BB962C8B-B14F-4D97-AF65-F5344CB8AC3E}">
        <p14:creationId xmlns:p14="http://schemas.microsoft.com/office/powerpoint/2010/main" val="221954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r>
              <a:rPr lang="en-US" dirty="0"/>
              <a:t>Switch trials that are in a non-predictive sequencing may be cognitively more difficult relative to the alternating runs presentation and therefore more sensitive to cognitive declines. Its expected that overall error rates and reaction times will be greater on the random versus alternating runs switch block.</a:t>
            </a:r>
          </a:p>
          <a:p>
            <a:endParaRPr lang="en-US" dirty="0"/>
          </a:p>
          <a:p>
            <a:r>
              <a:rPr lang="en-US" dirty="0"/>
              <a:t>For this study, I was interested in how healthy aging and mild cognitive impairment associated w/ aging (like mild Alzheimer's) affect task performance</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a:t>
            </a:fld>
            <a:endParaRPr lang="en-US"/>
          </a:p>
        </p:txBody>
      </p:sp>
    </p:spTree>
    <p:extLst>
      <p:ext uri="{BB962C8B-B14F-4D97-AF65-F5344CB8AC3E}">
        <p14:creationId xmlns:p14="http://schemas.microsoft.com/office/powerpoint/2010/main" val="400980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Data was collected from 30 younger adults recruited through SONA</a:t>
            </a:r>
          </a:p>
          <a:p>
            <a:r>
              <a:rPr lang="en-US" dirty="0"/>
              <a:t>Additionally, we are in the progress of collecting older adults through the Hattiesburg Clinic (right now we have 6)</a:t>
            </a:r>
          </a:p>
          <a:p>
            <a:endParaRPr lang="en-US" dirty="0"/>
          </a:p>
          <a:p>
            <a:r>
              <a:rPr lang="en-US" dirty="0"/>
              <a:t>Four blocks, 2 switch, 2 pure</a:t>
            </a:r>
          </a:p>
          <a:p>
            <a:r>
              <a:rPr lang="en-US" dirty="0"/>
              <a:t>Participants always completed the pure blocks first before completing the switch blocks.</a:t>
            </a:r>
          </a:p>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3</a:t>
            </a:fld>
            <a:endParaRPr lang="en-US"/>
          </a:p>
        </p:txBody>
      </p:sp>
    </p:spTree>
    <p:extLst>
      <p:ext uri="{BB962C8B-B14F-4D97-AF65-F5344CB8AC3E}">
        <p14:creationId xmlns:p14="http://schemas.microsoft.com/office/powerpoint/2010/main" val="220045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Percentage of incorrect trials.</a:t>
            </a:r>
          </a:p>
          <a:p>
            <a:endParaRPr lang="en-US" dirty="0"/>
          </a:p>
          <a:p>
            <a:r>
              <a:rPr lang="en-US" dirty="0"/>
              <a:t>Not surprisingly, older adults commit more errors across all trial types</a:t>
            </a:r>
          </a:p>
        </p:txBody>
      </p:sp>
      <p:sp>
        <p:nvSpPr>
          <p:cNvPr id="4" name="Slide Number Placeholder 3"/>
          <p:cNvSpPr>
            <a:spLocks noGrp="1"/>
          </p:cNvSpPr>
          <p:nvPr>
            <p:ph type="sldNum" sz="quarter" idx="5"/>
          </p:nvPr>
        </p:nvSpPr>
        <p:spPr/>
        <p:txBody>
          <a:bodyPr/>
          <a:lstStyle/>
          <a:p>
            <a:fld id="{138894ED-2154-4FF6-9548-4D9D74B3FA49}" type="slidenum">
              <a:rPr lang="en-US" smtClean="0"/>
              <a:t>4</a:t>
            </a:fld>
            <a:endParaRPr lang="en-US"/>
          </a:p>
        </p:txBody>
      </p:sp>
    </p:spTree>
    <p:extLst>
      <p:ext uri="{BB962C8B-B14F-4D97-AF65-F5344CB8AC3E}">
        <p14:creationId xmlns:p14="http://schemas.microsoft.com/office/powerpoint/2010/main" val="4005795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Older adults also take more time to respond across trial types relative to younger adults.</a:t>
            </a:r>
          </a:p>
          <a:p>
            <a:endParaRPr lang="en-US" dirty="0"/>
          </a:p>
          <a:p>
            <a:r>
              <a:rPr lang="en-US" dirty="0"/>
              <a:t>Interestingly, older adults responded more quickly on alternating run trials</a:t>
            </a:r>
          </a:p>
        </p:txBody>
      </p:sp>
      <p:sp>
        <p:nvSpPr>
          <p:cNvPr id="4" name="Slide Number Placeholder 3"/>
          <p:cNvSpPr>
            <a:spLocks noGrp="1"/>
          </p:cNvSpPr>
          <p:nvPr>
            <p:ph type="sldNum" sz="quarter" idx="5"/>
          </p:nvPr>
        </p:nvSpPr>
        <p:spPr/>
        <p:txBody>
          <a:bodyPr/>
          <a:lstStyle/>
          <a:p>
            <a:fld id="{138894ED-2154-4FF6-9548-4D9D74B3FA49}" type="slidenum">
              <a:rPr lang="en-US" smtClean="0"/>
              <a:t>5</a:t>
            </a:fld>
            <a:endParaRPr lang="en-US"/>
          </a:p>
        </p:txBody>
      </p:sp>
    </p:spTree>
    <p:extLst>
      <p:ext uri="{BB962C8B-B14F-4D97-AF65-F5344CB8AC3E}">
        <p14:creationId xmlns:p14="http://schemas.microsoft.com/office/powerpoint/2010/main" val="228237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Biggest limitation with this is sample size</a:t>
            </a:r>
          </a:p>
          <a:p>
            <a:endParaRPr lang="en-US" dirty="0"/>
          </a:p>
          <a:p>
            <a:r>
              <a:rPr lang="en-US" dirty="0"/>
              <a:t>Once we collect more data on older adults, we’ll be breaking them down by level of impairment (healthy vs mild cognitive impairment)</a:t>
            </a:r>
          </a:p>
        </p:txBody>
      </p:sp>
      <p:sp>
        <p:nvSpPr>
          <p:cNvPr id="4" name="Slide Number Placeholder 3"/>
          <p:cNvSpPr>
            <a:spLocks noGrp="1"/>
          </p:cNvSpPr>
          <p:nvPr>
            <p:ph type="sldNum" sz="quarter" idx="5"/>
          </p:nvPr>
        </p:nvSpPr>
        <p:spPr/>
        <p:txBody>
          <a:bodyPr/>
          <a:lstStyle/>
          <a:p>
            <a:fld id="{138894ED-2154-4FF6-9548-4D9D74B3FA49}" type="slidenum">
              <a:rPr lang="en-US" smtClean="0"/>
              <a:t>6</a:t>
            </a:fld>
            <a:endParaRPr lang="en-US"/>
          </a:p>
        </p:txBody>
      </p:sp>
    </p:spTree>
    <p:extLst>
      <p:ext uri="{BB962C8B-B14F-4D97-AF65-F5344CB8AC3E}">
        <p14:creationId xmlns:p14="http://schemas.microsoft.com/office/powerpoint/2010/main" val="3602998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E9462EF3-3C4F-43EE-ACEE-D4B806740EA3}" type="datetimeFigureOut">
              <a:rPr lang="en-US" smtClean="0"/>
              <a:pPr/>
              <a:t>4/25/2019</a:t>
            </a:fld>
            <a:endParaRPr lang="en-US" dirty="0"/>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r>
              <a:rPr lang="en-US"/>
              <a:t>
              </a:t>
            </a:r>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0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4/25/2019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7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695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204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67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smtClean="0"/>
              <a:t>4/25/2019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777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786BE5-D2A3-4BF0-8B30-D7403E61B3DC}" type="datetimeFigureOut">
              <a:rPr lang="en-US" smtClean="0"/>
              <a:t>4/25/2019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3936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28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519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53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91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4/25/2019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99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4/25/2019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1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4/25/2019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46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4/25/2019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09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4/25/2019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85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4/25/2019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55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90786BE5-D2A3-4BF0-8B30-D7403E61B3DC}" type="datetimeFigureOut">
              <a:rPr lang="en-US" smtClean="0"/>
              <a:t>4/25/2019</a:t>
            </a:fld>
            <a:endParaRPr lang="en-US" dirty="0"/>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50399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001" y="2015837"/>
            <a:ext cx="7436120" cy="2159481"/>
          </a:xfrm>
        </p:spPr>
        <p:txBody>
          <a:bodyPr/>
          <a:lstStyle/>
          <a:p>
            <a:r>
              <a:rPr lang="en-US" sz="3000" dirty="0"/>
              <a:t>Task Switching Effects in the CVOE Paradigm</a:t>
            </a:r>
            <a:br>
              <a:rPr lang="en-US" sz="3000" dirty="0"/>
            </a:br>
            <a:endParaRPr lang="en-US" sz="3000" dirty="0"/>
          </a:p>
        </p:txBody>
      </p:sp>
      <p:sp>
        <p:nvSpPr>
          <p:cNvPr id="3" name="Subtitle 2"/>
          <p:cNvSpPr>
            <a:spLocks noGrp="1"/>
          </p:cNvSpPr>
          <p:nvPr>
            <p:ph type="subTitle" idx="1"/>
          </p:nvPr>
        </p:nvSpPr>
        <p:spPr/>
        <p:txBody>
          <a:bodyPr>
            <a:noAutofit/>
          </a:bodyPr>
          <a:lstStyle/>
          <a:p>
            <a:r>
              <a:rPr lang="en-US" dirty="0">
                <a:solidFill>
                  <a:schemeClr val="bg1"/>
                </a:solidFill>
              </a:rPr>
              <a:t>Nicholas P. Maxwell</a:t>
            </a:r>
          </a:p>
        </p:txBody>
      </p:sp>
    </p:spTree>
    <p:extLst>
      <p:ext uri="{BB962C8B-B14F-4D97-AF65-F5344CB8AC3E}">
        <p14:creationId xmlns:p14="http://schemas.microsoft.com/office/powerpoint/2010/main" val="415083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Consonant Vowel/Odd Even Task</a:t>
            </a:r>
          </a:p>
          <a:p>
            <a:pPr lvl="1"/>
            <a:r>
              <a:rPr lang="en-US" sz="2000" dirty="0">
                <a:solidFill>
                  <a:schemeClr val="tx1"/>
                </a:solidFill>
              </a:rPr>
              <a:t>Either classifying letter as C or V or number as O or E</a:t>
            </a:r>
          </a:p>
          <a:p>
            <a:pPr marL="402336" lvl="1" indent="0">
              <a:buNone/>
            </a:pPr>
            <a:endParaRPr lang="en-US" sz="2000" dirty="0">
              <a:solidFill>
                <a:schemeClr val="tx1"/>
              </a:solidFill>
            </a:endParaRPr>
          </a:p>
          <a:p>
            <a:r>
              <a:rPr lang="en-US" sz="2400" dirty="0">
                <a:solidFill>
                  <a:schemeClr val="tx1"/>
                </a:solidFill>
              </a:rPr>
              <a:t>Pure vs Switch Blocks</a:t>
            </a:r>
          </a:p>
          <a:p>
            <a:pPr lvl="1"/>
            <a:r>
              <a:rPr lang="en-US" sz="2200" dirty="0">
                <a:solidFill>
                  <a:schemeClr val="tx1"/>
                </a:solidFill>
              </a:rPr>
              <a:t>Alternating Runs </a:t>
            </a:r>
            <a:r>
              <a:rPr lang="en-US" sz="1800" dirty="0">
                <a:solidFill>
                  <a:schemeClr val="tx1"/>
                </a:solidFill>
              </a:rPr>
              <a:t>(CV, CV, OE, OE, CV, CV)</a:t>
            </a:r>
          </a:p>
          <a:p>
            <a:pPr lvl="1"/>
            <a:r>
              <a:rPr lang="en-US" sz="2200" dirty="0">
                <a:solidFill>
                  <a:schemeClr val="tx1"/>
                </a:solidFill>
              </a:rPr>
              <a:t>Random Presentation </a:t>
            </a:r>
            <a:r>
              <a:rPr lang="en-US" sz="1800" dirty="0">
                <a:solidFill>
                  <a:schemeClr val="tx1"/>
                </a:solidFill>
              </a:rPr>
              <a:t>(CV, OE, OE, OE, CV, OE)</a:t>
            </a:r>
          </a:p>
        </p:txBody>
      </p:sp>
    </p:spTree>
    <p:extLst>
      <p:ext uri="{BB962C8B-B14F-4D97-AF65-F5344CB8AC3E}">
        <p14:creationId xmlns:p14="http://schemas.microsoft.com/office/powerpoint/2010/main" val="17699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dirty="0"/>
              <a:t>Method</a:t>
            </a:r>
          </a:p>
        </p:txBody>
      </p:sp>
      <p:graphicFrame>
        <p:nvGraphicFramePr>
          <p:cNvPr id="5" name="Diagram 4">
            <a:extLst>
              <a:ext uri="{FF2B5EF4-FFF2-40B4-BE49-F238E27FC236}">
                <a16:creationId xmlns:a16="http://schemas.microsoft.com/office/drawing/2014/main" id="{4225E6E7-1AC4-4FAB-AF26-4E76D4B6190F}"/>
              </a:ext>
            </a:extLst>
          </p:cNvPr>
          <p:cNvGraphicFramePr/>
          <p:nvPr>
            <p:extLst>
              <p:ext uri="{D42A27DB-BD31-4B8C-83A1-F6EECF244321}">
                <p14:modId xmlns:p14="http://schemas.microsoft.com/office/powerpoint/2010/main" val="3069730656"/>
              </p:ext>
            </p:extLst>
          </p:nvPr>
        </p:nvGraphicFramePr>
        <p:xfrm>
          <a:off x="866440" y="4336473"/>
          <a:ext cx="7171894" cy="2155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585EAC3B-4142-49D9-977C-49D7D274D5D8}"/>
              </a:ext>
            </a:extLst>
          </p:cNvPr>
          <p:cNvSpPr txBox="1"/>
          <p:nvPr/>
        </p:nvSpPr>
        <p:spPr>
          <a:xfrm>
            <a:off x="35730" y="2226406"/>
            <a:ext cx="6343201" cy="1292662"/>
          </a:xfrm>
          <a:prstGeom prst="rect">
            <a:avLst/>
          </a:prstGeom>
          <a:noFill/>
        </p:spPr>
        <p:txBody>
          <a:bodyPr wrap="square" rtlCol="0">
            <a:spAutoFit/>
          </a:bodyPr>
          <a:lstStyle/>
          <a:p>
            <a:r>
              <a:rPr lang="en-US" sz="2400" b="1" u="sng" dirty="0"/>
              <a:t>Participants:</a:t>
            </a:r>
          </a:p>
          <a:p>
            <a:pPr marL="285750" indent="-285750">
              <a:buFont typeface="Arial" panose="020B0604020202020204" pitchFamily="34" charset="0"/>
              <a:buChar char="•"/>
            </a:pPr>
            <a:r>
              <a:rPr lang="en-US" dirty="0"/>
              <a:t>30 younger adults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6 older adults (data collection ongoing)</a:t>
            </a:r>
          </a:p>
        </p:txBody>
      </p:sp>
      <p:sp>
        <p:nvSpPr>
          <p:cNvPr id="12" name="TextBox 11">
            <a:extLst>
              <a:ext uri="{FF2B5EF4-FFF2-40B4-BE49-F238E27FC236}">
                <a16:creationId xmlns:a16="http://schemas.microsoft.com/office/drawing/2014/main" id="{65D4362B-31F0-42C7-B8F1-DB861D3360C3}"/>
              </a:ext>
            </a:extLst>
          </p:cNvPr>
          <p:cNvSpPr txBox="1"/>
          <p:nvPr/>
        </p:nvSpPr>
        <p:spPr>
          <a:xfrm>
            <a:off x="0" y="3756105"/>
            <a:ext cx="6343201" cy="461665"/>
          </a:xfrm>
          <a:prstGeom prst="rect">
            <a:avLst/>
          </a:prstGeom>
          <a:noFill/>
        </p:spPr>
        <p:txBody>
          <a:bodyPr wrap="square" rtlCol="0">
            <a:spAutoFit/>
          </a:bodyPr>
          <a:lstStyle/>
          <a:p>
            <a:r>
              <a:rPr lang="en-US" sz="2400" b="1" u="sng" dirty="0"/>
              <a:t>Procedure</a:t>
            </a:r>
          </a:p>
        </p:txBody>
      </p:sp>
    </p:spTree>
    <p:extLst>
      <p:ext uri="{BB962C8B-B14F-4D97-AF65-F5344CB8AC3E}">
        <p14:creationId xmlns:p14="http://schemas.microsoft.com/office/powerpoint/2010/main" val="214127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6343650" cy="709613"/>
          </a:xfrm>
        </p:spPr>
        <p:txBody>
          <a:bodyPr/>
          <a:lstStyle/>
          <a:p>
            <a:r>
              <a:rPr lang="en-US" b="1" dirty="0">
                <a:solidFill>
                  <a:schemeClr val="tx1"/>
                </a:solidFill>
              </a:rPr>
              <a:t>Results – Error Rates</a:t>
            </a:r>
          </a:p>
        </p:txBody>
      </p:sp>
      <p:graphicFrame>
        <p:nvGraphicFramePr>
          <p:cNvPr id="5" name="Content Placeholder 4">
            <a:extLst>
              <a:ext uri="{FF2B5EF4-FFF2-40B4-BE49-F238E27FC236}">
                <a16:creationId xmlns:a16="http://schemas.microsoft.com/office/drawing/2014/main" id="{C7397290-D9C7-49D2-AFDD-57E88AA3F863}"/>
              </a:ext>
            </a:extLst>
          </p:cNvPr>
          <p:cNvGraphicFramePr>
            <a:graphicFrameLocks noGrp="1"/>
          </p:cNvGraphicFramePr>
          <p:nvPr>
            <p:ph idx="4294967295"/>
            <p:extLst>
              <p:ext uri="{D42A27DB-BD31-4B8C-83A1-F6EECF244321}">
                <p14:modId xmlns:p14="http://schemas.microsoft.com/office/powerpoint/2010/main" val="2865418623"/>
              </p:ext>
            </p:extLst>
          </p:nvPr>
        </p:nvGraphicFramePr>
        <p:xfrm>
          <a:off x="268941" y="1387736"/>
          <a:ext cx="8218842" cy="52174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496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6343650" cy="709613"/>
          </a:xfrm>
        </p:spPr>
        <p:txBody>
          <a:bodyPr/>
          <a:lstStyle/>
          <a:p>
            <a:r>
              <a:rPr lang="en-US" b="1" dirty="0">
                <a:solidFill>
                  <a:schemeClr val="tx1"/>
                </a:solidFill>
              </a:rPr>
              <a:t>Results – Reaction Times</a:t>
            </a:r>
          </a:p>
        </p:txBody>
      </p:sp>
      <p:graphicFrame>
        <p:nvGraphicFramePr>
          <p:cNvPr id="5" name="Content Placeholder 4">
            <a:extLst>
              <a:ext uri="{FF2B5EF4-FFF2-40B4-BE49-F238E27FC236}">
                <a16:creationId xmlns:a16="http://schemas.microsoft.com/office/drawing/2014/main" id="{C7397290-D9C7-49D2-AFDD-57E88AA3F863}"/>
              </a:ext>
            </a:extLst>
          </p:cNvPr>
          <p:cNvGraphicFramePr>
            <a:graphicFrameLocks noGrp="1"/>
          </p:cNvGraphicFramePr>
          <p:nvPr>
            <p:ph idx="4294967295"/>
            <p:extLst>
              <p:ext uri="{D42A27DB-BD31-4B8C-83A1-F6EECF244321}">
                <p14:modId xmlns:p14="http://schemas.microsoft.com/office/powerpoint/2010/main" val="643366453"/>
              </p:ext>
            </p:extLst>
          </p:nvPr>
        </p:nvGraphicFramePr>
        <p:xfrm>
          <a:off x="268941" y="1387737"/>
          <a:ext cx="8218842" cy="5271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517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B1AB-041A-43B3-8305-A0D4EA325514}"/>
              </a:ext>
            </a:extLst>
          </p:cNvPr>
          <p:cNvSpPr>
            <a:spLocks noGrp="1"/>
          </p:cNvSpPr>
          <p:nvPr>
            <p:ph type="title"/>
          </p:nvPr>
        </p:nvSpPr>
        <p:spPr/>
        <p:txBody>
          <a:bodyPr/>
          <a:lstStyle/>
          <a:p>
            <a:r>
              <a:rPr lang="en-US" dirty="0"/>
              <a:t>Limitations &amp; Future Directions</a:t>
            </a:r>
          </a:p>
        </p:txBody>
      </p:sp>
      <p:sp>
        <p:nvSpPr>
          <p:cNvPr id="3" name="Content Placeholder 2">
            <a:extLst>
              <a:ext uri="{FF2B5EF4-FFF2-40B4-BE49-F238E27FC236}">
                <a16:creationId xmlns:a16="http://schemas.microsoft.com/office/drawing/2014/main" id="{E10E4579-B041-4FDA-9ED9-29F0A514A1A4}"/>
              </a:ext>
            </a:extLst>
          </p:cNvPr>
          <p:cNvSpPr>
            <a:spLocks noGrp="1"/>
          </p:cNvSpPr>
          <p:nvPr>
            <p:ph idx="1"/>
          </p:nvPr>
        </p:nvSpPr>
        <p:spPr/>
        <p:txBody>
          <a:bodyPr>
            <a:normAutofit/>
          </a:bodyPr>
          <a:lstStyle/>
          <a:p>
            <a:r>
              <a:rPr lang="en-US" sz="2400" dirty="0">
                <a:solidFill>
                  <a:schemeClr val="tx1"/>
                </a:solidFill>
              </a:rPr>
              <a:t>Older adult data</a:t>
            </a:r>
          </a:p>
          <a:p>
            <a:pPr lvl="1"/>
            <a:r>
              <a:rPr lang="en-US" sz="2200" dirty="0">
                <a:solidFill>
                  <a:schemeClr val="tx1"/>
                </a:solidFill>
              </a:rPr>
              <a:t>Data collection is underway!</a:t>
            </a:r>
          </a:p>
          <a:p>
            <a:r>
              <a:rPr lang="en-US" sz="2400" dirty="0">
                <a:solidFill>
                  <a:schemeClr val="tx1"/>
                </a:solidFill>
              </a:rPr>
              <a:t>Compare performance of individuals with mild Alzheimer’s to healthy older and younger adults.</a:t>
            </a:r>
          </a:p>
        </p:txBody>
      </p:sp>
    </p:spTree>
    <p:extLst>
      <p:ext uri="{BB962C8B-B14F-4D97-AF65-F5344CB8AC3E}">
        <p14:creationId xmlns:p14="http://schemas.microsoft.com/office/powerpoint/2010/main" val="3150369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5">
      <a:dk1>
        <a:sysClr val="windowText" lastClr="000000"/>
      </a:dk1>
      <a:lt1>
        <a:sysClr val="window" lastClr="FFFFFF"/>
      </a:lt1>
      <a:dk2>
        <a:srgbClr val="39302A"/>
      </a:dk2>
      <a:lt2>
        <a:srgbClr val="E5DEDB"/>
      </a:lt2>
      <a:accent1>
        <a:srgbClr val="008081"/>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11741</TotalTime>
  <Words>337</Words>
  <Application>Microsoft Office PowerPoint</Application>
  <PresentationFormat>On-screen Show (4:3)</PresentationFormat>
  <Paragraphs>51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 Boardroom</vt:lpstr>
      <vt:lpstr>Task Switching Effects in the CVOE Paradigm </vt:lpstr>
      <vt:lpstr>Introduction</vt:lpstr>
      <vt:lpstr>Method</vt:lpstr>
      <vt:lpstr>Results – Error Rates</vt:lpstr>
      <vt:lpstr>Results – Reaction Times</vt:lpstr>
      <vt:lpstr>Limitations &amp;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Interests</dc:title>
  <dc:creator>Nick Maxwell</dc:creator>
  <cp:lastModifiedBy>Nick Maxwell</cp:lastModifiedBy>
  <cp:revision>392</cp:revision>
  <dcterms:created xsi:type="dcterms:W3CDTF">2017-03-25T17:05:19Z</dcterms:created>
  <dcterms:modified xsi:type="dcterms:W3CDTF">2019-04-26T01:55:30Z</dcterms:modified>
</cp:coreProperties>
</file>