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787878"/>
    <a:srgbClr val="5A5A5A"/>
    <a:srgbClr val="6AFF66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93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024863" y="1857908"/>
            <a:ext cx="3730752" cy="39319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>
            <a:spLocks noChangeAspect="1"/>
          </p:cNvSpPr>
          <p:nvPr/>
        </p:nvSpPr>
        <p:spPr>
          <a:xfrm>
            <a:off x="4179004" y="1956206"/>
            <a:ext cx="3422469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1200" dirty="0" smtClean="0">
                <a:solidFill>
                  <a:srgbClr val="6AFF66"/>
                </a:solidFill>
                <a:latin typeface="Bradley Hand ITC" panose="03070402050302030203" pitchFamily="66" charset="0"/>
              </a:rPr>
              <a:t> download</a:t>
            </a:r>
            <a:endParaRPr lang="en-US" sz="5400" b="1" spc="1200" dirty="0">
              <a:solidFill>
                <a:srgbClr val="6AFF66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024863" y="2349398"/>
            <a:ext cx="3730752" cy="39319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evron 9"/>
          <p:cNvSpPr>
            <a:spLocks noChangeAspect="1"/>
          </p:cNvSpPr>
          <p:nvPr/>
        </p:nvSpPr>
        <p:spPr>
          <a:xfrm>
            <a:off x="4179004" y="2447696"/>
            <a:ext cx="3422469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200" dirty="0" smtClean="0">
                <a:solidFill>
                  <a:srgbClr val="787878"/>
                </a:solidFill>
                <a:latin typeface="Bradley Hand ITC" panose="03070402050302030203" pitchFamily="66" charset="0"/>
              </a:rPr>
              <a:t> download</a:t>
            </a:r>
            <a:endParaRPr lang="en-US" sz="5400" spc="1200" dirty="0">
              <a:solidFill>
                <a:srgbClr val="78787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024863" y="2840888"/>
            <a:ext cx="3730752" cy="39319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>
            <a:spLocks noChangeAspect="1"/>
          </p:cNvSpPr>
          <p:nvPr/>
        </p:nvSpPr>
        <p:spPr>
          <a:xfrm>
            <a:off x="4179004" y="2939186"/>
            <a:ext cx="3422469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1200" dirty="0" smtClean="0">
                <a:solidFill>
                  <a:srgbClr val="6AFF66"/>
                </a:solidFill>
                <a:latin typeface="Bradley Hand ITC" panose="03070402050302030203" pitchFamily="66" charset="0"/>
              </a:rPr>
              <a:t> read</a:t>
            </a:r>
            <a:endParaRPr lang="en-US" sz="5400" b="1" spc="1200" dirty="0">
              <a:solidFill>
                <a:srgbClr val="6AFF66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024863" y="3332378"/>
            <a:ext cx="3730752" cy="39319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>
            <a:spLocks noChangeAspect="1"/>
          </p:cNvSpPr>
          <p:nvPr/>
        </p:nvSpPr>
        <p:spPr>
          <a:xfrm>
            <a:off x="4179004" y="3430676"/>
            <a:ext cx="3422469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200" dirty="0" smtClean="0">
                <a:solidFill>
                  <a:srgbClr val="787878"/>
                </a:solidFill>
                <a:latin typeface="Bradley Hand ITC" panose="03070402050302030203" pitchFamily="66" charset="0"/>
              </a:rPr>
              <a:t> read</a:t>
            </a:r>
            <a:endParaRPr lang="en-US" sz="5400" spc="1200" dirty="0">
              <a:solidFill>
                <a:srgbClr val="78787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024863" y="3822686"/>
            <a:ext cx="3730752" cy="39319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>
            <a:spLocks noChangeAspect="1"/>
          </p:cNvSpPr>
          <p:nvPr/>
        </p:nvSpPr>
        <p:spPr>
          <a:xfrm>
            <a:off x="4179004" y="3920984"/>
            <a:ext cx="3422469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1200" dirty="0" smtClean="0">
                <a:solidFill>
                  <a:srgbClr val="6AFF66"/>
                </a:solidFill>
                <a:latin typeface="Bradley Hand ITC" panose="03070402050302030203" pitchFamily="66" charset="0"/>
              </a:rPr>
              <a:t> upload</a:t>
            </a:r>
            <a:endParaRPr lang="en-US" sz="5400" b="1" spc="1200" dirty="0">
              <a:solidFill>
                <a:srgbClr val="6AFF66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024863" y="4314176"/>
            <a:ext cx="3730752" cy="39319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>
            <a:spLocks noChangeAspect="1"/>
          </p:cNvSpPr>
          <p:nvPr/>
        </p:nvSpPr>
        <p:spPr>
          <a:xfrm>
            <a:off x="4179004" y="4412474"/>
            <a:ext cx="3422469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200" dirty="0" smtClean="0">
                <a:solidFill>
                  <a:srgbClr val="787878"/>
                </a:solidFill>
                <a:latin typeface="Bradley Hand ITC" panose="03070402050302030203" pitchFamily="66" charset="0"/>
              </a:rPr>
              <a:t> upload</a:t>
            </a:r>
            <a:endParaRPr lang="en-US" sz="5400" spc="1200" dirty="0">
              <a:solidFill>
                <a:srgbClr val="787878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Makes</dc:creator>
  <cp:lastModifiedBy>Nick Makes</cp:lastModifiedBy>
  <cp:revision>4</cp:revision>
  <dcterms:created xsi:type="dcterms:W3CDTF">2014-08-10T22:35:22Z</dcterms:created>
  <dcterms:modified xsi:type="dcterms:W3CDTF">2014-10-13T15:25:56Z</dcterms:modified>
</cp:coreProperties>
</file>