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2D2D2D"/>
    <a:srgbClr val="E1FFE1"/>
    <a:srgbClr val="6A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-240" y="-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34CA-8A2F-4782-9045-DAD1D8438BE5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3157-794B-4F9B-8642-19578A7FB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6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34CA-8A2F-4782-9045-DAD1D8438BE5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3157-794B-4F9B-8642-19578A7FB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2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34CA-8A2F-4782-9045-DAD1D8438BE5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3157-794B-4F9B-8642-19578A7FB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8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34CA-8A2F-4782-9045-DAD1D8438BE5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3157-794B-4F9B-8642-19578A7FB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9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34CA-8A2F-4782-9045-DAD1D8438BE5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3157-794B-4F9B-8642-19578A7FB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2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34CA-8A2F-4782-9045-DAD1D8438BE5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3157-794B-4F9B-8642-19578A7FB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1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34CA-8A2F-4782-9045-DAD1D8438BE5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3157-794B-4F9B-8642-19578A7FB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1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34CA-8A2F-4782-9045-DAD1D8438BE5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3157-794B-4F9B-8642-19578A7FB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0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34CA-8A2F-4782-9045-DAD1D8438BE5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3157-794B-4F9B-8642-19578A7FB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2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34CA-8A2F-4782-9045-DAD1D8438BE5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3157-794B-4F9B-8642-19578A7FB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34CA-8A2F-4782-9045-DAD1D8438BE5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3157-794B-4F9B-8642-19578A7FB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4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F34CA-8A2F-4782-9045-DAD1D8438BE5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03157-794B-4F9B-8642-19578A7FB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67100" y="2324100"/>
            <a:ext cx="2809875" cy="1838325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4090987" y="3001730"/>
            <a:ext cx="1554480" cy="475376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158049" y="3067457"/>
            <a:ext cx="1430614" cy="345436"/>
          </a:xfrm>
          <a:prstGeom prst="roundRect">
            <a:avLst/>
          </a:prstGeom>
          <a:noFill/>
          <a:ln w="12700">
            <a:solidFill>
              <a:srgbClr val="6A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pc="200" dirty="0" smtClean="0">
                <a:solidFill>
                  <a:srgbClr val="E1FFE1"/>
                </a:solidFill>
                <a:latin typeface="Bradley Hand ITC" panose="03070402050302030203" pitchFamily="66" charset="0"/>
              </a:rPr>
              <a:t> </a:t>
            </a:r>
            <a:r>
              <a:rPr lang="en-US" sz="1200" b="1" spc="700" dirty="0" smtClean="0">
                <a:solidFill>
                  <a:srgbClr val="E1FFE1"/>
                </a:solidFill>
                <a:latin typeface="Bradley Hand ITC" panose="03070402050302030203" pitchFamily="66" charset="0"/>
              </a:rPr>
              <a:t>mmdb</a:t>
            </a:r>
            <a:endParaRPr lang="en-US" sz="1200" b="1" spc="700" dirty="0">
              <a:solidFill>
                <a:srgbClr val="E1FFE1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349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Bradley Hand ITC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Makes</dc:creator>
  <cp:lastModifiedBy>Nick Makes</cp:lastModifiedBy>
  <cp:revision>6</cp:revision>
  <dcterms:created xsi:type="dcterms:W3CDTF">2014-07-30T21:50:50Z</dcterms:created>
  <dcterms:modified xsi:type="dcterms:W3CDTF">2014-10-09T19:38:10Z</dcterms:modified>
</cp:coreProperties>
</file>