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787878"/>
    <a:srgbClr val="5A5A5A"/>
    <a:srgbClr val="6AFF66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1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5807-6FA6-4FAA-BDE2-9EF1F4DE087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54E0-3856-4A5C-9FE7-0A301490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4739237" y="1219733"/>
            <a:ext cx="3468138" cy="396342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>
            <a:spLocks/>
          </p:cNvSpPr>
          <p:nvPr/>
        </p:nvSpPr>
        <p:spPr>
          <a:xfrm>
            <a:off x="4882528" y="1318818"/>
            <a:ext cx="3181556" cy="198171"/>
          </a:xfrm>
          <a:prstGeom prst="chevron">
            <a:avLst/>
          </a:prstGeom>
          <a:solidFill>
            <a:srgbClr val="1E1E1E"/>
          </a:solidFill>
          <a:ln w="12700">
            <a:solidFill>
              <a:srgbClr val="6A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pc="1200" dirty="0" smtClean="0">
                <a:solidFill>
                  <a:srgbClr val="6AFF66"/>
                </a:solidFill>
                <a:latin typeface="Bradley Hand ITC" panose="03070402050302030203" pitchFamily="66" charset="0"/>
              </a:rPr>
              <a:t> download</a:t>
            </a:r>
            <a:endParaRPr lang="en-US" sz="4000" b="1" spc="1200" dirty="0">
              <a:solidFill>
                <a:srgbClr val="6AFF66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739237" y="1840052"/>
            <a:ext cx="3468138" cy="393192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evron 9"/>
          <p:cNvSpPr>
            <a:spLocks/>
          </p:cNvSpPr>
          <p:nvPr/>
        </p:nvSpPr>
        <p:spPr>
          <a:xfrm>
            <a:off x="4882528" y="1938350"/>
            <a:ext cx="3182112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1200" dirty="0" smtClean="0">
                <a:solidFill>
                  <a:srgbClr val="787878"/>
                </a:solidFill>
                <a:latin typeface="Bradley Hand ITC" panose="03070402050302030203" pitchFamily="66" charset="0"/>
              </a:rPr>
              <a:t> download</a:t>
            </a:r>
            <a:endParaRPr lang="en-US" sz="1000" spc="1200" dirty="0">
              <a:solidFill>
                <a:srgbClr val="78787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739237" y="2506370"/>
            <a:ext cx="3468138" cy="393192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>
            <a:spLocks/>
          </p:cNvSpPr>
          <p:nvPr/>
        </p:nvSpPr>
        <p:spPr>
          <a:xfrm>
            <a:off x="4881972" y="2599997"/>
            <a:ext cx="3182112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6A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pc="1200" dirty="0" smtClean="0">
                <a:solidFill>
                  <a:srgbClr val="6AFF66"/>
                </a:solidFill>
                <a:latin typeface="Bradley Hand ITC" panose="03070402050302030203" pitchFamily="66" charset="0"/>
              </a:rPr>
              <a:t> read</a:t>
            </a:r>
            <a:endParaRPr lang="en-US" sz="1000" b="1" spc="1200" dirty="0">
              <a:solidFill>
                <a:srgbClr val="6AFF66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733590" y="3185176"/>
            <a:ext cx="3465576" cy="393192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evron 13"/>
          <p:cNvSpPr>
            <a:spLocks/>
          </p:cNvSpPr>
          <p:nvPr/>
        </p:nvSpPr>
        <p:spPr>
          <a:xfrm>
            <a:off x="4881972" y="3281272"/>
            <a:ext cx="3182112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1200" dirty="0" smtClean="0">
                <a:solidFill>
                  <a:srgbClr val="787878"/>
                </a:solidFill>
                <a:latin typeface="Bradley Hand ITC" panose="03070402050302030203" pitchFamily="66" charset="0"/>
              </a:rPr>
              <a:t> read</a:t>
            </a:r>
            <a:endParaRPr lang="en-US" sz="1000" spc="1200" dirty="0">
              <a:solidFill>
                <a:srgbClr val="78787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4733590" y="3859579"/>
            <a:ext cx="3465576" cy="392263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evron 15"/>
          <p:cNvSpPr>
            <a:spLocks/>
          </p:cNvSpPr>
          <p:nvPr/>
        </p:nvSpPr>
        <p:spPr>
          <a:xfrm>
            <a:off x="4881972" y="3957412"/>
            <a:ext cx="3182112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6A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pc="1200" dirty="0" smtClean="0">
                <a:solidFill>
                  <a:srgbClr val="6AFF66"/>
                </a:solidFill>
                <a:latin typeface="Bradley Hand ITC" panose="03070402050302030203" pitchFamily="66" charset="0"/>
              </a:rPr>
              <a:t> upload</a:t>
            </a:r>
            <a:endParaRPr lang="en-US" sz="1000" b="1" spc="1200" dirty="0">
              <a:solidFill>
                <a:srgbClr val="6AFF66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4733590" y="4716893"/>
            <a:ext cx="3465576" cy="393192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>
            <a:spLocks/>
          </p:cNvSpPr>
          <p:nvPr/>
        </p:nvSpPr>
        <p:spPr>
          <a:xfrm>
            <a:off x="4881972" y="4815191"/>
            <a:ext cx="3182112" cy="196596"/>
          </a:xfrm>
          <a:prstGeom prst="chevron">
            <a:avLst/>
          </a:prstGeom>
          <a:solidFill>
            <a:srgbClr val="1E1E1E"/>
          </a:solidFill>
          <a:ln w="12700"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1200" dirty="0" smtClean="0">
                <a:solidFill>
                  <a:srgbClr val="787878"/>
                </a:solidFill>
                <a:latin typeface="Bradley Hand ITC" panose="03070402050302030203" pitchFamily="66" charset="0"/>
              </a:rPr>
              <a:t> upload</a:t>
            </a:r>
            <a:endParaRPr lang="en-US" sz="1000" spc="1200" dirty="0">
              <a:solidFill>
                <a:srgbClr val="787878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Makes</dc:creator>
  <cp:lastModifiedBy>Nick Makes</cp:lastModifiedBy>
  <cp:revision>6</cp:revision>
  <dcterms:created xsi:type="dcterms:W3CDTF">2014-08-10T22:35:22Z</dcterms:created>
  <dcterms:modified xsi:type="dcterms:W3CDTF">2014-10-14T01:20:21Z</dcterms:modified>
</cp:coreProperties>
</file>