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2A02-29F5-4A6E-A43E-92E3B2608F50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CCB-B7FC-4ED3-814E-F16A1B9D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30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2A02-29F5-4A6E-A43E-92E3B2608F50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CCB-B7FC-4ED3-814E-F16A1B9D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85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2A02-29F5-4A6E-A43E-92E3B2608F50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CCB-B7FC-4ED3-814E-F16A1B9D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09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2A02-29F5-4A6E-A43E-92E3B2608F50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CCB-B7FC-4ED3-814E-F16A1B9DA53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0622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2A02-29F5-4A6E-A43E-92E3B2608F50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CCB-B7FC-4ED3-814E-F16A1B9D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41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2A02-29F5-4A6E-A43E-92E3B2608F50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CCB-B7FC-4ED3-814E-F16A1B9D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938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2A02-29F5-4A6E-A43E-92E3B2608F50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CCB-B7FC-4ED3-814E-F16A1B9D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248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2A02-29F5-4A6E-A43E-92E3B2608F50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CCB-B7FC-4ED3-814E-F16A1B9D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800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2A02-29F5-4A6E-A43E-92E3B2608F50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CCB-B7FC-4ED3-814E-F16A1B9D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09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2A02-29F5-4A6E-A43E-92E3B2608F50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CCB-B7FC-4ED3-814E-F16A1B9D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47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2A02-29F5-4A6E-A43E-92E3B2608F50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CCB-B7FC-4ED3-814E-F16A1B9D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58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2A02-29F5-4A6E-A43E-92E3B2608F50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CCB-B7FC-4ED3-814E-F16A1B9D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09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2A02-29F5-4A6E-A43E-92E3B2608F50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CCB-B7FC-4ED3-814E-F16A1B9D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07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2A02-29F5-4A6E-A43E-92E3B2608F50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CCB-B7FC-4ED3-814E-F16A1B9D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89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2A02-29F5-4A6E-A43E-92E3B2608F50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CCB-B7FC-4ED3-814E-F16A1B9D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44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2A02-29F5-4A6E-A43E-92E3B2608F50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CCB-B7FC-4ED3-814E-F16A1B9D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98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2A02-29F5-4A6E-A43E-92E3B2608F50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CCB-B7FC-4ED3-814E-F16A1B9D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67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F0D2A02-29F5-4A6E-A43E-92E3B2608F50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E48FCCB-B7FC-4ED3-814E-F16A1B9D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470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EB947-35F5-4E28-BBF8-8E8CE9B04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Лабораторная работа №2. Управление версиями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B99A2F-5891-4047-B11F-1FCD31099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020" y="3598340"/>
            <a:ext cx="7080026" cy="1454428"/>
          </a:xfrm>
        </p:spPr>
        <p:txBody>
          <a:bodyPr/>
          <a:lstStyle/>
          <a:p>
            <a:r>
              <a:rPr lang="ru-RU" dirty="0"/>
              <a:t>Выполнил: </a:t>
            </a:r>
            <a:r>
              <a:rPr lang="ru-RU" dirty="0" err="1"/>
              <a:t>Маметкадыров</a:t>
            </a:r>
            <a:r>
              <a:rPr lang="ru-RU" dirty="0"/>
              <a:t> Ынтымак</a:t>
            </a:r>
          </a:p>
          <a:p>
            <a:r>
              <a:rPr lang="ru-RU" dirty="0"/>
              <a:t>НПМбд-02-20</a:t>
            </a:r>
          </a:p>
          <a:p>
            <a:r>
              <a:rPr lang="ru-RU" dirty="0"/>
              <a:t>2021 г.</a:t>
            </a:r>
          </a:p>
        </p:txBody>
      </p:sp>
    </p:spTree>
    <p:extLst>
      <p:ext uri="{BB962C8B-B14F-4D97-AF65-F5344CB8AC3E}">
        <p14:creationId xmlns:p14="http://schemas.microsoft.com/office/powerpoint/2010/main" val="393059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49AB7-7605-4892-BA5D-48A936B7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учетной записи в </a:t>
            </a:r>
            <a:r>
              <a:rPr lang="en-US" dirty="0"/>
              <a:t>GitHub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405A074-5E74-4C7A-9F14-1C803A60D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127" y="1752057"/>
            <a:ext cx="6123809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6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65A96-5917-4931-B28E-59CDA7F5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Предварительная конфигурация и создание репозитория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E78A328-AF20-43C0-804F-FF968A69B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60" y="2210148"/>
            <a:ext cx="8707293" cy="60842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001641-4D3F-4841-A508-3FABA5206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101" y="3429000"/>
            <a:ext cx="6123809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A8937-CB3B-4BB8-A2BA-8A8472E6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Заготовка для файла </a:t>
            </a:r>
            <a:r>
              <a:rPr lang="en-US" dirty="0"/>
              <a:t>README.md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E469E4A-E4FB-44BB-8E76-6AC9F151D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97" y="1977601"/>
            <a:ext cx="8553406" cy="386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9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77DC6-DD19-4343-8953-C1ACC1D0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файла лицензии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1290B9C-ABF5-4FD1-9E3F-B35F619B6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75" y="2547420"/>
            <a:ext cx="8879450" cy="27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2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EAD46-0EDE-4B55-AF8A-C4D9843C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Добавление шаблона игнорируемых файлов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F468A94-2468-43CF-8BC5-9215529E1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784" y="1713110"/>
            <a:ext cx="7014432" cy="505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18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4F06C-04EA-4BCF-9D41-362B8F27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новых файлов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224B641-6E2D-4469-AD2D-EC0F77EC6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771" y="1580050"/>
            <a:ext cx="7098471" cy="512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0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1C42D-46EB-400B-AECC-8AFE926F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Отправка данных на </a:t>
            </a:r>
            <a:r>
              <a:rPr lang="en-US" dirty="0"/>
              <a:t>GitHub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3E874B2-7850-4EBC-9FA5-528B3409A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47" y="2084726"/>
            <a:ext cx="8476305" cy="390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4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44948-D2AC-42D0-9641-ADF43EF5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2943775"/>
            <a:ext cx="7765322" cy="97045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18190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11</TotalTime>
  <Words>49</Words>
  <Application>Microsoft Office PowerPoint</Application>
  <PresentationFormat>Экран (4:3)</PresentationFormat>
  <Paragraphs>12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Calisto MT</vt:lpstr>
      <vt:lpstr>Wingdings 2</vt:lpstr>
      <vt:lpstr>Сланец</vt:lpstr>
      <vt:lpstr>Лабораторная работа №2. Управление версиями</vt:lpstr>
      <vt:lpstr>Создание учетной записи в GitHub</vt:lpstr>
      <vt:lpstr>Предварительная конфигурация и создание репозитория</vt:lpstr>
      <vt:lpstr>Заготовка для файла README.md</vt:lpstr>
      <vt:lpstr>Добавление файла лицензии</vt:lpstr>
      <vt:lpstr>Добавление шаблона игнорируемых файлов</vt:lpstr>
      <vt:lpstr>Добавление новых файлов</vt:lpstr>
      <vt:lpstr>Отправка данных на GitHub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№2. Управление версиями</dc:title>
  <dc:creator>Ынтымак</dc:creator>
  <cp:lastModifiedBy>Ынтымак</cp:lastModifiedBy>
  <cp:revision>2</cp:revision>
  <dcterms:created xsi:type="dcterms:W3CDTF">2021-05-01T20:29:30Z</dcterms:created>
  <dcterms:modified xsi:type="dcterms:W3CDTF">2021-05-01T20:41:18Z</dcterms:modified>
</cp:coreProperties>
</file>