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2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813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79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5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9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9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7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6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0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0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6532B35-255B-4E44-B31C-B2BEE00F5B56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86CC5C-2C53-4011-A4D8-DE12349D5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4775A-BB5B-4FFA-9642-13F42412B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50" dirty="0"/>
              <a:t>Лабораторная работа №1</a:t>
            </a:r>
            <a:br>
              <a:rPr lang="ru-RU" sz="4050" dirty="0"/>
            </a:br>
            <a:r>
              <a:rPr lang="ru-RU" sz="4050" dirty="0"/>
              <a:t>Установка и конфигурация операционной системы на виртуальную машину (ВМ)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84B43D-407A-49E8-B8EE-4F45F2369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</a:t>
            </a:r>
            <a:r>
              <a:rPr lang="ru-RU" dirty="0" err="1"/>
              <a:t>Маметкадыров</a:t>
            </a:r>
            <a:r>
              <a:rPr lang="ru-RU" dirty="0"/>
              <a:t> Ынтымак</a:t>
            </a:r>
          </a:p>
          <a:p>
            <a:r>
              <a:rPr lang="ru-RU" dirty="0"/>
              <a:t>НПМбд-02-20</a:t>
            </a:r>
          </a:p>
          <a:p>
            <a:r>
              <a:rPr lang="ru-RU" dirty="0"/>
              <a:t>2021 г.</a:t>
            </a:r>
          </a:p>
        </p:txBody>
      </p:sp>
    </p:spTree>
    <p:extLst>
      <p:ext uri="{BB962C8B-B14F-4D97-AF65-F5344CB8AC3E}">
        <p14:creationId xmlns:p14="http://schemas.microsoft.com/office/powerpoint/2010/main" val="11525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06983-D7EE-4323-8B12-4900680E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образа диска дополнений гостевой ОС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8A45F30-C3E6-4C43-8A18-F1D298310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02" y="1828800"/>
            <a:ext cx="5188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2A341-E826-4310-8C41-2FE40ED7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образа диска дополнений гостевой ОС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6E32041-DCCD-41F8-8B46-56F038CC3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608" y="1691322"/>
            <a:ext cx="5998784" cy="50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16E42-5D84-4D0F-AAC2-BA29CBAF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2766219"/>
            <a:ext cx="7269480" cy="1325562"/>
          </a:xfrm>
        </p:spPr>
        <p:txBody>
          <a:bodyPr anchor="ctr"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848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71A06-761F-467F-9C90-A54CE28D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виртуальной машины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43C4AA-4371-434F-B784-BC493BED4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2181716"/>
            <a:ext cx="3928420" cy="455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27B7DF-5D4C-46E9-902D-E66B98BE239C}"/>
              </a:ext>
            </a:extLst>
          </p:cNvPr>
          <p:cNvSpPr txBox="1"/>
          <p:nvPr/>
        </p:nvSpPr>
        <p:spPr>
          <a:xfrm>
            <a:off x="928116" y="1691322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ВМ и хоста согласно соглашению об именовании</a:t>
            </a:r>
          </a:p>
        </p:txBody>
      </p:sp>
    </p:spTree>
    <p:extLst>
      <p:ext uri="{BB962C8B-B14F-4D97-AF65-F5344CB8AC3E}">
        <p14:creationId xmlns:p14="http://schemas.microsoft.com/office/powerpoint/2010/main" val="21156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7B3A6-B8F8-4DCA-A2BE-690D06D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Размер основной памяти ВМ – 1024 МБ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AFEA544-A227-49DB-83C1-470FDCB7F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621" y="1691322"/>
            <a:ext cx="4390757" cy="50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7BAD9-23F2-4B62-B3EF-A13B9B4B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405352"/>
            <a:ext cx="7269480" cy="786349"/>
          </a:xfrm>
        </p:spPr>
        <p:txBody>
          <a:bodyPr>
            <a:noAutofit/>
          </a:bodyPr>
          <a:lstStyle/>
          <a:p>
            <a:r>
              <a:rPr lang="ru-RU" sz="2400" dirty="0"/>
              <a:t>Конфигурацию жесткого диска – загрузочный, VDI, динамический виртуальный диск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95351E5-E5B3-421E-A260-B6F2AC3D7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808" y="1329178"/>
            <a:ext cx="4634383" cy="53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13853-F0BF-4809-82F9-C7EBB543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диска — 40,77 ГБ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E3AF77-22CD-4B0F-9E45-D1449B3E2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900" y="1691322"/>
            <a:ext cx="4282487" cy="49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26C6E-E501-4957-8E09-E605484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Добавление нового привода оптических дисков и выбор скачанного образа </a:t>
            </a:r>
            <a:r>
              <a:rPr lang="ru-RU" sz="2800" dirty="0" err="1"/>
              <a:t>CentOS</a:t>
            </a:r>
            <a:endParaRPr lang="ru-RU" sz="2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6859970-5342-465D-BEB2-6ACBA68CD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25" y="1691322"/>
            <a:ext cx="4491949" cy="50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2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AA662-9EBB-4326-A4E0-B18F1ADC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Предустановочная</a:t>
            </a:r>
            <a:r>
              <a:rPr lang="ru-RU" dirty="0"/>
              <a:t> настройка </a:t>
            </a:r>
            <a:r>
              <a:rPr lang="en-US" dirty="0"/>
              <a:t>CentOS 7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B5EE41-3185-49C1-8EC6-A6AF1E8C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97" y="1691322"/>
            <a:ext cx="4694406" cy="50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5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A57AD-3562-4AED-8B21-219F4965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Выбор программ базового окружения «Сервер с </a:t>
            </a:r>
            <a:r>
              <a:rPr lang="en-US" sz="2800" dirty="0"/>
              <a:t>GUI</a:t>
            </a:r>
            <a:r>
              <a:rPr lang="ru-RU" sz="2800" dirty="0"/>
              <a:t>», дополнение – «Средства разработки»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CEAE8BF-C6BC-4313-B948-4F27EDE2C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244" y="1691322"/>
            <a:ext cx="4583511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73F6-8532-47CF-BF51-954818FA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учетной записи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7CCEDF3-4226-43CB-86DE-0CA528344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331" y="1691322"/>
            <a:ext cx="4579337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1278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28</TotalTime>
  <Words>106</Words>
  <Application>Microsoft Office PowerPoint</Application>
  <PresentationFormat>Экран (4:3)</PresentationFormat>
  <Paragraphs>16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Вид</vt:lpstr>
      <vt:lpstr>Лабораторная работа №1 Установка и конфигурация операционной системы на виртуальную машину (ВМ)</vt:lpstr>
      <vt:lpstr>Создание виртуальной машины</vt:lpstr>
      <vt:lpstr>Размер основной памяти ВМ – 1024 МБ</vt:lpstr>
      <vt:lpstr>Конфигурацию жесткого диска – загрузочный, VDI, динамический виртуальный диск</vt:lpstr>
      <vt:lpstr>Размер диска — 40,77 ГБ</vt:lpstr>
      <vt:lpstr>Добавление нового привода оптических дисков и выбор скачанного образа CentOS</vt:lpstr>
      <vt:lpstr>Предустановочная настройка CentOS 7</vt:lpstr>
      <vt:lpstr>Выбор программ базового окружения «Сервер с GUI», дополнение – «Средства разработки»</vt:lpstr>
      <vt:lpstr>Создание учетной записи</vt:lpstr>
      <vt:lpstr>Подключение образа диска дополнений гостевой ОС</vt:lpstr>
      <vt:lpstr>Подключение образа диска дополнений гостевой ОС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Установка и конфигурация операционной системы на виртуальную машину (ВМ)</dc:title>
  <dc:creator>Ынтымак</dc:creator>
  <cp:lastModifiedBy>Ынтымак</cp:lastModifiedBy>
  <cp:revision>4</cp:revision>
  <dcterms:created xsi:type="dcterms:W3CDTF">2021-05-01T19:50:07Z</dcterms:created>
  <dcterms:modified xsi:type="dcterms:W3CDTF">2021-05-01T20:22:04Z</dcterms:modified>
</cp:coreProperties>
</file>