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3"/>
  </p:notesMasterIdLst>
  <p:sldIdLst>
    <p:sldId id="256" r:id="rId2"/>
    <p:sldId id="845" r:id="rId3"/>
    <p:sldId id="846" r:id="rId4"/>
    <p:sldId id="819" r:id="rId5"/>
    <p:sldId id="820" r:id="rId6"/>
    <p:sldId id="827" r:id="rId7"/>
    <p:sldId id="841" r:id="rId8"/>
    <p:sldId id="842" r:id="rId9"/>
    <p:sldId id="828" r:id="rId10"/>
    <p:sldId id="829" r:id="rId11"/>
    <p:sldId id="843" r:id="rId12"/>
    <p:sldId id="844" r:id="rId13"/>
    <p:sldId id="848" r:id="rId14"/>
    <p:sldId id="830" r:id="rId15"/>
    <p:sldId id="831" r:id="rId16"/>
    <p:sldId id="832" r:id="rId17"/>
    <p:sldId id="849" r:id="rId18"/>
    <p:sldId id="835" r:id="rId19"/>
    <p:sldId id="837" r:id="rId20"/>
    <p:sldId id="840" r:id="rId21"/>
    <p:sldId id="84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Stijl, donker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82" d="100"/>
          <a:sy n="82" d="100"/>
        </p:scale>
        <p:origin x="163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3AEDE6B-72FC-42F2-B8E5-441586612381}" type="datetimeFigureOut">
              <a:rPr lang="en-US"/>
              <a:pPr>
                <a:defRPr/>
              </a:pPr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685BBF-739A-4CE6-A674-E811CDBB1A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BE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6FBB3D-E150-4752-A1E0-015B9E20FE7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1538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5733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5880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8588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42994" y="1500174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3994" y="1500174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2994" y="1357298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2994" y="1997060"/>
            <a:ext cx="4040188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0819" y="1357298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0819" y="1997060"/>
            <a:ext cx="4041775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Groep 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1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7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60844" y="142852"/>
            <a:ext cx="5111750" cy="585311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2994" y="1304902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grpSp>
        <p:nvGrpSpPr>
          <p:cNvPr id="5" name="Groe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" name="Groep 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4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10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629168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41343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195906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grpSp>
        <p:nvGrpSpPr>
          <p:cNvPr id="5" name="Groe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" name="Groep 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0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16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2994" y="14684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grpSp>
        <p:nvGrpSpPr>
          <p:cNvPr id="4" name="Groe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" name="Groep 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0A21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rgbClr val="BBCB1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714348" y="6286500"/>
                <a:ext cx="3000396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571868" y="6286500"/>
                <a:ext cx="4214842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9" name="Picture 12" descr="00004224"/>
            <p:cNvPicPr>
              <a:picLocks noChangeAspect="1" noChangeArrowheads="1"/>
            </p:cNvPicPr>
            <p:nvPr/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karla.vandenbrande@kdg.be" TargetMode="External"/><Relationship Id="rId2" Type="http://schemas.openxmlformats.org/officeDocument/2006/relationships/hyperlink" Target="mailto:ivan.deboi@kdg.b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Goudy Sans Medium"/>
              </a:rPr>
              <a:t>Project </a:t>
            </a:r>
            <a:r>
              <a:rPr lang="en-US" sz="54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Goudy Sans Medium"/>
              </a:rPr>
              <a:t>Ontwikkeling</a:t>
            </a:r>
            <a:endParaRPr lang="en-US" sz="5400" dirty="0" smtClean="0">
              <a:solidFill>
                <a:schemeClr val="tx1">
                  <a:lumMod val="40000"/>
                  <a:lumOff val="60000"/>
                </a:schemeClr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dirty="0" err="1" smtClean="0"/>
              <a:t>Richtlijnen</a:t>
            </a:r>
            <a:r>
              <a:rPr lang="en-US" dirty="0" smtClean="0"/>
              <a:t> jury: </a:t>
            </a:r>
            <a:r>
              <a:rPr lang="en-US" dirty="0" err="1" smtClean="0"/>
              <a:t>maandag</a:t>
            </a:r>
            <a:r>
              <a:rPr lang="en-US" dirty="0" smtClean="0"/>
              <a:t> 6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dinsdag</a:t>
            </a:r>
            <a:r>
              <a:rPr lang="en-US" dirty="0" smtClean="0"/>
              <a:t> 7 </a:t>
            </a:r>
            <a:r>
              <a:rPr lang="en-US" dirty="0" err="1" smtClean="0"/>
              <a:t>juni</a:t>
            </a:r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nl-NL" dirty="0" smtClean="0"/>
              <a:t>Wie zit er in de zaal?</a:t>
            </a:r>
          </a:p>
        </p:txBody>
      </p:sp>
      <p:sp>
        <p:nvSpPr>
          <p:cNvPr id="43011" name="Tijdelijke aanduiding voor inhoud 2"/>
          <p:cNvSpPr>
            <a:spLocks noGrp="1"/>
          </p:cNvSpPr>
          <p:nvPr>
            <p:ph idx="1"/>
          </p:nvPr>
        </p:nvSpPr>
        <p:spPr>
          <a:xfrm>
            <a:off x="1447800" y="1447800"/>
            <a:ext cx="7239000" cy="4525962"/>
          </a:xfrm>
        </p:spPr>
        <p:txBody>
          <a:bodyPr>
            <a:normAutofit/>
          </a:bodyPr>
          <a:lstStyle/>
          <a:p>
            <a:pPr eaLnBrk="1" hangingPunct="1"/>
            <a:r>
              <a:rPr lang="nl-NL" dirty="0" smtClean="0"/>
              <a:t>De klant</a:t>
            </a:r>
          </a:p>
          <a:p>
            <a:pPr eaLnBrk="1" hangingPunct="1"/>
            <a:r>
              <a:rPr lang="nl-NL" dirty="0" smtClean="0"/>
              <a:t>Docenten</a:t>
            </a:r>
            <a:endParaRPr lang="nl-NL" dirty="0"/>
          </a:p>
          <a:p>
            <a:r>
              <a:rPr lang="nl-NL" dirty="0" smtClean="0"/>
              <a:t>Overige </a:t>
            </a:r>
            <a:r>
              <a:rPr lang="nl-NL" dirty="0"/>
              <a:t>MCT docenten</a:t>
            </a:r>
            <a:r>
              <a:rPr lang="nl-NL" dirty="0" smtClean="0"/>
              <a:t>?</a:t>
            </a:r>
            <a:endParaRPr lang="nl-NL" dirty="0"/>
          </a:p>
          <a:p>
            <a:pPr eaLnBrk="1" hangingPunct="1"/>
            <a:r>
              <a:rPr lang="nl-NL" dirty="0" smtClean="0"/>
              <a:t>Medestudenten</a:t>
            </a:r>
          </a:p>
          <a:p>
            <a:pPr marL="0" indent="0" eaLnBrk="1" hangingPunct="1">
              <a:buNone/>
            </a:pPr>
            <a:r>
              <a:rPr lang="nl-NL" dirty="0" smtClean="0"/>
              <a:t>   (minimaal 1 team)</a:t>
            </a:r>
          </a:p>
          <a:p>
            <a:pPr marL="0" indent="0" eaLnBrk="1" hangingPunct="1">
              <a:buNone/>
            </a:pPr>
            <a:endParaRPr lang="nl-NL" dirty="0"/>
          </a:p>
          <a:p>
            <a:pPr eaLnBrk="1" hangingPunct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864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Wij kijken samen met klant naar design, </a:t>
            </a:r>
            <a:r>
              <a:rPr lang="nl-BE" dirty="0" err="1" smtClean="0"/>
              <a:t>usability</a:t>
            </a:r>
            <a:r>
              <a:rPr lang="nl-BE" dirty="0"/>
              <a:t>, </a:t>
            </a:r>
            <a:r>
              <a:rPr lang="nl-BE" dirty="0" smtClean="0"/>
              <a:t>techniciteit, scrum, communicatie klant</a:t>
            </a:r>
          </a:p>
          <a:p>
            <a:r>
              <a:rPr lang="nl-BE" dirty="0" smtClean="0"/>
              <a:t>Op basis daarvan een globaal cijfer per team (site en game/app samen)</a:t>
            </a:r>
          </a:p>
          <a:p>
            <a:r>
              <a:rPr lang="nl-BE" dirty="0" smtClean="0"/>
              <a:t>Aangepast met peer evaluatie</a:t>
            </a:r>
          </a:p>
          <a:p>
            <a:r>
              <a:rPr lang="nl-BE" dirty="0" smtClean="0"/>
              <a:t>10% individueel op je presentatie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89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8229600" cy="1914548"/>
          </a:xfrm>
        </p:spPr>
        <p:txBody>
          <a:bodyPr>
            <a:noAutofit/>
          </a:bodyPr>
          <a:lstStyle/>
          <a:p>
            <a:r>
              <a:rPr lang="nl-NL" sz="4000" dirty="0" smtClean="0"/>
              <a:t>Inleveren op voorhand voor technische en grafische evaluatie door docenten: 1 juni 23:59 uur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2994" y="2286000"/>
            <a:ext cx="8229600" cy="3708377"/>
          </a:xfrm>
        </p:spPr>
        <p:txBody>
          <a:bodyPr>
            <a:normAutofit/>
          </a:bodyPr>
          <a:lstStyle/>
          <a:p>
            <a:r>
              <a:rPr lang="nl-NL" sz="2000" dirty="0"/>
              <a:t>Website technisch via </a:t>
            </a:r>
            <a:r>
              <a:rPr lang="nl-NL" sz="2000" dirty="0" smtClean="0"/>
              <a:t>laatste versie </a:t>
            </a:r>
            <a:r>
              <a:rPr lang="nl-NL" sz="2000" dirty="0" err="1" smtClean="0"/>
              <a:t>repository</a:t>
            </a:r>
            <a:r>
              <a:rPr lang="nl-NL" sz="2000" dirty="0" smtClean="0"/>
              <a:t> (Ivan W)</a:t>
            </a:r>
          </a:p>
          <a:p>
            <a:r>
              <a:rPr lang="nl-NL" sz="2000" dirty="0" smtClean="0"/>
              <a:t>Website grafisch via online versie (Karla)</a:t>
            </a:r>
          </a:p>
          <a:p>
            <a:endParaRPr lang="nl-NL" sz="2000" dirty="0" smtClean="0"/>
          </a:p>
          <a:p>
            <a:r>
              <a:rPr lang="nl-NL" sz="2000" dirty="0"/>
              <a:t>Web Game/app technisch </a:t>
            </a:r>
            <a:r>
              <a:rPr lang="nl-NL" sz="2000" dirty="0" smtClean="0"/>
              <a:t>via </a:t>
            </a:r>
            <a:r>
              <a:rPr lang="nl-NL" sz="2000" dirty="0"/>
              <a:t>laatste versie </a:t>
            </a:r>
            <a:r>
              <a:rPr lang="nl-NL" sz="2000" dirty="0" err="1"/>
              <a:t>repository</a:t>
            </a:r>
            <a:r>
              <a:rPr lang="nl-NL" sz="2000" dirty="0"/>
              <a:t> (Ivan W</a:t>
            </a:r>
            <a:r>
              <a:rPr lang="nl-NL" sz="2000" dirty="0" smtClean="0"/>
              <a:t>)</a:t>
            </a:r>
          </a:p>
          <a:p>
            <a:r>
              <a:rPr lang="nl-NL" sz="2000" dirty="0"/>
              <a:t>Web Game/app grafisch </a:t>
            </a:r>
            <a:r>
              <a:rPr lang="nl-NL" sz="2000" dirty="0" err="1"/>
              <a:t>grafisch</a:t>
            </a:r>
            <a:r>
              <a:rPr lang="nl-NL" sz="2000" dirty="0"/>
              <a:t> via online versie (Karla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err="1" smtClean="0"/>
              <a:t>Unity</a:t>
            </a:r>
            <a:r>
              <a:rPr lang="nl-NL" sz="2000" dirty="0" smtClean="0"/>
              <a:t> Game/app technisch via </a:t>
            </a:r>
            <a:r>
              <a:rPr lang="nl-NL" sz="2000" dirty="0"/>
              <a:t>zip </a:t>
            </a:r>
            <a:r>
              <a:rPr lang="nl-NL" sz="2000" dirty="0" smtClean="0"/>
              <a:t>(heel </a:t>
            </a:r>
            <a:r>
              <a:rPr lang="nl-NL" sz="2000" dirty="0" err="1" smtClean="0"/>
              <a:t>unity</a:t>
            </a:r>
            <a:r>
              <a:rPr lang="nl-NL" sz="2000" dirty="0" smtClean="0"/>
              <a:t> project) en </a:t>
            </a:r>
            <a:r>
              <a:rPr lang="nl-NL" sz="2000" dirty="0" err="1"/>
              <a:t>WeTransfer</a:t>
            </a:r>
            <a:r>
              <a:rPr lang="nl-NL" sz="2000" dirty="0"/>
              <a:t> </a:t>
            </a:r>
            <a:r>
              <a:rPr lang="nl-NL" sz="2000" dirty="0">
                <a:sym typeface="Wingdings" panose="05000000000000000000" pitchFamily="2" charset="2"/>
                <a:hlinkClick r:id="rId2"/>
              </a:rPr>
              <a:t>ivan.deboi@kdg.be</a:t>
            </a:r>
            <a:r>
              <a:rPr lang="nl-NL" sz="2000" dirty="0">
                <a:sym typeface="Wingdings" panose="05000000000000000000" pitchFamily="2" charset="2"/>
              </a:rPr>
              <a:t> (Ivan DB) </a:t>
            </a:r>
            <a:endParaRPr lang="nl-NL" sz="2000" dirty="0" smtClean="0">
              <a:sym typeface="Wingdings" panose="05000000000000000000" pitchFamily="2" charset="2"/>
            </a:endParaRPr>
          </a:p>
          <a:p>
            <a:r>
              <a:rPr lang="nl-NL" sz="2000" dirty="0" err="1"/>
              <a:t>Unity</a:t>
            </a:r>
            <a:r>
              <a:rPr lang="nl-NL" sz="2000" dirty="0"/>
              <a:t> Game/app </a:t>
            </a:r>
            <a:r>
              <a:rPr lang="nl-NL" sz="2000" dirty="0" smtClean="0"/>
              <a:t>grafisch via </a:t>
            </a:r>
            <a:r>
              <a:rPr lang="nl-NL" sz="2000" dirty="0"/>
              <a:t>zip </a:t>
            </a:r>
            <a:r>
              <a:rPr lang="nl-NL" sz="2000" dirty="0" smtClean="0"/>
              <a:t>(enkel apk file en screenshots) </a:t>
            </a:r>
            <a:r>
              <a:rPr lang="nl-NL" sz="2000" dirty="0"/>
              <a:t>en </a:t>
            </a:r>
            <a:r>
              <a:rPr lang="nl-NL" sz="2000" dirty="0" err="1"/>
              <a:t>WeTransfer</a:t>
            </a:r>
            <a:r>
              <a:rPr lang="nl-NL" sz="2000" dirty="0"/>
              <a:t> </a:t>
            </a:r>
            <a:r>
              <a:rPr lang="nl-NL" sz="2000" dirty="0" smtClean="0">
                <a:sym typeface="Wingdings" panose="05000000000000000000" pitchFamily="2" charset="2"/>
                <a:hlinkClick r:id="rId3"/>
              </a:rPr>
              <a:t>karla.vandenbrande@kdg.be</a:t>
            </a:r>
            <a:r>
              <a:rPr lang="nl-NL" sz="2000" dirty="0" smtClean="0">
                <a:sym typeface="Wingdings" panose="05000000000000000000" pitchFamily="2" charset="2"/>
              </a:rPr>
              <a:t> (Karla) </a:t>
            </a:r>
            <a:endParaRPr lang="nl-NL" sz="2000" dirty="0">
              <a:sym typeface="Wingdings" panose="05000000000000000000" pitchFamily="2" charset="2"/>
            </a:endParaRP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9728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 dag jury ook: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Presentatie inleveren </a:t>
            </a:r>
            <a:r>
              <a:rPr lang="nl-NL" b="1" dirty="0">
                <a:sym typeface="Wingdings" panose="05000000000000000000" pitchFamily="2" charset="2"/>
              </a:rPr>
              <a:t>ivan.deboi@kdg.be</a:t>
            </a:r>
            <a:endParaRPr lang="nl-NL" dirty="0" smtClean="0"/>
          </a:p>
          <a:p>
            <a:r>
              <a:rPr lang="nl-NL" dirty="0" smtClean="0"/>
              <a:t>Peer-evaluatie doen</a:t>
            </a:r>
          </a:p>
          <a:p>
            <a:r>
              <a:rPr lang="nl-NL" dirty="0" smtClean="0"/>
              <a:t>Scrum up </a:t>
            </a:r>
            <a:r>
              <a:rPr lang="nl-NL" dirty="0" err="1" smtClean="0"/>
              <a:t>to</a:t>
            </a:r>
            <a:r>
              <a:rPr lang="nl-NL" dirty="0" smtClean="0"/>
              <a:t> date!!</a:t>
            </a:r>
          </a:p>
          <a:p>
            <a:r>
              <a:rPr lang="nl-NL" dirty="0" smtClean="0"/>
              <a:t>Laatste versie website/game online</a:t>
            </a:r>
          </a:p>
          <a:p>
            <a:endParaRPr lang="nl-NL" dirty="0"/>
          </a:p>
          <a:p>
            <a:r>
              <a:rPr lang="nl-NL" dirty="0" smtClean="0"/>
              <a:t>Na 1 juni mag je gerust verder werken en functionaliteit toevoegen. Verlies je presentatie niet uit het oog. Probeer je werk zo veel mogelijk te verkopen aan de klant.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4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nl-NL" dirty="0" smtClean="0"/>
              <a:t>Tenslotte nog enkele tips…</a:t>
            </a:r>
            <a:endParaRPr lang="nl-NL" dirty="0"/>
          </a:p>
        </p:txBody>
      </p:sp>
      <p:pic>
        <p:nvPicPr>
          <p:cNvPr id="1026" name="Picture 2" descr="http://www.pleasefund.us/images/uploads/blog/ti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2286000"/>
            <a:ext cx="28289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3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67200" y="609600"/>
            <a:ext cx="47244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          </a:t>
            </a:r>
            <a:r>
              <a:rPr lang="nl-NL" dirty="0" err="1" smtClean="0"/>
              <a:t>Murphy’s</a:t>
            </a:r>
            <a:r>
              <a:rPr lang="nl-NL" dirty="0" smtClean="0"/>
              <a:t> </a:t>
            </a:r>
            <a:r>
              <a:rPr lang="nl-NL" dirty="0" err="1" smtClean="0"/>
              <a:t>Law</a:t>
            </a:r>
            <a:r>
              <a:rPr lang="nl-NL" dirty="0" smtClean="0"/>
              <a:t>!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 algn="ctr">
              <a:buNone/>
            </a:pPr>
            <a:r>
              <a:rPr lang="nl-NL" sz="2400" i="1" dirty="0" err="1" smtClean="0"/>
              <a:t>If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anything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can</a:t>
            </a:r>
            <a:r>
              <a:rPr lang="nl-NL" sz="2400" i="1" dirty="0" smtClean="0"/>
              <a:t> go wrong, </a:t>
            </a:r>
          </a:p>
          <a:p>
            <a:pPr marL="0" indent="0" algn="ctr">
              <a:buNone/>
            </a:pPr>
            <a:r>
              <a:rPr lang="nl-NL" sz="2400" i="1" dirty="0" err="1" smtClean="0"/>
              <a:t>it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will</a:t>
            </a:r>
            <a:r>
              <a:rPr lang="nl-NL" sz="2400" i="1" dirty="0" smtClean="0"/>
              <a:t>…</a:t>
            </a:r>
          </a:p>
          <a:p>
            <a:endParaRPr lang="nl-NL" dirty="0"/>
          </a:p>
          <a:p>
            <a:r>
              <a:rPr lang="nl-NL" dirty="0" smtClean="0"/>
              <a:t>Test op voorhand op de resolutie van de beamer</a:t>
            </a:r>
          </a:p>
          <a:p>
            <a:r>
              <a:rPr lang="nl-NL" dirty="0" smtClean="0"/>
              <a:t>Zorg zelf voor een VGA stukje indien nodig</a:t>
            </a:r>
          </a:p>
          <a:p>
            <a:r>
              <a:rPr lang="nl-NL" dirty="0" smtClean="0"/>
              <a:t>Voorzie </a:t>
            </a:r>
            <a:r>
              <a:rPr lang="nl-NL" dirty="0" err="1" smtClean="0"/>
              <a:t>backup</a:t>
            </a:r>
            <a:r>
              <a:rPr lang="nl-NL" dirty="0" smtClean="0"/>
              <a:t> plan:</a:t>
            </a:r>
          </a:p>
          <a:p>
            <a:pPr lvl="1"/>
            <a:r>
              <a:rPr lang="nl-NL" b="1" dirty="0" smtClean="0"/>
              <a:t>Extra laptop</a:t>
            </a:r>
          </a:p>
          <a:p>
            <a:pPr lvl="1"/>
            <a:r>
              <a:rPr lang="nl-NL" b="1" dirty="0" smtClean="0"/>
              <a:t>Screenshots van je demo</a:t>
            </a:r>
          </a:p>
          <a:p>
            <a:pPr lvl="1"/>
            <a:endParaRPr lang="nl-N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3169059" cy="472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94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mages.forbes.com/media/2009/12/18/1218_chronicle_390x2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607867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Verkoop jezelf en je product</a:t>
            </a:r>
            <a:r>
              <a:rPr lang="nl-NL" dirty="0" smtClean="0"/>
              <a:t>…!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82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Verkoop jezelf en je product</a:t>
            </a:r>
            <a:r>
              <a:rPr lang="nl-NL" dirty="0" smtClean="0"/>
              <a:t>…!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842994" y="1285852"/>
            <a:ext cx="8148606" cy="4581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Wij voorzien een 60” HD televisie en een beamer. Kies zelf hoe je die wil inzetten (splits </a:t>
            </a:r>
            <a:r>
              <a:rPr lang="nl-NL" dirty="0" err="1" smtClean="0"/>
              <a:t>ppt</a:t>
            </a:r>
            <a:r>
              <a:rPr lang="nl-NL" dirty="0" smtClean="0"/>
              <a:t> en site bijvoorbeeld).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Zorg zelf voor tablets, </a:t>
            </a:r>
            <a:r>
              <a:rPr lang="nl-NL" dirty="0" err="1" smtClean="0"/>
              <a:t>GSMs</a:t>
            </a:r>
            <a:r>
              <a:rPr lang="nl-NL" dirty="0" smtClean="0"/>
              <a:t>, …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Je kan vrijblijvend komen repeteren 3 juni in het lokaal van het examen zelf.</a:t>
            </a: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Verzorgd </a:t>
            </a:r>
            <a:r>
              <a:rPr lang="nl-NL" dirty="0" err="1" smtClean="0"/>
              <a:t>voorkomen,verzorgde</a:t>
            </a:r>
            <a:r>
              <a:rPr lang="nl-NL" dirty="0" smtClean="0"/>
              <a:t> taal!</a:t>
            </a:r>
            <a:endParaRPr lang="nl-NL" dirty="0"/>
          </a:p>
        </p:txBody>
      </p:sp>
      <p:pic>
        <p:nvPicPr>
          <p:cNvPr id="6146" name="Picture 2" descr="http://www.foxydigitalis.com/foxyd/blog/uploaded_images/strange-man-bulges-in-leggings-7911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3333750" cy="44386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635112" y="263724"/>
            <a:ext cx="828028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457200" eaLnBrk="0" hangingPunct="0"/>
            <a:r>
              <a:rPr lang="en-US" sz="4400" dirty="0" err="1">
                <a:latin typeface="+mj-lt"/>
                <a:ea typeface="+mj-ea"/>
                <a:cs typeface="+mj-cs"/>
                <a:sym typeface="Gill Sans" charset="0"/>
              </a:rPr>
              <a:t>Kijk</a:t>
            </a:r>
            <a:r>
              <a:rPr lang="en-US" sz="4400" dirty="0">
                <a:latin typeface="+mj-lt"/>
                <a:ea typeface="+mj-ea"/>
                <a:cs typeface="+mj-cs"/>
                <a:sym typeface="Gill Sans" charset="0"/>
              </a:rPr>
              <a:t> het </a:t>
            </a:r>
            <a:r>
              <a:rPr lang="en-US" sz="4400" dirty="0" err="1">
                <a:latin typeface="+mj-lt"/>
                <a:ea typeface="+mj-ea"/>
                <a:cs typeface="+mj-cs"/>
                <a:sym typeface="Gill Sans" charset="0"/>
              </a:rPr>
              <a:t>publiek</a:t>
            </a:r>
            <a:r>
              <a:rPr lang="en-US" sz="4400" dirty="0">
                <a:latin typeface="+mj-lt"/>
                <a:ea typeface="+mj-ea"/>
                <a:cs typeface="+mj-cs"/>
                <a:sym typeface="Gill Sans" charset="0"/>
              </a:rPr>
              <a:t> in de </a:t>
            </a:r>
            <a:r>
              <a:rPr lang="en-US" sz="4400" dirty="0" err="1">
                <a:latin typeface="+mj-lt"/>
                <a:ea typeface="+mj-ea"/>
                <a:cs typeface="+mj-cs"/>
                <a:sym typeface="Gill Sans" charset="0"/>
              </a:rPr>
              <a:t>ogen</a:t>
            </a:r>
            <a:endParaRPr lang="en-US" sz="4400" dirty="0">
              <a:latin typeface="+mj-lt"/>
              <a:ea typeface="+mj-ea"/>
              <a:cs typeface="+mj-cs"/>
              <a:sym typeface="Gill Sans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25" y="1371600"/>
            <a:ext cx="6215658" cy="41340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tievents.be/studentconferencedays/img/ticonf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38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298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Planning presentatie</a:t>
            </a:r>
            <a:br>
              <a:rPr lang="nl-NL" dirty="0" smtClean="0"/>
            </a:br>
            <a:r>
              <a:rPr lang="en-US" dirty="0" err="1" smtClean="0"/>
              <a:t>maandag</a:t>
            </a:r>
            <a:r>
              <a:rPr lang="en-US" dirty="0" smtClean="0"/>
              <a:t> 6 </a:t>
            </a:r>
            <a:r>
              <a:rPr lang="en-US" dirty="0" err="1"/>
              <a:t>juni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219200" y="5510784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b="1" dirty="0" smtClean="0">
                <a:solidFill>
                  <a:srgbClr val="FF0000"/>
                </a:solidFill>
              </a:rPr>
              <a:t>Twee opeenvolgende teams volgen elkaars presentatie!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59980"/>
            <a:ext cx="48482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957294" y="23622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 smtClean="0"/>
              <a:t>KARLA, DIT </a:t>
            </a:r>
            <a:r>
              <a:rPr lang="nl-BE" sz="4800" dirty="0"/>
              <a:t>O</a:t>
            </a:r>
            <a:r>
              <a:rPr lang="nl-BE" sz="4800" dirty="0" smtClean="0"/>
              <a:t>VERSCHRIJVEN AUB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16553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14" y="1053703"/>
            <a:ext cx="5723930" cy="50742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3" name="Rectangle 1"/>
          <p:cNvSpPr>
            <a:spLocks/>
          </p:cNvSpPr>
          <p:nvPr/>
        </p:nvSpPr>
        <p:spPr bwMode="auto">
          <a:xfrm>
            <a:off x="-183746" y="152400"/>
            <a:ext cx="952586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457200" eaLnBrk="0" hangingPunct="0"/>
            <a:r>
              <a:rPr lang="en-US" sz="4000" dirty="0" smtClean="0">
                <a:latin typeface="+mj-lt"/>
                <a:ea typeface="+mj-ea"/>
                <a:cs typeface="+mj-cs"/>
                <a:sym typeface="Gill Sans" charset="0"/>
              </a:rPr>
              <a:t>Doe tryouts – neem die op!</a:t>
            </a:r>
          </a:p>
          <a:p>
            <a:pPr algn="ctr" defTabSz="457200" eaLnBrk="0" hangingPunct="0"/>
            <a:r>
              <a:rPr lang="en-US" sz="4000" dirty="0" err="1" smtClean="0">
                <a:latin typeface="+mj-lt"/>
                <a:ea typeface="+mj-ea"/>
                <a:cs typeface="+mj-cs"/>
                <a:sym typeface="Gill Sans" charset="0"/>
              </a:rPr>
              <a:t>Oefen</a:t>
            </a:r>
            <a:r>
              <a:rPr lang="en-US" sz="4000" dirty="0" smtClean="0">
                <a:latin typeface="+mj-lt"/>
                <a:ea typeface="+mj-ea"/>
                <a:cs typeface="+mj-cs"/>
                <a:sym typeface="Gill Sans" charset="0"/>
              </a:rPr>
              <a:t> </a:t>
            </a:r>
            <a:r>
              <a:rPr lang="en-US" sz="4000" dirty="0" err="1" smtClean="0">
                <a:latin typeface="+mj-lt"/>
                <a:ea typeface="+mj-ea"/>
                <a:cs typeface="+mj-cs"/>
                <a:sym typeface="Gill Sans" charset="0"/>
              </a:rPr>
              <a:t>voor</a:t>
            </a:r>
            <a:r>
              <a:rPr lang="en-US" sz="4000" dirty="0" smtClean="0">
                <a:latin typeface="+mj-lt"/>
                <a:ea typeface="+mj-ea"/>
                <a:cs typeface="+mj-cs"/>
                <a:sym typeface="Gill Sans" charset="0"/>
              </a:rPr>
              <a:t> </a:t>
            </a:r>
            <a:r>
              <a:rPr lang="en-US" sz="4000" dirty="0" err="1" smtClean="0">
                <a:latin typeface="+mj-lt"/>
                <a:ea typeface="+mj-ea"/>
                <a:cs typeface="+mj-cs"/>
                <a:sym typeface="Gill Sans" charset="0"/>
              </a:rPr>
              <a:t>elkaar</a:t>
            </a:r>
            <a:endParaRPr lang="en-US" sz="4000" dirty="0">
              <a:latin typeface="+mj-lt"/>
              <a:ea typeface="+mj-ea"/>
              <a:cs typeface="+mj-cs"/>
              <a:sym typeface="Gill Sans" charset="0"/>
            </a:endParaRPr>
          </a:p>
        </p:txBody>
      </p:sp>
      <p:pic>
        <p:nvPicPr>
          <p:cNvPr id="4" name="Picture 6" descr="http://www.tievents.be/studentconferencedays/img/ticonf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38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51467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4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Planning presentatie</a:t>
            </a:r>
            <a:br>
              <a:rPr lang="nl-NL" dirty="0" smtClean="0"/>
            </a:br>
            <a:r>
              <a:rPr lang="en-US" dirty="0" err="1" smtClean="0"/>
              <a:t>dinsdag</a:t>
            </a:r>
            <a:r>
              <a:rPr lang="en-US" dirty="0" smtClean="0"/>
              <a:t> 7 </a:t>
            </a:r>
            <a:r>
              <a:rPr lang="en-US" dirty="0" err="1"/>
              <a:t>juni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219200" y="5510784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b="1" dirty="0" smtClean="0">
                <a:solidFill>
                  <a:srgbClr val="FF0000"/>
                </a:solidFill>
              </a:rPr>
              <a:t>Twee opeenvolgende teams volgen elkaars presentatie!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59980"/>
            <a:ext cx="48482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957294" y="22098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 smtClean="0"/>
              <a:t>KARLA, DIT </a:t>
            </a:r>
            <a:r>
              <a:rPr lang="nl-BE" sz="4800" dirty="0"/>
              <a:t>O</a:t>
            </a:r>
            <a:r>
              <a:rPr lang="nl-BE" sz="4800" dirty="0" smtClean="0"/>
              <a:t>VERSCHRIJVEN AUB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23256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</a:t>
            </a:r>
            <a:r>
              <a:rPr lang="nl-NL" dirty="0" smtClean="0"/>
              <a:t>ijdsindeling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60 minuten per team:</a:t>
            </a:r>
          </a:p>
          <a:p>
            <a:pPr marL="0" lvl="0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00:00 </a:t>
            </a:r>
            <a:r>
              <a:rPr lang="nl-BE" dirty="0"/>
              <a:t>– </a:t>
            </a:r>
            <a:r>
              <a:rPr lang="nl-BE" dirty="0" smtClean="0"/>
              <a:t>00:30: </a:t>
            </a:r>
            <a:r>
              <a:rPr lang="nl-BE" dirty="0"/>
              <a:t>presentatie + demo</a:t>
            </a:r>
            <a:endParaRPr lang="nl-NL" dirty="0"/>
          </a:p>
          <a:p>
            <a:pPr lvl="1"/>
            <a:r>
              <a:rPr lang="nl-BE" dirty="0" smtClean="0"/>
              <a:t>00:30 </a:t>
            </a:r>
            <a:r>
              <a:rPr lang="nl-BE" dirty="0"/>
              <a:t>– </a:t>
            </a:r>
            <a:r>
              <a:rPr lang="nl-BE" dirty="0" smtClean="0"/>
              <a:t>00:45: vragensessie + feedback</a:t>
            </a:r>
            <a:endParaRPr lang="nl-NL" dirty="0"/>
          </a:p>
          <a:p>
            <a:pPr lvl="1"/>
            <a:r>
              <a:rPr lang="nl-BE" dirty="0" smtClean="0"/>
              <a:t>00:45 </a:t>
            </a:r>
            <a:r>
              <a:rPr lang="nl-BE" dirty="0"/>
              <a:t>– </a:t>
            </a:r>
            <a:r>
              <a:rPr lang="nl-BE" dirty="0" smtClean="0"/>
              <a:t>00:60: </a:t>
            </a:r>
            <a:r>
              <a:rPr lang="nl-BE" dirty="0"/>
              <a:t>beraadslaging en </a:t>
            </a:r>
            <a:r>
              <a:rPr lang="nl-BE" dirty="0" smtClean="0"/>
              <a:t>teamwissel</a:t>
            </a:r>
            <a:endParaRPr lang="nl-NL" sz="2600" b="1" dirty="0"/>
          </a:p>
          <a:p>
            <a:endParaRPr lang="nl-NL" sz="1800" b="1" dirty="0"/>
          </a:p>
          <a:p>
            <a:pPr marL="0" indent="0">
              <a:buNone/>
            </a:pPr>
            <a:endParaRPr lang="nl-NL" sz="1800" b="1" dirty="0" smtClean="0"/>
          </a:p>
          <a:p>
            <a:pPr marL="0" indent="0">
              <a:buNone/>
            </a:pPr>
            <a:r>
              <a:rPr lang="nl-NL" sz="1800" b="1" dirty="0"/>
              <a:t>	</a:t>
            </a:r>
            <a:endParaRPr lang="nl-NL" dirty="0"/>
          </a:p>
        </p:txBody>
      </p:sp>
      <p:pic>
        <p:nvPicPr>
          <p:cNvPr id="6146" name="Picture 2" descr="http://groepc.brainlane.com/content/assets/Chronome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073087"/>
            <a:ext cx="1823113" cy="18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5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Inhoud presentatie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Minimaal: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Voorstelling team – teamleden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Korte </a:t>
            </a:r>
            <a:r>
              <a:rPr lang="nl-BE" dirty="0" err="1"/>
              <a:t>kadering</a:t>
            </a:r>
            <a:r>
              <a:rPr lang="nl-BE" dirty="0"/>
              <a:t> </a:t>
            </a:r>
            <a:r>
              <a:rPr lang="nl-BE" dirty="0" smtClean="0"/>
              <a:t>project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r>
              <a:rPr lang="nl-BE" i="1" dirty="0" smtClean="0"/>
              <a:t>Professionele</a:t>
            </a:r>
            <a:r>
              <a:rPr lang="nl-BE" dirty="0" smtClean="0"/>
              <a:t> demo </a:t>
            </a:r>
            <a:r>
              <a:rPr lang="nl-BE" dirty="0"/>
              <a:t>van </a:t>
            </a:r>
            <a:endParaRPr lang="nl-BE" dirty="0" smtClean="0"/>
          </a:p>
          <a:p>
            <a:pPr marL="1371600" lvl="2" indent="-514350"/>
            <a:r>
              <a:rPr lang="nl-BE" dirty="0" smtClean="0"/>
              <a:t>website</a:t>
            </a:r>
          </a:p>
          <a:p>
            <a:pPr marL="1371600" lvl="2" indent="-514350"/>
            <a:r>
              <a:rPr lang="nl-BE" dirty="0" smtClean="0"/>
              <a:t>Game/app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Een </a:t>
            </a:r>
            <a:r>
              <a:rPr lang="nl-BE" dirty="0"/>
              <a:t>conclusie (</a:t>
            </a:r>
            <a:r>
              <a:rPr lang="nl-BE" dirty="0" err="1"/>
              <a:t>lessons</a:t>
            </a:r>
            <a:r>
              <a:rPr lang="nl-BE" dirty="0"/>
              <a:t> </a:t>
            </a:r>
            <a:r>
              <a:rPr lang="nl-BE" dirty="0" err="1"/>
              <a:t>learned</a:t>
            </a:r>
            <a:r>
              <a:rPr lang="nl-BE" dirty="0" smtClean="0"/>
              <a:t>)</a:t>
            </a:r>
            <a:endParaRPr lang="nl-NL" sz="2600" b="1" dirty="0"/>
          </a:p>
          <a:p>
            <a:pPr marL="457200" lvl="1" indent="0">
              <a:buNone/>
            </a:pPr>
            <a:r>
              <a:rPr lang="nl-NL" sz="2600" b="1" dirty="0" smtClean="0">
                <a:sym typeface="Wingdings" panose="05000000000000000000" pitchFamily="2" charset="2"/>
              </a:rPr>
              <a:t> Je mailt je presentatie achteraf door naar ivan.deboi@kdg.be</a:t>
            </a:r>
            <a:r>
              <a:rPr lang="nl-NL" sz="2600" b="1" dirty="0" smtClean="0"/>
              <a:t>		</a:t>
            </a:r>
            <a:endParaRPr lang="nl-NL" sz="1400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74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 spreken af…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Twee </a:t>
            </a:r>
            <a:r>
              <a:rPr lang="nl-NL" dirty="0"/>
              <a:t>opeenvolgende teams volgen elkaars </a:t>
            </a:r>
            <a:r>
              <a:rPr lang="nl-NL" dirty="0" smtClean="0"/>
              <a:t>presentatie</a:t>
            </a:r>
          </a:p>
          <a:p>
            <a:r>
              <a:rPr lang="nl-NL" dirty="0"/>
              <a:t>Wees op tijd aanwezig: </a:t>
            </a:r>
          </a:p>
          <a:p>
            <a:pPr lvl="1"/>
            <a:r>
              <a:rPr lang="nl-NL" dirty="0"/>
              <a:t>Iedereen is een half uur van te voren aanwezig!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58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De Demo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r>
              <a:rPr lang="nl-BE" dirty="0" smtClean="0"/>
              <a:t>Gebruik </a:t>
            </a:r>
            <a:r>
              <a:rPr lang="nl-BE" dirty="0" smtClean="0"/>
              <a:t>een </a:t>
            </a:r>
            <a:r>
              <a:rPr lang="nl-BE" dirty="0" smtClean="0"/>
              <a:t>scenario, vertel een verhaal, maak het boeiend om te blijven volgen</a:t>
            </a:r>
            <a:endParaRPr lang="nl-BE" dirty="0" smtClean="0"/>
          </a:p>
          <a:p>
            <a:r>
              <a:rPr lang="nl-BE" dirty="0" smtClean="0"/>
              <a:t>Gebruik goede data</a:t>
            </a:r>
          </a:p>
          <a:p>
            <a:pPr lvl="1"/>
            <a:r>
              <a:rPr lang="nl-BE" dirty="0" smtClean="0"/>
              <a:t>geen “</a:t>
            </a:r>
            <a:r>
              <a:rPr lang="nl-BE" i="1" dirty="0" smtClean="0"/>
              <a:t>test1”, “test2”, “blabla”,…</a:t>
            </a:r>
            <a:endParaRPr lang="nl-BE" dirty="0" smtClean="0"/>
          </a:p>
          <a:p>
            <a:r>
              <a:rPr lang="nl-BE" dirty="0" smtClean="0"/>
              <a:t>Zorg </a:t>
            </a:r>
            <a:r>
              <a:rPr lang="nl-BE" dirty="0"/>
              <a:t>voor een </a:t>
            </a:r>
            <a:r>
              <a:rPr lang="nl-BE" dirty="0" err="1"/>
              <a:t>backup</a:t>
            </a:r>
            <a:r>
              <a:rPr lang="nl-BE" dirty="0"/>
              <a:t> plan: </a:t>
            </a:r>
            <a:endParaRPr lang="nl-BE" dirty="0" smtClean="0"/>
          </a:p>
          <a:p>
            <a:pPr lvl="1"/>
            <a:r>
              <a:rPr lang="nl-BE" dirty="0" smtClean="0"/>
              <a:t>online </a:t>
            </a:r>
            <a:r>
              <a:rPr lang="nl-BE" dirty="0"/>
              <a:t>– offline – screenshots</a:t>
            </a:r>
            <a:endParaRPr lang="nl-NL" dirty="0"/>
          </a:p>
          <a:p>
            <a:r>
              <a:rPr lang="nl-BE" dirty="0" smtClean="0"/>
              <a:t>Demonstreer samen</a:t>
            </a:r>
          </a:p>
        </p:txBody>
      </p:sp>
      <p:pic>
        <p:nvPicPr>
          <p:cNvPr id="9218" name="Picture 2" descr="http://www.payperhead101.com/wp-content/uploads/2012/03/free-pph-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12"/>
            <a:ext cx="274744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Vragensessie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15 minuten</a:t>
            </a:r>
          </a:p>
          <a:p>
            <a:r>
              <a:rPr lang="nl-NL" dirty="0" smtClean="0"/>
              <a:t>Inhoudelijk – Technisch</a:t>
            </a:r>
          </a:p>
          <a:p>
            <a:r>
              <a:rPr lang="nl-NL" dirty="0" smtClean="0"/>
              <a:t>Iedereen komt aan bod</a:t>
            </a:r>
          </a:p>
          <a:p>
            <a:r>
              <a:rPr lang="nl-NL" dirty="0" smtClean="0"/>
              <a:t>Niet zeveren…</a:t>
            </a:r>
            <a:endParaRPr lang="nl-NL" dirty="0"/>
          </a:p>
        </p:txBody>
      </p:sp>
      <p:pic>
        <p:nvPicPr>
          <p:cNvPr id="8194" name="Picture 2" descr="http://one.firstworldliving.com/wp-content/uploads/2012/03/bullshit-button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286836"/>
            <a:ext cx="425196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848600" cy="1143000"/>
          </a:xfrm>
        </p:spPr>
        <p:txBody>
          <a:bodyPr/>
          <a:lstStyle/>
          <a:p>
            <a:pPr algn="l" eaLnBrk="1" hangingPunct="1"/>
            <a:r>
              <a:rPr lang="nl-NL" dirty="0" smtClean="0"/>
              <a:t>Teamwerk, dus…</a:t>
            </a:r>
          </a:p>
        </p:txBody>
      </p:sp>
      <p:sp>
        <p:nvSpPr>
          <p:cNvPr id="4096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691958"/>
            <a:ext cx="7924800" cy="4525962"/>
          </a:xfrm>
        </p:spPr>
        <p:txBody>
          <a:bodyPr/>
          <a:lstStyle/>
          <a:p>
            <a:pPr eaLnBrk="1" hangingPunct="1"/>
            <a:r>
              <a:rPr lang="nl-NL" dirty="0" smtClean="0"/>
              <a:t>Ieder teamlid komt evenveel aan het woord!</a:t>
            </a:r>
            <a:endParaRPr lang="nl-NL" sz="1800" dirty="0" smtClean="0"/>
          </a:p>
          <a:p>
            <a:pPr eaLnBrk="1" hangingPunct="1"/>
            <a:r>
              <a:rPr lang="nl-NL" dirty="0" smtClean="0"/>
              <a:t>Ieder teamlid beantwoordt evenveel vragen!</a:t>
            </a:r>
          </a:p>
        </p:txBody>
      </p:sp>
      <p:pic>
        <p:nvPicPr>
          <p:cNvPr id="40964" name="Afbeelding 3" descr="a-te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0"/>
            <a:ext cx="31400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4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PPT">
  <a:themeElements>
    <a:clrScheme name="KdG_huisstijlkleuren">
      <a:dk1>
        <a:srgbClr val="0A2171"/>
      </a:dk1>
      <a:lt1>
        <a:srgbClr val="FFFFFF"/>
      </a:lt1>
      <a:dk2>
        <a:srgbClr val="000000"/>
      </a:dk2>
      <a:lt2>
        <a:srgbClr val="BBCB10"/>
      </a:lt2>
      <a:accent1>
        <a:srgbClr val="D48500"/>
      </a:accent1>
      <a:accent2>
        <a:srgbClr val="E8EB38"/>
      </a:accent2>
      <a:accent3>
        <a:srgbClr val="AB035C"/>
      </a:accent3>
      <a:accent4>
        <a:srgbClr val="00B0C7"/>
      </a:accent4>
      <a:accent5>
        <a:srgbClr val="CF142B"/>
      </a:accent5>
      <a:accent6>
        <a:srgbClr val="A8C4C4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dG_huisstijlkleuren">
    <a:dk1>
      <a:srgbClr val="0A2171"/>
    </a:dk1>
    <a:lt1>
      <a:srgbClr val="FFFFFF"/>
    </a:lt1>
    <a:dk2>
      <a:srgbClr val="000000"/>
    </a:dk2>
    <a:lt2>
      <a:srgbClr val="BBCB10"/>
    </a:lt2>
    <a:accent1>
      <a:srgbClr val="D48500"/>
    </a:accent1>
    <a:accent2>
      <a:srgbClr val="E8EB38"/>
    </a:accent2>
    <a:accent3>
      <a:srgbClr val="AB035C"/>
    </a:accent3>
    <a:accent4>
      <a:srgbClr val="00B0C7"/>
    </a:accent4>
    <a:accent5>
      <a:srgbClr val="CF142B"/>
    </a:accent5>
    <a:accent6>
      <a:srgbClr val="A8C4C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20833</TotalTime>
  <Words>526</Words>
  <Application>Microsoft Office PowerPoint</Application>
  <PresentationFormat>Diavoorstelling (4:3)</PresentationFormat>
  <Paragraphs>98</Paragraphs>
  <Slides>21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</vt:lpstr>
      <vt:lpstr>Goudy Sans Medium</vt:lpstr>
      <vt:lpstr>Wingdings</vt:lpstr>
      <vt:lpstr>JavaPPT</vt:lpstr>
      <vt:lpstr>Project Ontwikkeling</vt:lpstr>
      <vt:lpstr>Planning presentatie maandag 6 juni</vt:lpstr>
      <vt:lpstr>Planning presentatie dinsdag 7 juni</vt:lpstr>
      <vt:lpstr>Tijdsindeling</vt:lpstr>
      <vt:lpstr>Inhoud presentatie</vt:lpstr>
      <vt:lpstr>We spreken af…</vt:lpstr>
      <vt:lpstr>De Demo</vt:lpstr>
      <vt:lpstr>Vragensessie</vt:lpstr>
      <vt:lpstr>Teamwerk, dus…</vt:lpstr>
      <vt:lpstr>Wie zit er in de zaal?</vt:lpstr>
      <vt:lpstr>Evaluatie</vt:lpstr>
      <vt:lpstr>Inleveren op voorhand voor technische en grafische evaluatie door docenten: 1 juni 23:59 uur</vt:lpstr>
      <vt:lpstr>Op dag jury ook:</vt:lpstr>
      <vt:lpstr>Tenslotte nog enkele tips…</vt:lpstr>
      <vt:lpstr>PowerPoint-presentatie</vt:lpstr>
      <vt:lpstr>Verkoop jezelf en je product…!</vt:lpstr>
      <vt:lpstr>Verkoop jezelf en je product…!</vt:lpstr>
      <vt:lpstr>Verzorgd voorkomen,verzorgde taal!</vt:lpstr>
      <vt:lpstr>PowerPoint-presentatie</vt:lpstr>
      <vt:lpstr>PowerPoint-presentatie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Files, Streams and  Object Serialization</dc:title>
  <dc:creator>paul</dc:creator>
  <cp:lastModifiedBy>De Boi Ivan</cp:lastModifiedBy>
  <cp:revision>358</cp:revision>
  <dcterms:created xsi:type="dcterms:W3CDTF">2009-06-19T14:06:43Z</dcterms:created>
  <dcterms:modified xsi:type="dcterms:W3CDTF">2016-05-20T12:36:08Z</dcterms:modified>
</cp:coreProperties>
</file>