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9CB8-B7BB-4B2F-B5DF-E51B63D3EAD3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25DA-46FB-4F8A-8644-78002866C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6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9CB8-B7BB-4B2F-B5DF-E51B63D3EAD3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25DA-46FB-4F8A-8644-78002866C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0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9CB8-B7BB-4B2F-B5DF-E51B63D3EAD3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25DA-46FB-4F8A-8644-78002866C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9CB8-B7BB-4B2F-B5DF-E51B63D3EAD3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25DA-46FB-4F8A-8644-78002866C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7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9CB8-B7BB-4B2F-B5DF-E51B63D3EAD3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25DA-46FB-4F8A-8644-78002866C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04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9CB8-B7BB-4B2F-B5DF-E51B63D3EAD3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25DA-46FB-4F8A-8644-78002866C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2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9CB8-B7BB-4B2F-B5DF-E51B63D3EAD3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25DA-46FB-4F8A-8644-78002866C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2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9CB8-B7BB-4B2F-B5DF-E51B63D3EAD3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25DA-46FB-4F8A-8644-78002866C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1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9CB8-B7BB-4B2F-B5DF-E51B63D3EAD3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25DA-46FB-4F8A-8644-78002866C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5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9CB8-B7BB-4B2F-B5DF-E51B63D3EAD3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25DA-46FB-4F8A-8644-78002866C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3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9CB8-B7BB-4B2F-B5DF-E51B63D3EAD3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25DA-46FB-4F8A-8644-78002866C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3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A9CB8-B7BB-4B2F-B5DF-E51B63D3EAD3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725DA-46FB-4F8A-8644-78002866C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4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n.ufpe.br/~nivan/teaching/data_vis/fall_2016/material/lecture7_2.js" TargetMode="External"/><Relationship Id="rId2" Type="http://schemas.openxmlformats.org/officeDocument/2006/relationships/hyperlink" Target="http://www.cin.ufpe.br/~nivan/teaching/data_vis/fall_2016/material/lecture7_2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n.ufpe.br/~nivan/teaching/data_vis/fall_2016/material/lecture7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Visualiza</a:t>
            </a:r>
            <a:r>
              <a:rPr lang="pt-BR" dirty="0" smtClean="0"/>
              <a:t>ção de Dados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2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Eixos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>
            <a:normAutofit/>
          </a:bodyPr>
          <a:lstStyle/>
          <a:p>
            <a:r>
              <a:rPr lang="pt-BR" dirty="0" smtClean="0"/>
              <a:t>Vimos na lista de exercícios que desenhar eixos em visualizações é uma tarefa não trivial</a:t>
            </a:r>
          </a:p>
          <a:p>
            <a:r>
              <a:rPr lang="pt-BR" dirty="0" smtClean="0"/>
              <a:t>D3 possui funcionalidades para auxiliar nesta tarefa</a:t>
            </a:r>
          </a:p>
          <a:p>
            <a:pPr marL="0" indent="0">
              <a:buNone/>
            </a:pPr>
            <a:r>
              <a:rPr lang="pt-BR" dirty="0" smtClean="0"/>
              <a:t>                                   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var xAxis = d3.axisBottom(xScale);</a:t>
            </a:r>
          </a:p>
          <a:p>
            <a:pPr marL="0" indent="0">
              <a:buNone/>
            </a:pPr>
            <a:r>
              <a:rPr lang="pt-BR" dirty="0" smtClean="0"/>
              <a:t>                         svg.append("g").call(xAxis);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  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120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Eixos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Insira o eixo Y</a:t>
            </a:r>
          </a:p>
          <a:p>
            <a:pPr marL="0" indent="0">
              <a:buNone/>
            </a:pPr>
            <a:r>
              <a:rPr lang="pt-BR" dirty="0" smtClean="0"/>
              <a:t>                                   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var yAxis = d3.axisLeft(yScale);</a:t>
            </a:r>
          </a:p>
          <a:p>
            <a:pPr marL="0" indent="0">
              <a:buNone/>
            </a:pPr>
            <a:r>
              <a:rPr lang="pt-BR" dirty="0" smtClean="0"/>
              <a:t>                         svg.append("g").call(yAxis);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  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06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Atualização das Visualizações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>
            <a:normAutofit/>
          </a:bodyPr>
          <a:lstStyle/>
          <a:p>
            <a:r>
              <a:rPr lang="pt-BR" dirty="0" smtClean="0"/>
              <a:t>Em aulas passadas vimos o papel das seleções enter() e exit() na atualização de </a:t>
            </a:r>
            <a:r>
              <a:rPr lang="pt-BR" dirty="0" smtClean="0"/>
              <a:t>visualizações </a:t>
            </a:r>
            <a:endParaRPr lang="pt-BR" dirty="0" smtClean="0"/>
          </a:p>
          <a:p>
            <a:r>
              <a:rPr lang="pt-BR" dirty="0" smtClean="0"/>
              <a:t>Vamos falar um </a:t>
            </a:r>
            <a:r>
              <a:rPr lang="pt-BR" dirty="0" smtClean="0"/>
              <a:t>pouco </a:t>
            </a:r>
            <a:r>
              <a:rPr lang="pt-BR" dirty="0" smtClean="0"/>
              <a:t>mais sobre esse ponto considerando </a:t>
            </a:r>
            <a:r>
              <a:rPr lang="pt-BR" dirty="0" smtClean="0"/>
              <a:t>transições (</a:t>
            </a:r>
            <a:r>
              <a:rPr lang="pt-BR" dirty="0" smtClean="0">
                <a:solidFill>
                  <a:srgbClr val="FF0000"/>
                </a:solidFill>
              </a:rPr>
              <a:t>baixe </a:t>
            </a:r>
            <a:r>
              <a:rPr lang="pt-BR" dirty="0" smtClean="0">
                <a:solidFill>
                  <a:srgbClr val="FF0000"/>
                </a:solidFill>
                <a:hlinkClick r:id="rId2"/>
              </a:rPr>
              <a:t>link</a:t>
            </a:r>
            <a:r>
              <a:rPr lang="pt-BR" dirty="0" smtClean="0">
                <a:solidFill>
                  <a:srgbClr val="FF0000"/>
                </a:solidFill>
              </a:rPr>
              <a:t> e </a:t>
            </a:r>
            <a:r>
              <a:rPr lang="pt-BR" dirty="0" smtClean="0">
                <a:solidFill>
                  <a:srgbClr val="FF0000"/>
                </a:solidFill>
                <a:hlinkClick r:id="rId3"/>
              </a:rPr>
              <a:t>link</a:t>
            </a:r>
            <a:r>
              <a:rPr lang="pt-BR" dirty="0" smtClean="0"/>
              <a:t>)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Na atualização dos pontos, modifique para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		 </a:t>
            </a:r>
            <a:r>
              <a:rPr lang="pt-BR" dirty="0"/>
              <a:t>circleSelection</a:t>
            </a:r>
          </a:p>
          <a:p>
            <a:pPr marL="0" indent="0">
              <a:buNone/>
            </a:pPr>
            <a:r>
              <a:rPr lang="pt-BR" dirty="0" smtClean="0"/>
              <a:t>                                  .</a:t>
            </a:r>
            <a:r>
              <a:rPr lang="pt-BR" dirty="0"/>
              <a:t>transition</a:t>
            </a:r>
            <a:r>
              <a:rPr lang="pt-BR" dirty="0" smtClean="0"/>
              <a:t>()</a:t>
            </a:r>
          </a:p>
          <a:p>
            <a:pPr marL="0" indent="0">
              <a:buNone/>
            </a:pPr>
            <a:r>
              <a:rPr lang="pt-BR" dirty="0" smtClean="0"/>
              <a:t>			.attr(...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542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Atualização das Visualizações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>
            <a:normAutofit/>
          </a:bodyPr>
          <a:lstStyle/>
          <a:p>
            <a:r>
              <a:rPr lang="pt-BR" dirty="0" smtClean="0"/>
              <a:t>Depois de chamar </a:t>
            </a:r>
            <a:r>
              <a:rPr lang="pt-BR" dirty="0" smtClean="0"/>
              <a:t> .</a:t>
            </a:r>
            <a:r>
              <a:rPr lang="pt-BR" dirty="0"/>
              <a:t>transition</a:t>
            </a:r>
            <a:r>
              <a:rPr lang="pt-BR" dirty="0" smtClean="0"/>
              <a:t>(), é possível incluir opções de atraso e duração com as funções  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dirty="0" smtClean="0"/>
              <a:t>	.</a:t>
            </a:r>
            <a:r>
              <a:rPr lang="en-US" dirty="0"/>
              <a:t>delay(1000) //1,000 </a:t>
            </a:r>
            <a:r>
              <a:rPr lang="en-US" dirty="0" err="1"/>
              <a:t>ms</a:t>
            </a:r>
            <a:r>
              <a:rPr lang="en-US" dirty="0"/>
              <a:t> or 1 second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.</a:t>
            </a:r>
            <a:r>
              <a:rPr lang="en-US" dirty="0"/>
              <a:t>duration(2000) //2,000 </a:t>
            </a:r>
            <a:r>
              <a:rPr lang="en-US" dirty="0" err="1"/>
              <a:t>ms</a:t>
            </a:r>
            <a:r>
              <a:rPr lang="en-US" dirty="0"/>
              <a:t> or 2 </a:t>
            </a:r>
            <a:r>
              <a:rPr lang="en-US" dirty="0" smtClean="0"/>
              <a:t>seconds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Teste o resultado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Defina para o atraso de cada ponto individualmente usando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	.</a:t>
            </a:r>
            <a:r>
              <a:rPr lang="pt-BR" dirty="0">
                <a:solidFill>
                  <a:srgbClr val="FF0000"/>
                </a:solidFill>
              </a:rPr>
              <a:t>delay(function(d, i) </a:t>
            </a:r>
            <a:r>
              <a:rPr lang="pt-BR" dirty="0" smtClean="0">
                <a:solidFill>
                  <a:srgbClr val="FF0000"/>
                </a:solidFill>
              </a:rPr>
              <a:t>{...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9903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Atualização das Visualizações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Atualize os exios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 smtClean="0"/>
              <a:t>	d3.select</a:t>
            </a:r>
            <a:r>
              <a:rPr lang="pt-BR" dirty="0"/>
              <a:t>("#xAxis")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.</a:t>
            </a:r>
            <a:r>
              <a:rPr lang="pt-BR" dirty="0"/>
              <a:t>transition()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/>
              <a:t>	.call(xAxis);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9764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Atualização das Visualizações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Implemente uma função que gera um pie-chart onde onde o número de categorias é fixo, mas as probabilidades de cada categoria variam com o tempo (por exemplo, ao clique de um botão). Use transições para ter uma visualização que mude de maneira suave.</a:t>
            </a: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2050" name="Picture 2" descr="http://canvasjs.com/wp-content/uploads/2013/01/javascript_pie_ch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533686"/>
            <a:ext cx="6553200" cy="315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30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Vamos Modernizar o Nosso Scatterplot!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Baixe </a:t>
            </a:r>
            <a:r>
              <a:rPr lang="pt-BR" dirty="0" smtClean="0">
                <a:solidFill>
                  <a:srgbClr val="FF0000"/>
                </a:solidFill>
                <a:hlinkClick r:id="rId2"/>
              </a:rPr>
              <a:t>link</a:t>
            </a:r>
            <a:endParaRPr lang="pt-BR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9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Margens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Note que os pontos e texto do nosso scatterplot estão fora do SVG</a:t>
            </a:r>
          </a:p>
          <a:p>
            <a:r>
              <a:rPr lang="pt-BR" dirty="0" smtClean="0"/>
              <a:t>Para corrigir isso definiremos “margens” para o desenho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824" y="2797946"/>
            <a:ext cx="7723822" cy="406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3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Conversão de Margens (Mike Bostock)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/>
          <a:lstStyle/>
          <a:p>
            <a:r>
              <a:rPr lang="pt-BR" dirty="0" smtClean="0"/>
              <a:t>Defina a margem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margin = {top: 3, right: 2, bottom: 5, left: 5};</a:t>
            </a:r>
          </a:p>
          <a:p>
            <a:r>
              <a:rPr lang="en-US" dirty="0" err="1" smtClean="0"/>
              <a:t>Defina</a:t>
            </a:r>
            <a:r>
              <a:rPr lang="en-US" dirty="0" smtClean="0"/>
              <a:t> </a:t>
            </a:r>
            <a:r>
              <a:rPr lang="en-US" dirty="0" err="1" smtClean="0"/>
              <a:t>largura</a:t>
            </a:r>
            <a:r>
              <a:rPr lang="en-US" dirty="0" smtClean="0"/>
              <a:t> e </a:t>
            </a:r>
            <a:r>
              <a:rPr lang="en-US" dirty="0" err="1" smtClean="0"/>
              <a:t>altura</a:t>
            </a:r>
            <a:endParaRPr lang="en-US" dirty="0" smtClean="0"/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width = 500- </a:t>
            </a:r>
            <a:r>
              <a:rPr lang="en-US" dirty="0" err="1" smtClean="0"/>
              <a:t>margin.left</a:t>
            </a:r>
            <a:r>
              <a:rPr lang="en-US" dirty="0" smtClean="0"/>
              <a:t> - </a:t>
            </a:r>
            <a:r>
              <a:rPr lang="en-US" dirty="0" err="1" smtClean="0"/>
              <a:t>margin.right</a:t>
            </a:r>
            <a:r>
              <a:rPr lang="en-US" dirty="0"/>
              <a:t>;</a:t>
            </a:r>
            <a:endParaRPr lang="en-US" dirty="0" smtClean="0"/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height = 300 - </a:t>
            </a:r>
            <a:r>
              <a:rPr lang="en-US" dirty="0" err="1" smtClean="0"/>
              <a:t>margin.top</a:t>
            </a:r>
            <a:r>
              <a:rPr lang="en-US" dirty="0" smtClean="0"/>
              <a:t> - </a:t>
            </a:r>
            <a:r>
              <a:rPr lang="en-US" dirty="0" err="1" smtClean="0"/>
              <a:t>margin.bottom</a:t>
            </a:r>
            <a:r>
              <a:rPr lang="en-US" dirty="0" smtClean="0"/>
              <a:t>;</a:t>
            </a:r>
            <a:endParaRPr lang="pt-BR" dirty="0" smtClean="0"/>
          </a:p>
          <a:p>
            <a:r>
              <a:rPr lang="pt-BR" dirty="0" smtClean="0"/>
              <a:t>Defina o SVG</a:t>
            </a:r>
          </a:p>
          <a:p>
            <a:pPr lvl="1"/>
            <a:r>
              <a:rPr lang="pt-BR" dirty="0" smtClean="0"/>
              <a:t>var svg = d3.select("body").append("svg") </a:t>
            </a:r>
            <a:br>
              <a:rPr lang="pt-BR" dirty="0" smtClean="0"/>
            </a:br>
            <a:r>
              <a:rPr lang="pt-BR" dirty="0" smtClean="0"/>
              <a:t>                   .attr("width", width + margin.left + margin.right) </a:t>
            </a:r>
            <a:br>
              <a:rPr lang="pt-BR" dirty="0" smtClean="0"/>
            </a:br>
            <a:r>
              <a:rPr lang="pt-BR" dirty="0" smtClean="0"/>
              <a:t>                   .attr("height", height + margin.top + margin.bottom) </a:t>
            </a:r>
            <a:br>
              <a:rPr lang="pt-BR" dirty="0" smtClean="0"/>
            </a:br>
            <a:r>
              <a:rPr lang="pt-BR" dirty="0" smtClean="0"/>
              <a:t>                   .append("g")</a:t>
            </a:r>
            <a:br>
              <a:rPr lang="pt-BR" dirty="0" smtClean="0"/>
            </a:br>
            <a:r>
              <a:rPr lang="pt-BR" dirty="0" smtClean="0"/>
              <a:t>                   .attr("transform", "translate(" + margin.left + "," + margin.top + ")");</a:t>
            </a:r>
          </a:p>
        </p:txBody>
      </p:sp>
      <p:sp>
        <p:nvSpPr>
          <p:cNvPr id="16" name="Oval 15"/>
          <p:cNvSpPr/>
          <p:nvPr/>
        </p:nvSpPr>
        <p:spPr>
          <a:xfrm>
            <a:off x="9363456" y="2212848"/>
            <a:ext cx="2304288" cy="1600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 partir daqui, podemos ignorar as margens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0085832" y="3822192"/>
            <a:ext cx="438912" cy="19842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06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Escalas em 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D3 possui um grande número de recursos para ajudar em operações comuns em desenhar visualizações</a:t>
            </a:r>
          </a:p>
          <a:p>
            <a:r>
              <a:rPr lang="pt-BR" dirty="0" smtClean="0"/>
              <a:t>Escalas são um desses recursos. Existem vários tipos de escala, veremos agora a mais comum: Escalas Lineares</a:t>
            </a:r>
          </a:p>
          <a:p>
            <a:pPr marL="0" indent="0">
              <a:buNone/>
            </a:pPr>
            <a:r>
              <a:rPr lang="pt-BR" dirty="0" smtClean="0"/>
              <a:t>                                                  </a:t>
            </a:r>
          </a:p>
          <a:p>
            <a:pPr marL="0" indent="0">
              <a:buNone/>
            </a:pPr>
            <a:r>
              <a:rPr lang="pt-BR" i="1" dirty="0" smtClean="0"/>
              <a:t>         </a:t>
            </a:r>
          </a:p>
          <a:p>
            <a:pPr marL="0" indent="0">
              <a:buNone/>
            </a:pPr>
            <a:r>
              <a:rPr lang="pt-BR" i="1" dirty="0"/>
              <a:t> </a:t>
            </a:r>
            <a:r>
              <a:rPr lang="pt-BR" i="1" dirty="0" smtClean="0"/>
              <a:t>                             var x = d3.scaleLinear()  //cria a escala identidade</a:t>
            </a:r>
          </a:p>
          <a:p>
            <a:pPr marL="0" indent="0">
              <a:buNone/>
            </a:pPr>
            <a:r>
              <a:rPr lang="pt-BR" i="1" dirty="0"/>
              <a:t> </a:t>
            </a:r>
            <a:r>
              <a:rPr lang="pt-BR" i="1" dirty="0" smtClean="0"/>
              <a:t>                             x(1) // retorna 1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5263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9494520" y="4032504"/>
            <a:ext cx="0" cy="1671162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Escalas em 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/>
          <a:lstStyle/>
          <a:p>
            <a:r>
              <a:rPr lang="pt-BR" dirty="0" smtClean="0"/>
              <a:t>D3 possui um grande número de recursos para ajudar em operações comuns em desenhar visualizações</a:t>
            </a:r>
          </a:p>
          <a:p>
            <a:r>
              <a:rPr lang="pt-BR" dirty="0" smtClean="0"/>
              <a:t>Escalas são um desses recursos. Existem vários tipos de escala, veremos agora a mais comum: Escalas Lineares</a:t>
            </a:r>
          </a:p>
          <a:p>
            <a:pPr marL="0" indent="0">
              <a:buNone/>
            </a:pPr>
            <a:r>
              <a:rPr lang="pt-BR" i="1" dirty="0" smtClean="0"/>
              <a:t>      </a:t>
            </a:r>
          </a:p>
          <a:p>
            <a:pPr marL="0" indent="0">
              <a:buNone/>
            </a:pPr>
            <a:r>
              <a:rPr lang="pt-BR" i="1" dirty="0"/>
              <a:t> </a:t>
            </a:r>
            <a:r>
              <a:rPr lang="pt-BR" i="1" dirty="0" smtClean="0"/>
              <a:t>     var x = d3.scaleLinear()</a:t>
            </a:r>
          </a:p>
          <a:p>
            <a:pPr marL="0" indent="0">
              <a:buNone/>
            </a:pPr>
            <a:r>
              <a:rPr lang="pt-BR" i="1" dirty="0"/>
              <a:t> </a:t>
            </a:r>
            <a:r>
              <a:rPr lang="pt-BR" i="1" dirty="0" smtClean="0"/>
              <a:t>                    .domain([0,100])</a:t>
            </a:r>
          </a:p>
          <a:p>
            <a:pPr marL="0" indent="0">
              <a:buNone/>
            </a:pPr>
            <a:r>
              <a:rPr lang="pt-BR" i="1" dirty="0" smtClean="0"/>
              <a:t>                     .range([30,500])</a:t>
            </a:r>
          </a:p>
          <a:p>
            <a:pPr marL="0" indent="0">
              <a:buNone/>
            </a:pPr>
            <a:r>
              <a:rPr lang="pt-BR" i="1" dirty="0"/>
              <a:t> </a:t>
            </a:r>
            <a:r>
              <a:rPr lang="pt-BR" i="1" dirty="0" smtClean="0"/>
              <a:t>       x(0) //retorna 30</a:t>
            </a:r>
          </a:p>
          <a:p>
            <a:pPr marL="0" indent="0">
              <a:buNone/>
            </a:pPr>
            <a:r>
              <a:rPr lang="pt-BR" i="1" dirty="0" smtClean="0"/>
              <a:t>       x(50) //retorna 265</a:t>
            </a:r>
          </a:p>
          <a:p>
            <a:endParaRPr lang="pt-BR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8343042" y="3895344"/>
            <a:ext cx="2757774" cy="2178845"/>
            <a:chOff x="6377082" y="3950208"/>
            <a:chExt cx="2757774" cy="2178845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6711696" y="3950208"/>
              <a:ext cx="0" cy="18562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6562344" y="5684520"/>
              <a:ext cx="1932432" cy="213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991856" y="5758530"/>
              <a:ext cx="1143000" cy="370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Domain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6170151" y="4636532"/>
              <a:ext cx="784385" cy="370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Range</a:t>
              </a:r>
              <a:endParaRPr lang="en-US" dirty="0"/>
            </a:p>
          </p:txBody>
        </p:sp>
      </p:grpSp>
      <p:cxnSp>
        <p:nvCxnSpPr>
          <p:cNvPr id="10" name="Straight Connector 9"/>
          <p:cNvCxnSpPr/>
          <p:nvPr/>
        </p:nvCxnSpPr>
        <p:spPr>
          <a:xfrm flipV="1">
            <a:off x="8677656" y="4032504"/>
            <a:ext cx="816864" cy="13898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07133" y="5192856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94549" y="3848766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500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280302" y="5653937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100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8604313" y="4032504"/>
            <a:ext cx="890207" cy="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30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Escalas em 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/>
          <a:lstStyle/>
          <a:p>
            <a:r>
              <a:rPr lang="pt-BR" dirty="0" smtClean="0"/>
              <a:t>var xScale = d3.scale.linear() </a:t>
            </a:r>
          </a:p>
          <a:p>
            <a:pPr marL="0" indent="0">
              <a:buNone/>
            </a:pPr>
            <a:r>
              <a:rPr lang="pt-BR" dirty="0" smtClean="0"/>
              <a:t>                   .domain([0, d3.max(dataset, function(d) { return d[0]; })])</a:t>
            </a:r>
          </a:p>
          <a:p>
            <a:pPr marL="0" indent="0">
              <a:buNone/>
            </a:pPr>
            <a:r>
              <a:rPr lang="pt-BR" dirty="0" smtClean="0"/>
              <a:t>                   .range([0, w]);</a:t>
            </a:r>
          </a:p>
          <a:p>
            <a:r>
              <a:rPr lang="pt-BR" dirty="0" smtClean="0"/>
              <a:t>var yScale = d3.scale.linear()</a:t>
            </a:r>
          </a:p>
          <a:p>
            <a:pPr marL="0" indent="0">
              <a:buNone/>
            </a:pPr>
            <a:r>
              <a:rPr lang="pt-BR" dirty="0" smtClean="0"/>
              <a:t>                  .domain([0, d3.max(dataset, function(d) { return d[1]; })])</a:t>
            </a:r>
            <a:br>
              <a:rPr lang="pt-BR" dirty="0" smtClean="0"/>
            </a:br>
            <a:r>
              <a:rPr lang="pt-BR" dirty="0" smtClean="0"/>
              <a:t>                  .range([0, h]);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Essas escalas permitem transformar um retângulo contendo os dados no viewport desejado. </a:t>
            </a:r>
            <a:br>
              <a:rPr lang="pt-BR" dirty="0" smtClean="0"/>
            </a:br>
            <a:r>
              <a:rPr lang="pt-BR" dirty="0" smtClean="0">
                <a:solidFill>
                  <a:srgbClr val="FF0000"/>
                </a:solidFill>
              </a:rPr>
              <a:t>Use as escalas para definir as coordenadas dos pontos e do texto.</a:t>
            </a:r>
          </a:p>
        </p:txBody>
      </p:sp>
    </p:spTree>
    <p:extLst>
      <p:ext uri="{BB962C8B-B14F-4D97-AF65-F5344CB8AC3E}">
        <p14:creationId xmlns:p14="http://schemas.microsoft.com/office/powerpoint/2010/main" val="264436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Escalas em 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/>
          <a:lstStyle/>
          <a:p>
            <a:r>
              <a:rPr lang="pt-BR" dirty="0" smtClean="0"/>
              <a:t>O plot está “invertido”, como usar escalas para resolver isso?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                                                  .range([h, 0]);</a:t>
            </a:r>
          </a:p>
        </p:txBody>
      </p:sp>
    </p:spTree>
    <p:extLst>
      <p:ext uri="{BB962C8B-B14F-4D97-AF65-F5344CB8AC3E}">
        <p14:creationId xmlns:p14="http://schemas.microsoft.com/office/powerpoint/2010/main" val="275322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Escalas em 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Use escalas para definir o raio dos pontos</a:t>
            </a:r>
            <a:endParaRPr lang="pt-BR" dirty="0" smtClean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var rScale = d3.scale.linear() 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                .domain([0, d3.max(dataset, function(d) { return d[1]; })]) 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                .range([2, 5]);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Use escalas para colorir pontos de acordo com a coordenada y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4676503"/>
            <a:ext cx="10515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	var cScale </a:t>
            </a:r>
            <a:r>
              <a:rPr lang="pt-BR" sz="2800" dirty="0"/>
              <a:t>= d3.scale.linear() </a:t>
            </a:r>
          </a:p>
          <a:p>
            <a:r>
              <a:rPr lang="pt-BR" sz="2800" dirty="0"/>
              <a:t>                     .domain([0, d3.max(dataset, function(d) { return d[1]; })]) </a:t>
            </a:r>
          </a:p>
          <a:p>
            <a:r>
              <a:rPr lang="pt-BR" sz="2800" dirty="0"/>
              <a:t>                     .range([“gray”, “red”]);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77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476</Words>
  <Application>Microsoft Office PowerPoint</Application>
  <PresentationFormat>Widescreen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Visualização de Dados</vt:lpstr>
      <vt:lpstr>Vamos Modernizar o Nosso Scatterplot!</vt:lpstr>
      <vt:lpstr>Margens</vt:lpstr>
      <vt:lpstr>Conversão de Margens (Mike Bostock)</vt:lpstr>
      <vt:lpstr>Escalas em D3</vt:lpstr>
      <vt:lpstr>Escalas em D3</vt:lpstr>
      <vt:lpstr>Escalas em D3</vt:lpstr>
      <vt:lpstr>Escalas em D3</vt:lpstr>
      <vt:lpstr>Escalas em D3</vt:lpstr>
      <vt:lpstr>Eixos</vt:lpstr>
      <vt:lpstr>Eixos</vt:lpstr>
      <vt:lpstr>Atualização das Visualizações</vt:lpstr>
      <vt:lpstr>Atualização das Visualizações</vt:lpstr>
      <vt:lpstr>Atualização das Visualizações</vt:lpstr>
      <vt:lpstr>Atualização das Visualizações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Visualização de Dados</dc:title>
  <dc:creator>Nivan Ferreira</dc:creator>
  <cp:lastModifiedBy>Nivan Ferreira</cp:lastModifiedBy>
  <cp:revision>27</cp:revision>
  <dcterms:created xsi:type="dcterms:W3CDTF">2016-08-28T21:47:10Z</dcterms:created>
  <dcterms:modified xsi:type="dcterms:W3CDTF">2016-08-29T20:45:42Z</dcterms:modified>
</cp:coreProperties>
</file>