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806" autoAdjust="0"/>
  </p:normalViewPr>
  <p:slideViewPr>
    <p:cSldViewPr snapToGrid="0" snapToObjects="1">
      <p:cViewPr>
        <p:scale>
          <a:sx n="85" d="100"/>
          <a:sy n="85" d="100"/>
        </p:scale>
        <p:origin x="-1776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4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1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8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4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4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8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3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4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5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2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0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D93C8-2F18-704C-9871-DC4F98A37CB1}" type="datetimeFigureOut">
              <a:rPr lang="en-US" smtClean="0"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9782-74F4-6D4F-9506-C7AED757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egs by Liz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94" y="-78299"/>
            <a:ext cx="1956275" cy="2250135"/>
          </a:xfrm>
          <a:prstGeom prst="rect">
            <a:avLst/>
          </a:prstGeom>
        </p:spPr>
      </p:pic>
      <p:pic>
        <p:nvPicPr>
          <p:cNvPr id="8" name="Picture 7" descr="tightsPi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422"/>
            <a:ext cx="9143999" cy="51657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2713653"/>
            <a:ext cx="9144000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pple Chancery"/>
                <a:cs typeface="Apple Chancery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Apple Chancery"/>
                <a:cs typeface="Apple Chancery"/>
              </a:rPr>
              <a:t>Nav</a:t>
            </a:r>
            <a:r>
              <a:rPr lang="en-US" sz="2000" dirty="0" smtClean="0">
                <a:solidFill>
                  <a:schemeClr val="bg1"/>
                </a:solidFill>
                <a:latin typeface="Apple Chancery"/>
                <a:cs typeface="Apple Chancery"/>
              </a:rPr>
              <a:t> 2 (Women’s / Men’s / How to Order)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2005767"/>
            <a:ext cx="9144000" cy="707886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FFFFFF"/>
                </a:solidFill>
                <a:latin typeface="Apple Chancery"/>
                <a:cs typeface="Apple Chancery"/>
              </a:rPr>
              <a:t>Nav</a:t>
            </a:r>
            <a:r>
              <a:rPr lang="en-US" sz="2000" dirty="0" smtClean="0">
                <a:solidFill>
                  <a:srgbClr val="FFFFFF"/>
                </a:solidFill>
                <a:latin typeface="Apple Chancery"/>
                <a:cs typeface="Apple Chancery"/>
              </a:rPr>
              <a:t> 1 (Home / About / Blog / Gallery )</a:t>
            </a:r>
          </a:p>
          <a:p>
            <a:pPr algn="ctr"/>
            <a:endParaRPr lang="en-US" sz="2000" dirty="0" smtClean="0">
              <a:solidFill>
                <a:srgbClr val="FFFFFF"/>
              </a:solidFill>
              <a:latin typeface="Apple Chancery"/>
              <a:cs typeface="Apple Chancery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5669" y="709306"/>
            <a:ext cx="2530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make this cartwheel into the “L” when hover over it AND when load “Home” page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55669" y="4034827"/>
            <a:ext cx="3349256" cy="18466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pple Chancery"/>
                <a:cs typeface="Apple Chancery"/>
              </a:rPr>
              <a:t>P: “Legs by Liz Fundraiser for Camp Under the Woods”</a:t>
            </a:r>
          </a:p>
          <a:p>
            <a:endParaRPr lang="en-US" sz="2400" b="1" dirty="0" smtClean="0">
              <a:solidFill>
                <a:srgbClr val="000000"/>
              </a:solidFill>
              <a:latin typeface="Apple Chancery"/>
              <a:cs typeface="Apple Chancery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Rounded box – low opacity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5669" y="6114801"/>
            <a:ext cx="3349256" cy="64633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Button: “shop the collection”</a:t>
            </a:r>
          </a:p>
          <a:p>
            <a:r>
              <a:rPr lang="en-US" dirty="0" smtClean="0"/>
              <a:t>rounded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5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gs by Liz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1" y="0"/>
            <a:ext cx="1636728" cy="18825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23549"/>
            <a:ext cx="9143999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Content (History of “Legs by Liz”)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56273" y="1015663"/>
            <a:ext cx="7187726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pple Chancery"/>
                <a:cs typeface="Apple Chancery"/>
              </a:rPr>
              <a:t>Nav</a:t>
            </a:r>
            <a:r>
              <a:rPr lang="en-US" sz="2000" dirty="0" smtClean="0">
                <a:solidFill>
                  <a:schemeClr val="bg1"/>
                </a:solidFill>
                <a:latin typeface="Apple Chancery"/>
                <a:cs typeface="Apple Chancery"/>
              </a:rPr>
              <a:t> (Home / Blog / Gallery / Women’s / Men’s / How to Order)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6276" y="0"/>
            <a:ext cx="7187724" cy="101566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solidFill>
                <a:srgbClr val="FFFFFF"/>
              </a:solidFill>
              <a:latin typeface="Apple Chancery"/>
              <a:cs typeface="Apple Chancery"/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pple Chancery"/>
                <a:cs typeface="Apple Chancery"/>
              </a:rPr>
              <a:t>H1: About</a:t>
            </a:r>
          </a:p>
          <a:p>
            <a:pPr algn="ctr"/>
            <a:endParaRPr lang="en-US" sz="2000" dirty="0" smtClean="0">
              <a:solidFill>
                <a:srgbClr val="FFFFFF"/>
              </a:solidFill>
              <a:latin typeface="Apple Chancery"/>
              <a:cs typeface="Apple Chancery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923878"/>
            <a:ext cx="316752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67529" y="2938819"/>
            <a:ext cx="5976471" cy="25853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Content Continued (wrap text)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0" y="5509201"/>
            <a:ext cx="914400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Content Continued (same box) 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1" y="6155532"/>
            <a:ext cx="9144000" cy="73866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FOOTER – credits, C 2016 ( only show at bottom of content when scroll)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4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gs by Liz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1" y="0"/>
            <a:ext cx="1636728" cy="18825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23549"/>
            <a:ext cx="9143999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BLOG POST TITLE </a:t>
            </a:r>
          </a:p>
          <a:p>
            <a:r>
              <a:rPr lang="en-US" dirty="0" smtClean="0"/>
              <a:t>BLOG POST DATE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56273" y="1015663"/>
            <a:ext cx="7187726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pple Chancery"/>
                <a:cs typeface="Apple Chancery"/>
              </a:rPr>
              <a:t>Nav</a:t>
            </a:r>
            <a:r>
              <a:rPr lang="en-US" sz="2000" dirty="0" smtClean="0">
                <a:solidFill>
                  <a:schemeClr val="bg1"/>
                </a:solidFill>
                <a:latin typeface="Apple Chancery"/>
                <a:cs typeface="Apple Chancery"/>
              </a:rPr>
              <a:t> (Home / About/ Gallery / Women’s / Men’s / How to Order)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6276" y="0"/>
            <a:ext cx="7187724" cy="101566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solidFill>
                <a:srgbClr val="FFFFFF"/>
              </a:solidFill>
              <a:latin typeface="Apple Chancery"/>
              <a:cs typeface="Apple Chancery"/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pple Chancery"/>
                <a:cs typeface="Apple Chancery"/>
              </a:rPr>
              <a:t>H1: Blog</a:t>
            </a:r>
          </a:p>
          <a:p>
            <a:pPr algn="ctr"/>
            <a:endParaRPr lang="en-US" sz="2000" dirty="0" smtClean="0">
              <a:solidFill>
                <a:srgbClr val="FFFFFF"/>
              </a:solidFill>
              <a:latin typeface="Apple Chancery"/>
              <a:cs typeface="Apple Chancery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2706" y="2938819"/>
            <a:ext cx="2211294" cy="32316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Blog </a:t>
            </a:r>
            <a:r>
              <a:rPr lang="en-US" dirty="0" err="1" smtClean="0"/>
              <a:t>Nav</a:t>
            </a:r>
            <a:endParaRPr lang="en-US" dirty="0" smtClean="0"/>
          </a:p>
          <a:p>
            <a:endParaRPr lang="en-US" dirty="0"/>
          </a:p>
          <a:p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-1" y="2949667"/>
            <a:ext cx="6932706" cy="32316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BLOG POST CONTENT (Scrolls through keeping </a:t>
            </a:r>
            <a:r>
              <a:rPr lang="en-US" dirty="0" err="1" smtClean="0"/>
              <a:t>Nav</a:t>
            </a:r>
            <a:r>
              <a:rPr lang="en-US" dirty="0"/>
              <a:t> </a:t>
            </a:r>
            <a:r>
              <a:rPr lang="en-US" dirty="0" smtClean="0"/>
              <a:t>on page)</a:t>
            </a:r>
          </a:p>
          <a:p>
            <a:endParaRPr lang="en-US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1" y="6155532"/>
            <a:ext cx="9144000" cy="73866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FOOTER (can only see this at end of post) Credits, C 2016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4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1" y="1773744"/>
            <a:ext cx="9144000" cy="769441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>
              <a:solidFill>
                <a:srgbClr val="FFFFFF"/>
              </a:solidFill>
              <a:latin typeface="Apple Chancery"/>
              <a:cs typeface="Apple Chancery"/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pple Chancery"/>
                <a:cs typeface="Apple Chancery"/>
              </a:rPr>
              <a:t>H1: Gallery</a:t>
            </a:r>
          </a:p>
          <a:p>
            <a:pPr algn="ctr"/>
            <a:endParaRPr lang="en-US" sz="1200" dirty="0" smtClean="0">
              <a:solidFill>
                <a:srgbClr val="FFFFFF"/>
              </a:solidFill>
              <a:latin typeface="Apple Chancery"/>
              <a:cs typeface="Apple Chancery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" y="2553533"/>
            <a:ext cx="9144001" cy="378565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Scroll Through Photos with arrow on left and right (also on timed loop)</a:t>
            </a:r>
          </a:p>
          <a:p>
            <a:endParaRPr lang="en-US" dirty="0"/>
          </a:p>
          <a:p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-1" y="6180892"/>
            <a:ext cx="9144000" cy="677108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FOOTER 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Home / About/ Blog / Women’s / Men’s / How to Order)</a:t>
            </a:r>
          </a:p>
          <a:p>
            <a:endParaRPr lang="en-US" dirty="0"/>
          </a:p>
        </p:txBody>
      </p:sp>
      <p:pic>
        <p:nvPicPr>
          <p:cNvPr id="10" name="Picture 9" descr="Legs by Liz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68" y="0"/>
            <a:ext cx="1636728" cy="18825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4471" y="268941"/>
            <a:ext cx="173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 Back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8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1" y="1773744"/>
            <a:ext cx="9144000" cy="769441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>
              <a:solidFill>
                <a:srgbClr val="FFFFFF"/>
              </a:solidFill>
              <a:latin typeface="Apple Chancery"/>
              <a:cs typeface="Apple Chancery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Apple Chancery"/>
                <a:cs typeface="Apple Chancery"/>
              </a:rPr>
              <a:t>H1: Women’s Styles										       	Order Now  &gt;</a:t>
            </a:r>
          </a:p>
          <a:p>
            <a:pPr algn="ctr"/>
            <a:endParaRPr lang="en-US" sz="1200" dirty="0" smtClean="0">
              <a:solidFill>
                <a:srgbClr val="FFFFFF"/>
              </a:solidFill>
              <a:latin typeface="Apple Chancery"/>
              <a:cs typeface="Apple Chancery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490758"/>
            <a:ext cx="1494118" cy="369331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Style </a:t>
            </a:r>
            <a:r>
              <a:rPr lang="en-US" dirty="0" err="1" smtClean="0"/>
              <a:t>Nav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-1" y="6180892"/>
            <a:ext cx="9144000" cy="677108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FOOTER 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Home / Men’s / About/ Blog / Gallery / How to Order)</a:t>
            </a:r>
          </a:p>
          <a:p>
            <a:endParaRPr lang="en-US" dirty="0"/>
          </a:p>
        </p:txBody>
      </p:sp>
      <p:pic>
        <p:nvPicPr>
          <p:cNvPr id="10" name="Picture 9" descr="Legs by Liz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68" y="0"/>
            <a:ext cx="1636728" cy="1882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4118" y="2543185"/>
            <a:ext cx="76498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- 3 boxes per row showing picture of product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Include short description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Option to view only that product on a different page close up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Order now link is on this page – brings you to “how to order” page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More description of style and fit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Size Guide Link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“Quick View” Option (pop up on screen, with faded screen behind)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When click on faded screen, revert out of quick view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Includes “order now” option –brings you to “how to order” page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When scroll through the “style Nave bar grows to fill full page as logo and Header1 disappear” --- footer always remains where it is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9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1" y="1773744"/>
            <a:ext cx="9144000" cy="769441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 smtClean="0">
              <a:solidFill>
                <a:srgbClr val="FFFFFF"/>
              </a:solidFill>
              <a:latin typeface="Apple Chancery"/>
              <a:cs typeface="Apple Chancery"/>
            </a:endParaRPr>
          </a:p>
          <a:p>
            <a:r>
              <a:rPr lang="en-US" sz="2000" dirty="0" smtClean="0">
                <a:solidFill>
                  <a:srgbClr val="FFFFFF"/>
                </a:solidFill>
                <a:latin typeface="Apple Chancery"/>
                <a:cs typeface="Apple Chancery"/>
              </a:rPr>
              <a:t>H1: Men’s Styles										       	Order Now  &gt;</a:t>
            </a:r>
          </a:p>
          <a:p>
            <a:pPr algn="ctr"/>
            <a:endParaRPr lang="en-US" sz="1200" dirty="0" smtClean="0">
              <a:solidFill>
                <a:srgbClr val="FFFFFF"/>
              </a:solidFill>
              <a:latin typeface="Apple Chancery"/>
              <a:cs typeface="Apple Chancery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490758"/>
            <a:ext cx="1494118" cy="369331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Style </a:t>
            </a:r>
            <a:r>
              <a:rPr lang="en-US" dirty="0" err="1" smtClean="0"/>
              <a:t>Nav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-1" y="6180892"/>
            <a:ext cx="9144000" cy="677108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  <a:latin typeface="Calibri"/>
                <a:cs typeface="Calibri"/>
              </a:rPr>
              <a:t>FOOTER 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cs typeface="Calibri"/>
              </a:rPr>
              <a:t>Home / Women’s / About/ Blog / Gallery / How to Order)</a:t>
            </a:r>
          </a:p>
          <a:p>
            <a:endParaRPr lang="en-US" dirty="0"/>
          </a:p>
        </p:txBody>
      </p:sp>
      <p:pic>
        <p:nvPicPr>
          <p:cNvPr id="10" name="Picture 9" descr="Legs by Liz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68" y="0"/>
            <a:ext cx="1636728" cy="1882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4118" y="2543185"/>
            <a:ext cx="76498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- 3 boxes per row showing picture of product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Include short description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Option to view only that product on a different page close up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Order now link is on this page – brings you to “how to order” page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More description of style and fit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Size Guide Link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“Quick View” Option (pop up on screen, with faded screen behind)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When click on faded screen, revert out of quick view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Includes “order now” option –brings you to “how to order” page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When scroll through the “style Nave bar grows to fill full page as logo and Header1 disappear” --- footer always remains where it is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gs by Liz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51" y="0"/>
            <a:ext cx="1636728" cy="18825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23549"/>
            <a:ext cx="9143999" cy="646331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H1: How To Order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956273" y="1015663"/>
            <a:ext cx="7187726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Apple Chancery"/>
                <a:cs typeface="Apple Chancery"/>
              </a:rPr>
              <a:t>Nav</a:t>
            </a:r>
            <a:r>
              <a:rPr lang="en-US" sz="2000" dirty="0" smtClean="0">
                <a:solidFill>
                  <a:schemeClr val="bg1"/>
                </a:solidFill>
                <a:latin typeface="Apple Chancery"/>
                <a:cs typeface="Apple Chancery"/>
              </a:rPr>
              <a:t> (Home / About / Blog / Gallery / Women’s / Men’s )</a:t>
            </a:r>
          </a:p>
          <a:p>
            <a:pPr algn="ctr"/>
            <a:endParaRPr lang="en-US" sz="2000" dirty="0" smtClean="0">
              <a:solidFill>
                <a:schemeClr val="bg1"/>
              </a:solidFill>
              <a:latin typeface="Apple Chancery"/>
              <a:cs typeface="Apple Chancery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6276" y="0"/>
            <a:ext cx="7187724" cy="1015663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 smtClean="0">
              <a:solidFill>
                <a:srgbClr val="FFFFFF"/>
              </a:solidFill>
              <a:latin typeface="Apple Chancery"/>
              <a:cs typeface="Apple Chancery"/>
            </a:endParaRP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Apple Chancery"/>
                <a:cs typeface="Apple Chancery"/>
              </a:rPr>
              <a:t>H1: About</a:t>
            </a:r>
          </a:p>
          <a:p>
            <a:pPr algn="ctr"/>
            <a:endParaRPr lang="en-US" sz="2000" dirty="0" smtClean="0">
              <a:solidFill>
                <a:srgbClr val="FFFFFF"/>
              </a:solidFill>
              <a:latin typeface="Apple Chancery"/>
              <a:cs typeface="Apple Chancery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380229"/>
            <a:ext cx="3167529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Article: Complete Order Form to the Right </a:t>
            </a:r>
            <a:r>
              <a:rPr lang="en-US" dirty="0" smtClean="0">
                <a:sym typeface="Wingdings"/>
              </a:rPr>
              <a:t>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P: Set Up Pay Pal Account</a:t>
            </a:r>
          </a:p>
          <a:p>
            <a:r>
              <a:rPr lang="en-US" dirty="0" smtClean="0"/>
              <a:t>Link: (Click Here)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67528" y="2369880"/>
            <a:ext cx="5976471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Article: Order Form (To be created</a:t>
            </a:r>
            <a:r>
              <a:rPr lang="is-IS" dirty="0" smtClean="0"/>
              <a:t>…....)</a:t>
            </a:r>
            <a:endParaRPr lang="en-US" dirty="0" smtClean="0"/>
          </a:p>
          <a:p>
            <a:r>
              <a:rPr lang="en-US" dirty="0" smtClean="0"/>
              <a:t>Submit Request Button (how do I do this and have the request sent to an email)</a:t>
            </a:r>
          </a:p>
          <a:p>
            <a:r>
              <a:rPr lang="en-US" dirty="0" smtClean="0"/>
              <a:t>Pay through </a:t>
            </a:r>
            <a:r>
              <a:rPr lang="en-US" dirty="0" err="1" smtClean="0"/>
              <a:t>paypal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-1" y="6155532"/>
            <a:ext cx="9144000" cy="738664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FOOTER – credits, C 2016</a:t>
            </a:r>
            <a:endParaRPr lang="en-US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5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586</Words>
  <Application>Microsoft Macintosh PowerPoint</Application>
  <PresentationFormat>On-screen Show (4:3)</PresentationFormat>
  <Paragraphs>145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 Mulshine</dc:creator>
  <cp:lastModifiedBy>Kira Mulshine</cp:lastModifiedBy>
  <cp:revision>9</cp:revision>
  <dcterms:created xsi:type="dcterms:W3CDTF">2016-03-27T19:06:32Z</dcterms:created>
  <dcterms:modified xsi:type="dcterms:W3CDTF">2016-03-27T20:23:29Z</dcterms:modified>
</cp:coreProperties>
</file>