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 snapToGrid="0" snapToObjects="1">
      <p:cViewPr>
        <p:scale>
          <a:sx n="85" d="100"/>
          <a:sy n="85" d="100"/>
        </p:scale>
        <p:origin x="-177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94" y="-78299"/>
            <a:ext cx="1956275" cy="2250135"/>
          </a:xfrm>
          <a:prstGeom prst="rect">
            <a:avLst/>
          </a:prstGeom>
        </p:spPr>
      </p:pic>
      <p:pic>
        <p:nvPicPr>
          <p:cNvPr id="8" name="Picture 7" descr="tights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422"/>
            <a:ext cx="9143999" cy="5165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713653"/>
            <a:ext cx="914400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2 (Women’s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2005767"/>
            <a:ext cx="9144000" cy="70788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 1 (Home / About / Blog / Gallery )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669" y="709306"/>
            <a:ext cx="253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make this cartwheel into the “L” when hover over it AND when load “Home” page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5669" y="4034827"/>
            <a:ext cx="3349256" cy="18466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hancery"/>
                <a:cs typeface="Apple Chancery"/>
              </a:rPr>
              <a:t>P: “Legs by Liz Fundraiser for Camp Under the Woods”</a:t>
            </a:r>
          </a:p>
          <a:p>
            <a:endParaRPr lang="en-US" sz="2400" b="1" dirty="0" smtClean="0">
              <a:solidFill>
                <a:srgbClr val="000000"/>
              </a:solidFill>
              <a:latin typeface="Apple Chancery"/>
              <a:cs typeface="Apple Chancery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Rounded box – low opacity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5669" y="6114801"/>
            <a:ext cx="334925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Button: “shop the collection”</a:t>
            </a:r>
          </a:p>
          <a:p>
            <a:r>
              <a:rPr lang="en-US" dirty="0" smtClean="0"/>
              <a:t>rounded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(History of “Legs by Liz”)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Blog / Gallery / 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About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923878"/>
            <a:ext cx="31675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7529" y="2938819"/>
            <a:ext cx="5976471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Continued (wrap text)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5509201"/>
            <a:ext cx="9144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Continued (same box)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– credits, C 2016 ( only show at bottom of content when scroll)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4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BLOG POST TITLE </a:t>
            </a:r>
          </a:p>
          <a:p>
            <a:r>
              <a:rPr lang="en-US" dirty="0" smtClean="0"/>
              <a:t>BLOG POST DATE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About/ Gallery / 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Blog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2706" y="2938819"/>
            <a:ext cx="2211294" cy="32316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Blog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1" y="2949667"/>
            <a:ext cx="6932706" cy="32316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BLOG POST CONTENT (Scrolls through keeping </a:t>
            </a:r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on page)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(can only see this at end of post) Credits, C 2016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Gallery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2553533"/>
            <a:ext cx="9144001" cy="3785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Scroll Through Photos with arrow on left and right (also on timed loop)</a:t>
            </a:r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About/ Blog / Women’s / Men’s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71" y="268941"/>
            <a:ext cx="17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 Back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Women’s Styles										       	Order Now  &gt;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90758"/>
            <a:ext cx="1494118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Style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Men’s / About/ Blog / Gallery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118" y="2543185"/>
            <a:ext cx="7649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- 3 boxes per row showing picture of 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short 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Option to view only that product on a different page close 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Order now link is on this page – brings you to “how to order” page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More description of style and fit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Size Guide Link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“Quick View” Option (pop up on screen, with faded screen behind)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When click on faded screen, revert out of quick view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Includes “order now” option –brings you to “how to order” page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When scroll through the “style Nave bar grows to fill full page as logo and Header1 disappear” --- footer always remains where it is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9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Men’s Styles										       	Order Now  &gt;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90758"/>
            <a:ext cx="1494118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Style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Women’s / About/ Blog / Gallery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118" y="2543185"/>
            <a:ext cx="7649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- 3 boxes per row showing picture of 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short 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Option to view only that product on a different page close 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Order now link is on this page – brings you to “how to order” page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More description of style and fit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Size Guide Link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“Quick View” Option (pop up on screen, with faded screen behind)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When click on faded screen, revert out of quick view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Includes “order now” option –brings you to “how to order” page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When scroll through the “style Nave bar grows to fill full page as logo and Header1 disappear” --- footer always remains where it is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64633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H1: How To Order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About / Blog / Gallery / Women’s / Men’s 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About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380229"/>
            <a:ext cx="316752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Article: Complete Order Form to the Right </a:t>
            </a:r>
            <a:r>
              <a:rPr lang="en-US" dirty="0" smtClean="0">
                <a:sym typeface="Wingdings"/>
              </a:rPr>
              <a:t>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P: Set Up Pay Pal Account</a:t>
            </a:r>
          </a:p>
          <a:p>
            <a:r>
              <a:rPr lang="en-US" dirty="0" smtClean="0"/>
              <a:t>Link: (Click Here)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7528" y="2369880"/>
            <a:ext cx="5976471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Article: Order Form (To be created</a:t>
            </a:r>
            <a:r>
              <a:rPr lang="is-IS" dirty="0" smtClean="0"/>
              <a:t>…....)</a:t>
            </a:r>
            <a:endParaRPr lang="en-US" dirty="0" smtClean="0"/>
          </a:p>
          <a:p>
            <a:r>
              <a:rPr lang="en-US" dirty="0" smtClean="0"/>
              <a:t>Submit Request Button (how do I do this and have the request sent to an email)</a:t>
            </a:r>
          </a:p>
          <a:p>
            <a:r>
              <a:rPr lang="en-US" dirty="0" smtClean="0"/>
              <a:t>Pay through </a:t>
            </a:r>
            <a:r>
              <a:rPr lang="en-US" dirty="0" err="1" smtClean="0"/>
              <a:t>paypal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– credits, C 2016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586</Words>
  <Application>Microsoft Macintosh PowerPoint</Application>
  <PresentationFormat>On-screen Show (4:3)</PresentationFormat>
  <Paragraphs>145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Mulshine</dc:creator>
  <cp:lastModifiedBy>Kira Mulshine</cp:lastModifiedBy>
  <cp:revision>9</cp:revision>
  <dcterms:created xsi:type="dcterms:W3CDTF">2016-03-27T19:06:32Z</dcterms:created>
  <dcterms:modified xsi:type="dcterms:W3CDTF">2016-03-27T20:19:58Z</dcterms:modified>
</cp:coreProperties>
</file>