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F799"/>
    <a:srgbClr val="CEF798"/>
    <a:srgbClr val="AFF3C7"/>
    <a:srgbClr val="036AB8"/>
    <a:srgbClr val="65C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7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9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9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5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2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2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6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7BBD-075D-4165-B227-E36A27AC8C5F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16BE-E868-4931-8989-AAB49AE61D2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4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1704" y="754386"/>
            <a:ext cx="9144000" cy="5162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Playfair Display Black" pitchFamily="2" charset="0"/>
              </a:rPr>
              <a:t>National Technological University. </a:t>
            </a:r>
            <a:r>
              <a:rPr lang="en-US" sz="2000" dirty="0">
                <a:solidFill>
                  <a:srgbClr val="036AB8"/>
                </a:solidFill>
                <a:latin typeface="Playfair Display Black" pitchFamily="2" charset="0"/>
              </a:rPr>
              <a:t>General Pacheco Regional Faculty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" b="20913"/>
          <a:stretch/>
        </p:blipFill>
        <p:spPr>
          <a:xfrm>
            <a:off x="240082" y="673517"/>
            <a:ext cx="1620430" cy="11601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0082" y="2025014"/>
            <a:ext cx="111606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latin typeface="Playfair Display ExtraBold" pitchFamily="2" charset="0"/>
              </a:rPr>
              <a:t>Zona Notebook </a:t>
            </a:r>
          </a:p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rgbClr val="036AB8"/>
                </a:solidFill>
                <a:latin typeface="Playfair Display ExtraBold" pitchFamily="2" charset="0"/>
              </a:rPr>
              <a:t>Company Profile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755694" y="4455166"/>
            <a:ext cx="3845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Roboto Slab Light" pitchFamily="2" charset="0"/>
                <a:ea typeface="Roboto Slab Light" pitchFamily="2" charset="0"/>
              </a:rPr>
              <a:t>Subject: English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Roboto Slab Light" pitchFamily="2" charset="0"/>
                <a:ea typeface="Roboto Slab Light" pitchFamily="2" charset="0"/>
              </a:rPr>
              <a:t>Student: Natalia Mucci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Roboto Slab Light" pitchFamily="2" charset="0"/>
                <a:ea typeface="Roboto Slab Light" pitchFamily="2" charset="0"/>
              </a:rPr>
              <a:t>Date: November 15,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3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Tienda con ventanas grandes&#10;&#10;Descripción generada automáticamente">
            <a:extLst>
              <a:ext uri="{FF2B5EF4-FFF2-40B4-BE49-F238E27FC236}">
                <a16:creationId xmlns:a16="http://schemas.microsoft.com/office/drawing/2014/main" id="{9360A212-2FFB-FC02-B485-D98EBE0B9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0"/>
          <a:stretch/>
        </p:blipFill>
        <p:spPr>
          <a:xfrm>
            <a:off x="7816130" y="-2"/>
            <a:ext cx="4375870" cy="6858000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10929" r="26020" b="4768"/>
          <a:stretch/>
        </p:blipFill>
        <p:spPr>
          <a:xfrm>
            <a:off x="3520449" y="-2"/>
            <a:ext cx="5079267" cy="6858000"/>
          </a:xfrm>
          <a:custGeom>
            <a:avLst/>
            <a:gdLst/>
            <a:ahLst/>
            <a:cxnLst/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uadroTexto 7"/>
          <p:cNvSpPr txBox="1"/>
          <p:nvPr/>
        </p:nvSpPr>
        <p:spPr>
          <a:xfrm>
            <a:off x="206360" y="2055000"/>
            <a:ext cx="4375870" cy="1948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Playfair Display ExtraBold" pitchFamily="2" charset="0"/>
                <a:ea typeface="+mj-ea"/>
                <a:cs typeface="+mj-cs"/>
              </a:rPr>
              <a:t>Zona Notebook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Roboto Slab Medium" pitchFamily="2" charset="0"/>
                <a:ea typeface="Roboto Slab Medium" pitchFamily="2" charset="0"/>
                <a:cs typeface="+mj-cs"/>
              </a:rPr>
              <a:t>IT Company</a:t>
            </a:r>
          </a:p>
        </p:txBody>
      </p:sp>
    </p:spTree>
    <p:extLst>
      <p:ext uri="{BB962C8B-B14F-4D97-AF65-F5344CB8AC3E}">
        <p14:creationId xmlns:p14="http://schemas.microsoft.com/office/powerpoint/2010/main" val="269707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r="4224" b="13907"/>
          <a:stretch/>
        </p:blipFill>
        <p:spPr>
          <a:xfrm>
            <a:off x="-25400" y="54781"/>
            <a:ext cx="12217400" cy="6748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27327" y="293696"/>
            <a:ext cx="4628367" cy="516242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Playfair Display Black" pitchFamily="2" charset="0"/>
              </a:rPr>
              <a:t>National Technological University. </a:t>
            </a:r>
            <a:br>
              <a:rPr lang="en-US" sz="2000" dirty="0">
                <a:latin typeface="Playfair Display Black" pitchFamily="2" charset="0"/>
              </a:rPr>
            </a:br>
            <a:r>
              <a:rPr lang="en-US" sz="2000" dirty="0">
                <a:solidFill>
                  <a:srgbClr val="036AB8"/>
                </a:solidFill>
                <a:latin typeface="Playfair Display Black" pitchFamily="2" charset="0"/>
              </a:rPr>
              <a:t>General Pacheco Regional Faculty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" b="20913"/>
          <a:stretch/>
        </p:blipFill>
        <p:spPr>
          <a:xfrm>
            <a:off x="3283906" y="135533"/>
            <a:ext cx="1162833" cy="832568"/>
          </a:xfrm>
          <a:prstGeom prst="rect">
            <a:avLst/>
          </a:prstGeom>
        </p:spPr>
      </p:pic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E3050F07-735A-BC7E-0D32-329DE6026CEB}"/>
              </a:ext>
            </a:extLst>
          </p:cNvPr>
          <p:cNvSpPr/>
          <p:nvPr/>
        </p:nvSpPr>
        <p:spPr>
          <a:xfrm>
            <a:off x="7522887" y="1297842"/>
            <a:ext cx="4057866" cy="1623146"/>
          </a:xfrm>
          <a:custGeom>
            <a:avLst/>
            <a:gdLst>
              <a:gd name="connsiteX0" fmla="*/ 0 w 4057866"/>
              <a:gd name="connsiteY0" fmla="*/ 0 h 1623146"/>
              <a:gd name="connsiteX1" fmla="*/ 3246293 w 4057866"/>
              <a:gd name="connsiteY1" fmla="*/ 0 h 1623146"/>
              <a:gd name="connsiteX2" fmla="*/ 4057866 w 4057866"/>
              <a:gd name="connsiteY2" fmla="*/ 811573 h 1623146"/>
              <a:gd name="connsiteX3" fmla="*/ 3246293 w 4057866"/>
              <a:gd name="connsiteY3" fmla="*/ 1623146 h 1623146"/>
              <a:gd name="connsiteX4" fmla="*/ 0 w 4057866"/>
              <a:gd name="connsiteY4" fmla="*/ 1623146 h 1623146"/>
              <a:gd name="connsiteX5" fmla="*/ 811573 w 4057866"/>
              <a:gd name="connsiteY5" fmla="*/ 811573 h 1623146"/>
              <a:gd name="connsiteX6" fmla="*/ 0 w 4057866"/>
              <a:gd name="connsiteY6" fmla="*/ 0 h 162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7866" h="1623146">
                <a:moveTo>
                  <a:pt x="0" y="0"/>
                </a:moveTo>
                <a:lnTo>
                  <a:pt x="3246293" y="0"/>
                </a:lnTo>
                <a:lnTo>
                  <a:pt x="4057866" y="811573"/>
                </a:lnTo>
                <a:lnTo>
                  <a:pt x="3246293" y="1623146"/>
                </a:lnTo>
                <a:lnTo>
                  <a:pt x="0" y="1623146"/>
                </a:lnTo>
                <a:lnTo>
                  <a:pt x="811573" y="8115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40000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955591" tIns="48006" rIns="859579" bIns="48006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3600" kern="1200" dirty="0">
                <a:latin typeface="Playfair Display SemiBold" pitchFamily="2" charset="0"/>
                <a:ea typeface="Roboto Slab" pitchFamily="2" charset="0"/>
              </a:rPr>
              <a:t>Expansion</a:t>
            </a:r>
            <a:endParaRPr lang="es-AR" sz="3600" kern="1200" dirty="0">
              <a:latin typeface="Playfair Display SemiBold" pitchFamily="2" charset="0"/>
              <a:ea typeface="Roboto Slab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F106E3-682E-D351-2FA5-C7393F02DC5A}"/>
              </a:ext>
            </a:extLst>
          </p:cNvPr>
          <p:cNvSpPr txBox="1"/>
          <p:nvPr/>
        </p:nvSpPr>
        <p:spPr>
          <a:xfrm>
            <a:off x="3865322" y="3330053"/>
            <a:ext cx="354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Slab" pitchFamily="2" charset="0"/>
                <a:ea typeface="Roboto Slab" pitchFamily="2" charset="0"/>
              </a:rPr>
              <a:t>Computer</a:t>
            </a:r>
            <a:r>
              <a:rPr lang="es-AR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Repair</a:t>
            </a:r>
            <a:r>
              <a:rPr lang="es-AR" sz="2000" dirty="0">
                <a:latin typeface="Roboto Slab" pitchFamily="2" charset="0"/>
                <a:ea typeface="Roboto Slab" pitchFamily="2" charset="0"/>
              </a:rPr>
              <a:t> Business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21788F-0525-9AF9-424D-63FFB0DE7CAD}"/>
              </a:ext>
            </a:extLst>
          </p:cNvPr>
          <p:cNvSpPr txBox="1"/>
          <p:nvPr/>
        </p:nvSpPr>
        <p:spPr>
          <a:xfrm>
            <a:off x="7694131" y="4285065"/>
            <a:ext cx="4327294" cy="56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Slab" pitchFamily="2" charset="0"/>
                <a:ea typeface="Roboto Slab" pitchFamily="2" charset="0"/>
              </a:rPr>
              <a:t>Custom Software Development</a:t>
            </a:r>
            <a:endParaRPr lang="es-AR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4" name="Imagen 13" descr="Calendario&#10;&#10;Descripción generada automáticamente con confianza baja">
            <a:extLst>
              <a:ext uri="{FF2B5EF4-FFF2-40B4-BE49-F238E27FC236}">
                <a16:creationId xmlns:a16="http://schemas.microsoft.com/office/drawing/2014/main" id="{E1AFA3B8-369A-318B-2DD0-A664CE770F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1" y="3905892"/>
            <a:ext cx="2860668" cy="2860668"/>
          </a:xfrm>
          <a:prstGeom prst="rect">
            <a:avLst/>
          </a:prstGeom>
        </p:spPr>
      </p:pic>
      <p:pic>
        <p:nvPicPr>
          <p:cNvPr id="18" name="Imagen 17" descr="Imagen que contiene Texto&#10;&#10;Descripción generada automáticamente">
            <a:extLst>
              <a:ext uri="{FF2B5EF4-FFF2-40B4-BE49-F238E27FC236}">
                <a16:creationId xmlns:a16="http://schemas.microsoft.com/office/drawing/2014/main" id="{349CDEC1-1FC7-B103-D9EC-D6DAD63CD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4" r="1743" b="29134"/>
          <a:stretch/>
        </p:blipFill>
        <p:spPr>
          <a:xfrm>
            <a:off x="3659142" y="3850105"/>
            <a:ext cx="3595979" cy="2042523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6957FDB8-BAA8-9EFE-7579-4FA5F3B2F2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93" y="5279560"/>
            <a:ext cx="1226135" cy="1226135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E5CDFB42-69D3-CDB5-4206-407C3B8521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84" y="5139327"/>
            <a:ext cx="1470402" cy="1568429"/>
          </a:xfrm>
          <a:prstGeom prst="rect">
            <a:avLst/>
          </a:prstGeom>
        </p:spPr>
      </p:pic>
      <p:pic>
        <p:nvPicPr>
          <p:cNvPr id="28" name="Imagen 27" descr="Imagen que contiene foto, firmar, estacionado, calle&#10;&#10;Descripción generada automáticamente">
            <a:extLst>
              <a:ext uri="{FF2B5EF4-FFF2-40B4-BE49-F238E27FC236}">
                <a16:creationId xmlns:a16="http://schemas.microsoft.com/office/drawing/2014/main" id="{7A8A0ACB-AC52-72AB-C71C-5461AF8B8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94" y="5468722"/>
            <a:ext cx="1714500" cy="909638"/>
          </a:xfrm>
          <a:prstGeom prst="rect">
            <a:avLst/>
          </a:prstGeom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DB177-200A-073B-D25F-C845EE703FE9}"/>
              </a:ext>
            </a:extLst>
          </p:cNvPr>
          <p:cNvCxnSpPr/>
          <p:nvPr/>
        </p:nvCxnSpPr>
        <p:spPr>
          <a:xfrm>
            <a:off x="8641227" y="5414662"/>
            <a:ext cx="0" cy="10177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65822D1-2120-78D8-B9B9-ACEC1F470A76}"/>
              </a:ext>
            </a:extLst>
          </p:cNvPr>
          <p:cNvCxnSpPr/>
          <p:nvPr/>
        </p:nvCxnSpPr>
        <p:spPr>
          <a:xfrm>
            <a:off x="10640356" y="5414662"/>
            <a:ext cx="0" cy="10177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7201FC6E-4C6F-E5B9-737C-1CEC57235504}"/>
              </a:ext>
            </a:extLst>
          </p:cNvPr>
          <p:cNvSpPr/>
          <p:nvPr/>
        </p:nvSpPr>
        <p:spPr>
          <a:xfrm>
            <a:off x="218727" y="1297842"/>
            <a:ext cx="4057866" cy="1623146"/>
          </a:xfrm>
          <a:custGeom>
            <a:avLst/>
            <a:gdLst>
              <a:gd name="connsiteX0" fmla="*/ 0 w 4057866"/>
              <a:gd name="connsiteY0" fmla="*/ 0 h 1623146"/>
              <a:gd name="connsiteX1" fmla="*/ 3246293 w 4057866"/>
              <a:gd name="connsiteY1" fmla="*/ 0 h 1623146"/>
              <a:gd name="connsiteX2" fmla="*/ 4057866 w 4057866"/>
              <a:gd name="connsiteY2" fmla="*/ 811573 h 1623146"/>
              <a:gd name="connsiteX3" fmla="*/ 3246293 w 4057866"/>
              <a:gd name="connsiteY3" fmla="*/ 1623146 h 1623146"/>
              <a:gd name="connsiteX4" fmla="*/ 0 w 4057866"/>
              <a:gd name="connsiteY4" fmla="*/ 1623146 h 1623146"/>
              <a:gd name="connsiteX5" fmla="*/ 811573 w 4057866"/>
              <a:gd name="connsiteY5" fmla="*/ 811573 h 1623146"/>
              <a:gd name="connsiteX6" fmla="*/ 0 w 4057866"/>
              <a:gd name="connsiteY6" fmla="*/ 0 h 162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7866" h="1623146">
                <a:moveTo>
                  <a:pt x="0" y="0"/>
                </a:moveTo>
                <a:lnTo>
                  <a:pt x="3246293" y="0"/>
                </a:lnTo>
                <a:lnTo>
                  <a:pt x="4057866" y="811573"/>
                </a:lnTo>
                <a:lnTo>
                  <a:pt x="3246293" y="1623146"/>
                </a:lnTo>
                <a:lnTo>
                  <a:pt x="0" y="1623146"/>
                </a:lnTo>
                <a:lnTo>
                  <a:pt x="811573" y="8115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5591" tIns="48006" rIns="859579" bIns="48006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3600" kern="1200" dirty="0">
                <a:latin typeface="Playfair Display Medium" pitchFamily="2" charset="0"/>
                <a:ea typeface="Roboto Slab" pitchFamily="2" charset="0"/>
              </a:rPr>
              <a:t>Founded</a:t>
            </a:r>
            <a:endParaRPr lang="es-AR" sz="3600" kern="1200" dirty="0">
              <a:latin typeface="Playfair Display Medium" pitchFamily="2" charset="0"/>
              <a:ea typeface="Roboto Slab" pitchFamily="2" charset="0"/>
            </a:endParaRP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766D6B56-C684-E908-ED04-CE6F9D8222B9}"/>
              </a:ext>
            </a:extLst>
          </p:cNvPr>
          <p:cNvSpPr/>
          <p:nvPr/>
        </p:nvSpPr>
        <p:spPr>
          <a:xfrm>
            <a:off x="3870807" y="1297842"/>
            <a:ext cx="4057866" cy="1623146"/>
          </a:xfrm>
          <a:custGeom>
            <a:avLst/>
            <a:gdLst>
              <a:gd name="connsiteX0" fmla="*/ 0 w 4057866"/>
              <a:gd name="connsiteY0" fmla="*/ 0 h 1623146"/>
              <a:gd name="connsiteX1" fmla="*/ 3246293 w 4057866"/>
              <a:gd name="connsiteY1" fmla="*/ 0 h 1623146"/>
              <a:gd name="connsiteX2" fmla="*/ 4057866 w 4057866"/>
              <a:gd name="connsiteY2" fmla="*/ 811573 h 1623146"/>
              <a:gd name="connsiteX3" fmla="*/ 3246293 w 4057866"/>
              <a:gd name="connsiteY3" fmla="*/ 1623146 h 1623146"/>
              <a:gd name="connsiteX4" fmla="*/ 0 w 4057866"/>
              <a:gd name="connsiteY4" fmla="*/ 1623146 h 1623146"/>
              <a:gd name="connsiteX5" fmla="*/ 811573 w 4057866"/>
              <a:gd name="connsiteY5" fmla="*/ 811573 h 1623146"/>
              <a:gd name="connsiteX6" fmla="*/ 0 w 4057866"/>
              <a:gd name="connsiteY6" fmla="*/ 0 h 162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7866" h="1623146">
                <a:moveTo>
                  <a:pt x="0" y="0"/>
                </a:moveTo>
                <a:lnTo>
                  <a:pt x="3246293" y="0"/>
                </a:lnTo>
                <a:lnTo>
                  <a:pt x="4057866" y="811573"/>
                </a:lnTo>
                <a:lnTo>
                  <a:pt x="3246293" y="1623146"/>
                </a:lnTo>
                <a:lnTo>
                  <a:pt x="0" y="1623146"/>
                </a:lnTo>
                <a:lnTo>
                  <a:pt x="811573" y="8115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20000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 spcFirstLastPara="0" vert="horz" wrap="square" lIns="955591" tIns="48006" rIns="859579" bIns="48006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3600" kern="1200" dirty="0" err="1">
                <a:latin typeface="Playfair Display Medium" pitchFamily="2" charset="0"/>
                <a:ea typeface="Roboto Slab" pitchFamily="2" charset="0"/>
              </a:rPr>
              <a:t>Beginning</a:t>
            </a:r>
            <a:endParaRPr lang="es-AR" sz="3600" kern="1200" dirty="0">
              <a:latin typeface="Playfair Display Medium" pitchFamily="2" charset="0"/>
              <a:ea typeface="Roboto Slab" pitchFamily="2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B3491DC-AAF5-66BB-47D7-DB4183E674D4}"/>
              </a:ext>
            </a:extLst>
          </p:cNvPr>
          <p:cNvSpPr txBox="1"/>
          <p:nvPr/>
        </p:nvSpPr>
        <p:spPr>
          <a:xfrm>
            <a:off x="7694131" y="3098316"/>
            <a:ext cx="3290701" cy="564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Slab" pitchFamily="2" charset="0"/>
                <a:ea typeface="Roboto Slab" pitchFamily="2" charset="0"/>
              </a:rPr>
              <a:t>Technical support 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A7BE63F-798E-3C1D-E6E2-7B798C2F8E4D}"/>
              </a:ext>
            </a:extLst>
          </p:cNvPr>
          <p:cNvSpPr txBox="1"/>
          <p:nvPr/>
        </p:nvSpPr>
        <p:spPr>
          <a:xfrm>
            <a:off x="7694131" y="3664753"/>
            <a:ext cx="3545412" cy="564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Slab" pitchFamily="2" charset="0"/>
                <a:ea typeface="Roboto Slab" pitchFamily="2" charset="0"/>
              </a:rPr>
              <a:t>Computer Product Sales</a:t>
            </a:r>
            <a:endParaRPr lang="en-US" sz="18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E480E5-2FE8-6348-1924-4DF1F35D5870}"/>
              </a:ext>
            </a:extLst>
          </p:cNvPr>
          <p:cNvSpPr txBox="1"/>
          <p:nvPr/>
        </p:nvSpPr>
        <p:spPr>
          <a:xfrm>
            <a:off x="291224" y="3164103"/>
            <a:ext cx="3290701" cy="668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800" b="1" dirty="0">
                <a:latin typeface="Roboto Slab Light" pitchFamily="2" charset="0"/>
                <a:ea typeface="Roboto Slab Light" pitchFamily="2" charset="0"/>
              </a:rPr>
              <a:t>Raúl and Francisco Felices</a:t>
            </a:r>
          </a:p>
        </p:txBody>
      </p:sp>
    </p:spTree>
    <p:extLst>
      <p:ext uri="{BB962C8B-B14F-4D97-AF65-F5344CB8AC3E}">
        <p14:creationId xmlns:p14="http://schemas.microsoft.com/office/powerpoint/2010/main" val="427260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  <p:bldP spid="10" grpId="0"/>
      <p:bldP spid="36" grpId="0" animBg="1"/>
      <p:bldP spid="38" grpId="0" animBg="1"/>
      <p:bldP spid="40" grpId="0"/>
      <p:bldP spid="4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r="4224" b="13907"/>
          <a:stretch/>
        </p:blipFill>
        <p:spPr>
          <a:xfrm>
            <a:off x="-25400" y="18123"/>
            <a:ext cx="12217400" cy="6748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27327" y="293696"/>
            <a:ext cx="4628367" cy="516242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Playfair Display Black" pitchFamily="2" charset="0"/>
              </a:rPr>
              <a:t>National Technological University. </a:t>
            </a:r>
            <a:br>
              <a:rPr lang="en-US" sz="2000" dirty="0">
                <a:latin typeface="Playfair Display Black" pitchFamily="2" charset="0"/>
              </a:rPr>
            </a:br>
            <a:r>
              <a:rPr lang="en-US" sz="2000" dirty="0">
                <a:solidFill>
                  <a:srgbClr val="036AB8"/>
                </a:solidFill>
                <a:latin typeface="Playfair Display Black" pitchFamily="2" charset="0"/>
              </a:rPr>
              <a:t>General Pacheco Regional Faculty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" b="20913"/>
          <a:stretch/>
        </p:blipFill>
        <p:spPr>
          <a:xfrm>
            <a:off x="3283906" y="135533"/>
            <a:ext cx="1162833" cy="8325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970D69-7F86-68AE-C8C0-CB14CE88306E}"/>
              </a:ext>
            </a:extLst>
          </p:cNvPr>
          <p:cNvSpPr txBox="1"/>
          <p:nvPr/>
        </p:nvSpPr>
        <p:spPr>
          <a:xfrm>
            <a:off x="806116" y="1515980"/>
            <a:ext cx="1016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Playfair Display SemiBold" pitchFamily="2" charset="0"/>
              </a:rPr>
              <a:t>Current Products and Services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148B57-3B5E-69DF-3497-47001380235B}"/>
              </a:ext>
            </a:extLst>
          </p:cNvPr>
          <p:cNvSpPr txBox="1"/>
          <p:nvPr/>
        </p:nvSpPr>
        <p:spPr>
          <a:xfrm>
            <a:off x="3440506" y="5145786"/>
            <a:ext cx="812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Custom applications(e.g., inventory systems).</a:t>
            </a:r>
            <a:endParaRPr lang="es-AR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4D1C0E7-845E-C494-1FA9-B6CEF6FAB0A6}"/>
              </a:ext>
            </a:extLst>
          </p:cNvPr>
          <p:cNvSpPr txBox="1"/>
          <p:nvPr/>
        </p:nvSpPr>
        <p:spPr>
          <a:xfrm>
            <a:off x="3472444" y="2914519"/>
            <a:ext cx="6238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Hardware and Software support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6C8981-1E73-6753-87E2-EB58B3C3788F}"/>
              </a:ext>
            </a:extLst>
          </p:cNvPr>
          <p:cNvSpPr txBox="1"/>
          <p:nvPr/>
        </p:nvSpPr>
        <p:spPr>
          <a:xfrm>
            <a:off x="3519387" y="4001715"/>
            <a:ext cx="6238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Sales of laptops, desktops, printers, and accessories</a:t>
            </a:r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0F64BCB1-423C-D704-8CB7-47443CEDFE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06" y="4947820"/>
            <a:ext cx="788400" cy="788400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953EC0DC-3CA3-1DF2-407B-D490032811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46" y="3833739"/>
            <a:ext cx="927719" cy="92771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9895D6AC-1EFB-BA0F-B948-0CA11FD730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09" y="2775519"/>
            <a:ext cx="759994" cy="7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8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</TotalTime>
  <Words>93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Playfair Display Black</vt:lpstr>
      <vt:lpstr>Playfair Display ExtraBold</vt:lpstr>
      <vt:lpstr>Playfair Display Medium</vt:lpstr>
      <vt:lpstr>Playfair Display SemiBold</vt:lpstr>
      <vt:lpstr>Roboto Slab</vt:lpstr>
      <vt:lpstr>Roboto Slab Light</vt:lpstr>
      <vt:lpstr>Roboto Slab Medium</vt:lpstr>
      <vt:lpstr>Tema de Office</vt:lpstr>
      <vt:lpstr>National Technological University. General Pacheco Regional Faculty</vt:lpstr>
      <vt:lpstr>Presentación de PowerPoint</vt:lpstr>
      <vt:lpstr>National Technological University.  General Pacheco Regional Faculty</vt:lpstr>
      <vt:lpstr>National Technological University.  General Pacheco Regional Faculty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Technological University. General Pacheco Regional Faculty</dc:title>
  <dc:creator>Mucci Natalia Patricia</dc:creator>
  <cp:lastModifiedBy>Mucci Natalia Patricia</cp:lastModifiedBy>
  <cp:revision>12</cp:revision>
  <dcterms:created xsi:type="dcterms:W3CDTF">2024-11-07T22:13:03Z</dcterms:created>
  <dcterms:modified xsi:type="dcterms:W3CDTF">2024-11-14T00:30:40Z</dcterms:modified>
</cp:coreProperties>
</file>