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3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2000"/>
            <a:ext cx="109728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333" y="6278672"/>
            <a:ext cx="1236579" cy="365125"/>
          </a:xfrm>
          <a:prstGeom prst="rect">
            <a:avLst/>
          </a:prstGeom>
        </p:spPr>
        <p:txBody>
          <a:bodyPr/>
          <a:lstStyle/>
          <a:p>
            <a:fld id="{05831B3E-4F26-4332-93F6-B22427D627C7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85267" y="6278672"/>
            <a:ext cx="404706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8912" y="6278672"/>
            <a:ext cx="1413488" cy="365125"/>
          </a:xfrm>
          <a:prstGeom prst="rect">
            <a:avLst/>
          </a:prstGeom>
        </p:spPr>
        <p:txBody>
          <a:bodyPr/>
          <a:lstStyle/>
          <a:p>
            <a:fld id="{6E34732F-7505-4D24-BD81-0BD0F9A9E4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866900"/>
            <a:ext cx="10972800" cy="42894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30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9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6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78B3-BE01-4E66-B599-46BFB3EAFF38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7826-54EE-4EA6-9E22-5A4933322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0113" y="1985005"/>
            <a:ext cx="10814649" cy="2387600"/>
          </a:xfrm>
        </p:spPr>
        <p:txBody>
          <a:bodyPr>
            <a:normAutofit fontScale="90000"/>
          </a:bodyPr>
          <a:lstStyle/>
          <a:p>
            <a:r>
              <a:rPr lang="en-US" altLang="zh-TW" sz="7200" b="1" dirty="0" smtClean="0"/>
              <a:t>MT7933_BGA_EVB</a:t>
            </a:r>
            <a:r>
              <a:rPr lang="zh-TW" altLang="en-US" sz="7200" b="1" dirty="0" smtClean="0"/>
              <a:t> </a:t>
            </a:r>
            <a:r>
              <a:rPr lang="en-US" altLang="zh-TW" sz="7200" b="1" dirty="0" smtClean="0"/>
              <a:t>(MTK2661)</a:t>
            </a:r>
            <a:r>
              <a:rPr lang="en-US" altLang="zh-TW" sz="7200" b="1" dirty="0"/>
              <a:t/>
            </a:r>
            <a:br>
              <a:rPr lang="en-US" altLang="zh-TW" sz="7200" b="1" dirty="0"/>
            </a:br>
            <a:r>
              <a:rPr lang="en-US" altLang="zh-TW" sz="7200" b="1" dirty="0" smtClean="0"/>
              <a:t>USB</a:t>
            </a:r>
            <a:r>
              <a:rPr lang="zh-TW" altLang="en-US" sz="7200" b="1" dirty="0" smtClean="0"/>
              <a:t> </a:t>
            </a:r>
            <a:r>
              <a:rPr lang="en-US" altLang="zh-TW" sz="7200" b="1" dirty="0" smtClean="0"/>
              <a:t>rework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79578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732F-7505-4D24-BD81-0BD0F9A9E4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591573" y="216019"/>
            <a:ext cx="9476118" cy="776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U23 connect to external 5V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5" y="1109380"/>
            <a:ext cx="5406695" cy="2119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89789"/>
            <a:ext cx="6801576" cy="20675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334" y="935782"/>
            <a:ext cx="2339350" cy="570801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963801" y="935782"/>
            <a:ext cx="2618599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拿掉</a:t>
            </a:r>
            <a:r>
              <a:rPr lang="en-US" altLang="zh-TW" dirty="0" smtClean="0">
                <a:solidFill>
                  <a:srgbClr val="0000FF"/>
                </a:solidFill>
              </a:rPr>
              <a:t>R97,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zh-TW" altLang="en-US" dirty="0" smtClean="0">
                <a:solidFill>
                  <a:srgbClr val="0000FF"/>
                </a:solidFill>
              </a:rPr>
              <a:t>如右圖跳線拉一根外部的</a:t>
            </a:r>
            <a:r>
              <a:rPr lang="en-US" altLang="zh-TW" dirty="0" smtClean="0">
                <a:solidFill>
                  <a:srgbClr val="0000FF"/>
                </a:solidFill>
              </a:rPr>
              <a:t>5V</a:t>
            </a:r>
            <a:r>
              <a:rPr lang="zh-TW" altLang="en-US" dirty="0" smtClean="0">
                <a:solidFill>
                  <a:srgbClr val="0000FF"/>
                </a:solidFill>
              </a:rPr>
              <a:t>供給</a:t>
            </a:r>
            <a:r>
              <a:rPr lang="en-US" altLang="zh-TW" dirty="0" smtClean="0">
                <a:solidFill>
                  <a:srgbClr val="0000FF"/>
                </a:solidFill>
              </a:rPr>
              <a:t>U23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7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732F-7505-4D24-BD81-0BD0F9A9E4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591573" y="216019"/>
            <a:ext cx="9476118" cy="776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USB 5V input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54515" y="2557364"/>
            <a:ext cx="6333946" cy="12003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</a:rPr>
              <a:t>如</a:t>
            </a:r>
            <a:r>
              <a:rPr lang="zh-TW" altLang="en-US" dirty="0">
                <a:solidFill>
                  <a:srgbClr val="0000FF"/>
                </a:solidFill>
              </a:rPr>
              <a:t>要</a:t>
            </a:r>
            <a:r>
              <a:rPr lang="zh-TW" altLang="en-US" dirty="0" smtClean="0">
                <a:solidFill>
                  <a:srgbClr val="0000FF"/>
                </a:solidFill>
              </a:rPr>
              <a:t>完成外部</a:t>
            </a:r>
            <a:r>
              <a:rPr lang="en-US" altLang="zh-TW" dirty="0" smtClean="0">
                <a:solidFill>
                  <a:srgbClr val="0000FF"/>
                </a:solidFill>
              </a:rPr>
              <a:t>USB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5V</a:t>
            </a:r>
            <a:r>
              <a:rPr lang="zh-TW" altLang="en-US" dirty="0" smtClean="0">
                <a:solidFill>
                  <a:srgbClr val="0000FF"/>
                </a:solidFill>
              </a:rPr>
              <a:t>輸入的</a:t>
            </a:r>
            <a:r>
              <a:rPr lang="zh-TW" altLang="en-US" dirty="0">
                <a:solidFill>
                  <a:srgbClr val="0000FF"/>
                </a:solidFill>
              </a:rPr>
              <a:t>確認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zh-TW" altLang="en-US" dirty="0">
                <a:solidFill>
                  <a:srgbClr val="0000FF"/>
                </a:solidFill>
              </a:rPr>
              <a:t>請協助</a:t>
            </a:r>
            <a:r>
              <a:rPr lang="en-US" dirty="0">
                <a:solidFill>
                  <a:srgbClr val="0000FF"/>
                </a:solidFill>
              </a:rPr>
              <a:t>rework </a:t>
            </a:r>
            <a:r>
              <a:rPr lang="zh-TW" altLang="en-US" dirty="0">
                <a:solidFill>
                  <a:srgbClr val="0000FF"/>
                </a:solidFill>
              </a:rPr>
              <a:t>下面三個電阻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R90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5.1K ohm</a:t>
            </a:r>
          </a:p>
          <a:p>
            <a:r>
              <a:rPr lang="en-US" dirty="0">
                <a:solidFill>
                  <a:srgbClr val="0000FF"/>
                </a:solidFill>
              </a:rPr>
              <a:t>R91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2.8K ohm</a:t>
            </a:r>
          </a:p>
          <a:p>
            <a:r>
              <a:rPr lang="en-US" dirty="0">
                <a:solidFill>
                  <a:srgbClr val="0000FF"/>
                </a:solidFill>
              </a:rPr>
              <a:t>R93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 9.3K ohm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4" y="816396"/>
            <a:ext cx="7978265" cy="164076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2" y="2557364"/>
            <a:ext cx="4419634" cy="40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4732F-7505-4D24-BD81-0BD0F9A9E4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591573" y="216019"/>
            <a:ext cx="9476118" cy="776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5V to OTG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</a:t>
            </a:r>
            <a:r>
              <a:rPr lang="zh-TW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endParaRPr lang="en-US" altLang="zh-TW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867517"/>
            <a:ext cx="4348670" cy="280742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637727" y="867517"/>
            <a:ext cx="5156513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Step1:</a:t>
            </a:r>
            <a:r>
              <a:rPr lang="zh-TW" altLang="en-US" dirty="0" smtClean="0">
                <a:solidFill>
                  <a:srgbClr val="0000FF"/>
                </a:solidFill>
              </a:rPr>
              <a:t> 參考右圖跳線連接</a:t>
            </a:r>
            <a:r>
              <a:rPr lang="en-US" altLang="zh-TW" dirty="0" smtClean="0">
                <a:solidFill>
                  <a:srgbClr val="0000FF"/>
                </a:solidFill>
              </a:rPr>
              <a:t>R97</a:t>
            </a:r>
            <a:r>
              <a:rPr lang="zh-TW" altLang="en-US" dirty="0" smtClean="0">
                <a:solidFill>
                  <a:srgbClr val="0000FF"/>
                </a:solidFill>
              </a:rPr>
              <a:t> 與 </a:t>
            </a:r>
            <a:r>
              <a:rPr lang="en-US" altLang="zh-TW" dirty="0" smtClean="0">
                <a:solidFill>
                  <a:srgbClr val="0000FF"/>
                </a:solidFill>
              </a:rPr>
              <a:t>D10</a:t>
            </a:r>
            <a:r>
              <a:rPr lang="zh-TW" altLang="en-US" dirty="0" smtClean="0">
                <a:solidFill>
                  <a:srgbClr val="0000FF"/>
                </a:solidFill>
              </a:rPr>
              <a:t> 相對應的</a:t>
            </a:r>
            <a:r>
              <a:rPr lang="en-US" altLang="zh-TW" dirty="0" smtClean="0">
                <a:solidFill>
                  <a:srgbClr val="0000FF"/>
                </a:solidFill>
              </a:rPr>
              <a:t>Pad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27" y="1358460"/>
            <a:ext cx="4879089" cy="23164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0" y="3749338"/>
            <a:ext cx="4348670" cy="306964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637726" y="3793572"/>
            <a:ext cx="7229154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Step2:</a:t>
            </a:r>
            <a:r>
              <a:rPr lang="zh-TW" altLang="en-US" dirty="0" smtClean="0">
                <a:solidFill>
                  <a:srgbClr val="0000FF"/>
                </a:solidFill>
              </a:rPr>
              <a:t> 翻到</a:t>
            </a:r>
            <a:r>
              <a:rPr lang="en-US" altLang="zh-TW" dirty="0" smtClean="0">
                <a:solidFill>
                  <a:srgbClr val="0000FF"/>
                </a:solidFill>
              </a:rPr>
              <a:t>EVB</a:t>
            </a:r>
            <a:r>
              <a:rPr lang="zh-TW" altLang="en-US" dirty="0" smtClean="0">
                <a:solidFill>
                  <a:srgbClr val="0000FF"/>
                </a:solidFill>
              </a:rPr>
              <a:t> 背面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zh-TW" altLang="en-US" dirty="0" smtClean="0">
                <a:solidFill>
                  <a:srgbClr val="0000FF"/>
                </a:solidFill>
              </a:rPr>
              <a:t>如右圖找到藍色線段</a:t>
            </a:r>
            <a:r>
              <a:rPr lang="en-US" altLang="zh-TW" dirty="0" smtClean="0">
                <a:solidFill>
                  <a:srgbClr val="0000FF"/>
                </a:solidFill>
              </a:rPr>
              <a:t>(EXUSB_5V), </a:t>
            </a:r>
            <a:r>
              <a:rPr lang="zh-TW" altLang="en-US" dirty="0" smtClean="0">
                <a:solidFill>
                  <a:srgbClr val="0000FF"/>
                </a:solidFill>
              </a:rPr>
              <a:t>小心的刮開綠漆</a:t>
            </a:r>
            <a:r>
              <a:rPr lang="en-US" altLang="zh-TW" dirty="0" smtClean="0">
                <a:solidFill>
                  <a:srgbClr val="0000FF"/>
                </a:solidFill>
              </a:rPr>
              <a:t>,</a:t>
            </a:r>
            <a:r>
              <a:rPr lang="zh-TW" altLang="en-US" dirty="0" smtClean="0">
                <a:solidFill>
                  <a:srgbClr val="0000FF"/>
                </a:solidFill>
              </a:rPr>
              <a:t>並</a:t>
            </a:r>
            <a:r>
              <a:rPr lang="zh-TW" altLang="en-US" b="1" dirty="0" smtClean="0">
                <a:solidFill>
                  <a:srgbClr val="FF0000"/>
                </a:solidFill>
              </a:rPr>
              <a:t>串接</a:t>
            </a:r>
            <a:r>
              <a:rPr lang="en-US" altLang="zh-TW" b="1" dirty="0" smtClean="0">
                <a:solidFill>
                  <a:srgbClr val="FF0000"/>
                </a:solidFill>
              </a:rPr>
              <a:t>R1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(4.99K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ohm) </a:t>
            </a:r>
            <a:r>
              <a:rPr lang="zh-TW" altLang="en-US" dirty="0" smtClean="0">
                <a:solidFill>
                  <a:srgbClr val="0000FF"/>
                </a:solidFill>
              </a:rPr>
              <a:t>與 </a:t>
            </a:r>
            <a:r>
              <a:rPr lang="zh-TW" altLang="en-US" b="1" dirty="0" smtClean="0">
                <a:solidFill>
                  <a:srgbClr val="FF0000"/>
                </a:solidFill>
              </a:rPr>
              <a:t>並接</a:t>
            </a:r>
            <a:r>
              <a:rPr lang="en-US" altLang="zh-TW" b="1" dirty="0" smtClean="0">
                <a:solidFill>
                  <a:srgbClr val="FF0000"/>
                </a:solidFill>
              </a:rPr>
              <a:t>R2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(1K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ohm)</a:t>
            </a:r>
            <a:r>
              <a:rPr lang="zh-TW" altLang="en-US" b="1" dirty="0" smtClean="0">
                <a:solidFill>
                  <a:srgbClr val="FF0000"/>
                </a:solidFill>
              </a:rPr>
              <a:t>下地 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76" y="4633161"/>
            <a:ext cx="5315669" cy="21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122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PMingLiU</vt:lpstr>
      <vt:lpstr>Arial</vt:lpstr>
      <vt:lpstr>Calibri</vt:lpstr>
      <vt:lpstr>Calibri Light</vt:lpstr>
      <vt:lpstr>Wingdings</vt:lpstr>
      <vt:lpstr>Office 佈景主題</vt:lpstr>
      <vt:lpstr>MT7933_BGA_EVB (MTK2661) USB rework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MT7933_BGA_EVB rework guide</dc:title>
  <dc:creator>Leon-HR Hsu (許宏任)</dc:creator>
  <cp:lastModifiedBy>Leon-HR Hsu (許宏任)</cp:lastModifiedBy>
  <cp:revision>28</cp:revision>
  <dcterms:created xsi:type="dcterms:W3CDTF">2020-09-21T01:21:26Z</dcterms:created>
  <dcterms:modified xsi:type="dcterms:W3CDTF">2020-10-21T07:56:48Z</dcterms:modified>
</cp:coreProperties>
</file>