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Easy to use</a:t>
          </a:r>
          <a:br>
            <a:rPr lang="en-US" dirty="0"/>
          </a:br>
          <a:r>
            <a:rPr lang="en-US" dirty="0"/>
            <a:t>Most popular to develop websites</a:t>
          </a:r>
          <a:br>
            <a:rPr lang="en-US" dirty="0"/>
          </a:b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30% of the websites use </a:t>
          </a:r>
          <a:r>
            <a:rPr lang="en-US" dirty="0" err="1"/>
            <a:t>wordpress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 coding knowledge required.</a:t>
          </a:r>
          <a:br>
            <a:rPr lang="en-US" dirty="0"/>
          </a:br>
          <a:r>
            <a:rPr lang="en-US" dirty="0"/>
            <a:t>It is a content management system (CMS)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FlipHor="1" custScaleX="102389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64950" y="36824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81763" y="78505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 flipH="1">
          <a:off x="1433" y="2933240"/>
          <a:ext cx="32828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Easy to use</a:t>
          </a:r>
          <a:br>
            <a:rPr lang="en-US" sz="1300" kern="1200" dirty="0"/>
          </a:br>
          <a:r>
            <a:rPr lang="en-US" sz="1300" kern="1200" dirty="0"/>
            <a:t>Most popular to develop websites</a:t>
          </a:r>
          <a:br>
            <a:rPr lang="en-US" sz="1300" kern="1200" dirty="0"/>
          </a:br>
          <a:endParaRPr lang="en-US" sz="1300" kern="1200" dirty="0"/>
        </a:p>
      </dsp:txBody>
      <dsp:txXfrm>
        <a:off x="1433" y="2933240"/>
        <a:ext cx="3282847" cy="720000"/>
      </dsp:txXfrm>
    </dsp:sp>
    <dsp:sp modelId="{BCD8CDD9-0C56-4401-ADB1-8B48DAB2C96F}">
      <dsp:nvSpPr>
        <dsp:cNvPr id="0" name=""/>
        <dsp:cNvSpPr/>
      </dsp:nvSpPr>
      <dsp:spPr>
        <a:xfrm>
          <a:off x="4470592" y="36824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887405" y="78505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845374" y="293324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30% of the websites use </a:t>
          </a:r>
          <a:r>
            <a:rPr lang="en-US" sz="1300" kern="1200" dirty="0" err="1"/>
            <a:t>wordpress</a:t>
          </a:r>
          <a:endParaRPr lang="en-US" sz="1300" kern="1200" dirty="0"/>
        </a:p>
      </dsp:txBody>
      <dsp:txXfrm>
        <a:off x="3845374" y="2933240"/>
        <a:ext cx="3206250" cy="720000"/>
      </dsp:txXfrm>
    </dsp:sp>
    <dsp:sp modelId="{FF93E135-77D6-48A0-8871-9BC93D705D06}">
      <dsp:nvSpPr>
        <dsp:cNvPr id="0" name=""/>
        <dsp:cNvSpPr/>
      </dsp:nvSpPr>
      <dsp:spPr>
        <a:xfrm>
          <a:off x="8237936" y="368240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654749" y="785052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612717" y="293324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No coding knowledge required.</a:t>
          </a:r>
          <a:br>
            <a:rPr lang="en-US" sz="1300" kern="1200" dirty="0"/>
          </a:br>
          <a:r>
            <a:rPr lang="en-US" sz="1300" kern="1200" dirty="0"/>
            <a:t>It is a content management system (CMS)</a:t>
          </a:r>
        </a:p>
      </dsp:txBody>
      <dsp:txXfrm>
        <a:off x="7612717" y="2933240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" TargetMode="External"/><Relationship Id="rId2" Type="http://schemas.openxmlformats.org/officeDocument/2006/relationships/hyperlink" Target="http://localhost/dashboar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design.tutsplus.com/courses/a-beginners-guide-to-using-wordpress/lessons/welcome-to-the-cour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Wordpress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AF65D0-CB0A-4139-9969-3F5975BA4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Wordpress</a:t>
            </a:r>
            <a:endParaRPr lang="en-US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407539"/>
              </p:ext>
            </p:extLst>
          </p:nvPr>
        </p:nvGraphicFramePr>
        <p:xfrm>
          <a:off x="709612" y="2014194"/>
          <a:ext cx="10820401" cy="4021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731D-9EBF-4D58-978F-40AE5DA7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E8C39-13AA-4646-A270-73C62FCE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local server is required on your system</a:t>
            </a:r>
          </a:p>
          <a:p>
            <a:r>
              <a:rPr lang="en-US" dirty="0"/>
              <a:t>XAMPP – for windows</a:t>
            </a:r>
          </a:p>
          <a:p>
            <a:r>
              <a:rPr lang="en-US" dirty="0"/>
              <a:t>MAMP for MAC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download XAMPP from the link below</a:t>
            </a:r>
            <a:br>
              <a:rPr lang="en-US" dirty="0"/>
            </a:br>
            <a:r>
              <a:rPr lang="en-US" dirty="0">
                <a:hlinkClick r:id="rId2"/>
              </a:rPr>
              <a:t>https://www.apachefriends.org/index.html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mamp</a:t>
            </a:r>
            <a:r>
              <a:rPr lang="en-US" dirty="0"/>
              <a:t> Continue with the video tutorial provided.</a:t>
            </a:r>
          </a:p>
        </p:txBody>
      </p:sp>
    </p:spTree>
    <p:extLst>
      <p:ext uri="{BB962C8B-B14F-4D97-AF65-F5344CB8AC3E}">
        <p14:creationId xmlns:p14="http://schemas.microsoft.com/office/powerpoint/2010/main" val="363355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AB3D-724B-4555-B255-BFE075B8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36662"/>
            <a:ext cx="10058400" cy="3849624"/>
          </a:xfrm>
        </p:spPr>
        <p:txBody>
          <a:bodyPr/>
          <a:lstStyle/>
          <a:p>
            <a:r>
              <a:rPr lang="en-US" dirty="0"/>
              <a:t>After Installation : Search for </a:t>
            </a:r>
            <a:r>
              <a:rPr lang="en-US" dirty="0" err="1"/>
              <a:t>Xampp</a:t>
            </a:r>
            <a:r>
              <a:rPr lang="en-US" dirty="0"/>
              <a:t> control panel in the search box </a:t>
            </a:r>
          </a:p>
          <a:p>
            <a:r>
              <a:rPr lang="en-US" dirty="0"/>
              <a:t>Please start APACHE &amp; MYSQL </a:t>
            </a:r>
          </a:p>
          <a:p>
            <a:r>
              <a:rPr lang="en-US" dirty="0"/>
              <a:t>After pressing Apache and </a:t>
            </a:r>
            <a:r>
              <a:rPr lang="en-US" dirty="0" err="1"/>
              <a:t>mysql</a:t>
            </a:r>
            <a:r>
              <a:rPr lang="en-US" dirty="0"/>
              <a:t> will be highlighted with green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E524F-07A8-43CF-80B6-17108EECF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1" y="2035113"/>
            <a:ext cx="10267949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2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3DB71-9A40-4286-8C2A-B81E60AA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3" y="814389"/>
            <a:ext cx="9715500" cy="51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4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011F-AA3F-4382-B5F8-A1DC17857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28650"/>
            <a:ext cx="10058400" cy="5324094"/>
          </a:xfrm>
        </p:spPr>
        <p:txBody>
          <a:bodyPr/>
          <a:lstStyle/>
          <a:p>
            <a:r>
              <a:rPr lang="en-US" dirty="0"/>
              <a:t>Open any web browser of your choice</a:t>
            </a:r>
          </a:p>
          <a:p>
            <a:r>
              <a:rPr lang="en-US" dirty="0"/>
              <a:t>Type </a:t>
            </a:r>
            <a:r>
              <a:rPr lang="en-US" dirty="0">
                <a:hlinkClick r:id="rId2"/>
              </a:rPr>
              <a:t>http://localhost/dashboard/</a:t>
            </a:r>
            <a:endParaRPr lang="en-US" dirty="0"/>
          </a:p>
          <a:p>
            <a:r>
              <a:rPr lang="en-US" dirty="0"/>
              <a:t>Then, press on phpMyAdmin present on the right top corner</a:t>
            </a:r>
          </a:p>
          <a:p>
            <a:r>
              <a:rPr lang="en-US" dirty="0"/>
              <a:t>Or you could also directly type</a:t>
            </a:r>
          </a:p>
          <a:p>
            <a:r>
              <a:rPr lang="en-US" dirty="0">
                <a:hlinkClick r:id="rId3"/>
              </a:rPr>
              <a:t>http://localhost/phpmyadmin/</a:t>
            </a:r>
            <a:endParaRPr lang="en-US" dirty="0"/>
          </a:p>
          <a:p>
            <a:r>
              <a:rPr lang="en-US" dirty="0"/>
              <a:t>To view the page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95C37-344A-4A9A-8108-2EEE69A74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6" y="2914650"/>
            <a:ext cx="101631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6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27B8-F8F1-4EC4-A163-A8DBFD3F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28650"/>
            <a:ext cx="10058400" cy="5324094"/>
          </a:xfrm>
        </p:spPr>
        <p:txBody>
          <a:bodyPr/>
          <a:lstStyle/>
          <a:p>
            <a:r>
              <a:rPr lang="en-US" dirty="0"/>
              <a:t>Please follow the tutorial weblink provided to you</a:t>
            </a:r>
          </a:p>
          <a:p>
            <a:r>
              <a:rPr lang="en-US">
                <a:hlinkClick r:id="rId2"/>
              </a:rPr>
              <a:t>https://webdesign.tutsplus.com/courses/a-beginners-guide-to-using-wordpress/lessons/welcome-to-the-course</a:t>
            </a:r>
            <a:endParaRPr lang="en-US" dirty="0"/>
          </a:p>
          <a:p>
            <a:r>
              <a:rPr lang="en-US" dirty="0"/>
              <a:t>At the end you would be required to develop a website of your own choice individually as a project.</a:t>
            </a:r>
          </a:p>
        </p:txBody>
      </p:sp>
    </p:spTree>
    <p:extLst>
      <p:ext uri="{BB962C8B-B14F-4D97-AF65-F5344CB8AC3E}">
        <p14:creationId xmlns:p14="http://schemas.microsoft.com/office/powerpoint/2010/main" val="1337290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{8DDC5A79-E02F-4BDC-97D3-E6438F5BF631}tf78438558</Template>
  <TotalTime>0</TotalTime>
  <Words>191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SavonVTI</vt:lpstr>
      <vt:lpstr>Wordpress</vt:lpstr>
      <vt:lpstr>Wordpress</vt:lpstr>
      <vt:lpstr>Local Server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2020-05-17T02:22:25Z</dcterms:created>
  <dcterms:modified xsi:type="dcterms:W3CDTF">2020-05-17T02:46:19Z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