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</p:sldIdLst>
  <p:sldSz cx="9144000" cy="5143500" type="screen16x9"/>
  <p:notesSz cx="6858000" cy="9144000"/>
  <p:embeddedFontLst>
    <p:embeddedFont>
      <p:font typeface="Gill Sans" panose="020B0600070205080204" charset="0"/>
      <p:regular r:id="rId12"/>
      <p:bold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/>
            <a:t>N</a:t>
          </a:r>
          <a:r>
            <a:rPr kumimoji="1" lang="ja-JP" b="0" i="0"/>
            <a:t>予備校 </a:t>
          </a:r>
          <a:r>
            <a:rPr lang="ja-JP" b="0" i="0"/>
            <a:t>機械学習 第</a:t>
          </a:r>
          <a:r>
            <a:rPr lang="en-US" b="0" i="0"/>
            <a:t>1</a:t>
          </a:r>
          <a:r>
            <a:rPr lang="ja-JP" b="0" i="0"/>
            <a:t>章 </a:t>
          </a:r>
          <a:r>
            <a:rPr lang="en-US" b="0" i="0"/>
            <a:t>Python</a:t>
          </a:r>
          <a:r>
            <a:rPr lang="ja-JP" b="0" i="0"/>
            <a:t>基礎講座</a:t>
          </a:r>
          <a:endParaRPr lang="ja-JP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N</a:t>
          </a:r>
          <a:r>
            <a:rPr kumimoji="1" lang="ja-JP" sz="1500" b="0" i="0" kern="1200"/>
            <a:t>予備校 </a:t>
          </a:r>
          <a:r>
            <a:rPr lang="ja-JP" sz="1500" b="0" i="0" kern="1200"/>
            <a:t>機械学習 第</a:t>
          </a:r>
          <a:r>
            <a:rPr lang="en-US" sz="1500" b="0" i="0" kern="1200"/>
            <a:t>1</a:t>
          </a:r>
          <a:r>
            <a:rPr lang="ja-JP" sz="1500" b="0" i="0" kern="1200"/>
            <a:t>章 </a:t>
          </a:r>
          <a:r>
            <a:rPr lang="en-US" sz="1500" b="0" i="0" kern="1200"/>
            <a:t>Python</a:t>
          </a:r>
          <a:r>
            <a:rPr lang="ja-JP" sz="1500" b="0" i="0" kern="1200"/>
            <a:t>基礎講座</a:t>
          </a:r>
          <a:endParaRPr lang="ja-JP" sz="1500" kern="120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ブロック崩しに色んな機能を追加する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</a:t>
          </a:r>
          <a:r>
            <a:rPr kumimoji="1" lang="ja-JP" sz="1500" b="0" i="0" kern="1200" dirty="0"/>
            <a:t>全く別のゲームを位置から作成する</a:t>
          </a:r>
          <a:r>
            <a:rPr kumimoji="1" lang="ja-JP" altLang="en-US" sz="1500" b="0" i="0" kern="1200" dirty="0"/>
            <a:t>。</a:t>
          </a:r>
          <a:endParaRPr lang="ja-JP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ゲーム作成</a:t>
          </a:r>
          <a:endParaRPr lang="ja-JP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 dirty="0"/>
            <a:t>作ったゲーム、学んだことを整理する。</a:t>
          </a:r>
          <a:endParaRPr lang="ja-JP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/>
            <a:t>発表資料</a:t>
          </a:r>
          <a:endParaRPr lang="ja-JP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3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4" action="ppaction://hlinksldjump"/>
              </a:rPr>
              <a:t>Python</a:t>
            </a:r>
            <a:r>
              <a:rPr kumimoji="1" lang="ja-JP" altLang="en-US" sz="2400" dirty="0">
                <a:hlinkClick r:id="rId4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pygame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Jupyter Notebook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945443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6B26-D061-E9AF-5CED-96C0381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さらに戦う者たちへ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6EC01-8B7E-1472-5A37-53F4012D2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よりプロっぽいコードを書きたい！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ブロック崩しのコードを関数を用いてきれいに書き直すための教材を追加しました！！ぜひ挑戦してみてください。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ファイル名：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関数化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・さらにプロっぽいコードを書きたい！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クラスを用いてさらにきれいに書き直す。いやもはや綺麗かどうかよりもよりプロっぽいことを目指す。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 err="1"/>
              <a:t>Comming</a:t>
            </a:r>
            <a:r>
              <a:rPr kumimoji="1" lang="en-US" altLang="ja-JP" dirty="0"/>
              <a:t> soon</a:t>
            </a:r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9951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436</Words>
  <Application>Microsoft Office PowerPoint</Application>
  <PresentationFormat>画面に合わせる (16:9)</PresentationFormat>
  <Paragraphs>88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Open Sans</vt:lpstr>
      <vt:lpstr>Gill Sans</vt:lpstr>
      <vt:lpstr>Simple Light</vt:lpstr>
      <vt:lpstr>ゲームコース紹介</vt:lpstr>
      <vt:lpstr>アジェンダ</vt:lpstr>
      <vt:lpstr>コース概要</vt:lpstr>
      <vt:lpstr>Pythonとは？</vt:lpstr>
      <vt:lpstr>　　　　　　　　　 とは？</vt:lpstr>
      <vt:lpstr>Jupyter Notebookとは？</vt:lpstr>
      <vt:lpstr>コーススケジュール</vt:lpstr>
      <vt:lpstr>コースフロー</vt:lpstr>
      <vt:lpstr>さらに戦う者たちへ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24</cp:revision>
  <dcterms:modified xsi:type="dcterms:W3CDTF">2023-07-08T12:10:39Z</dcterms:modified>
</cp:coreProperties>
</file>