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5143500" type="screen16x9"/>
  <p:notesSz cx="6858000" cy="9144000"/>
  <p:embeddedFontLst>
    <p:embeddedFont>
      <p:font typeface="Gill Sans" panose="020B0600070205080204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 dirty="0"/>
            <a:t>N</a:t>
          </a:r>
          <a:r>
            <a:rPr kumimoji="1" lang="ja-JP" b="0" i="0" dirty="0"/>
            <a:t>予備校 </a:t>
          </a:r>
          <a:r>
            <a:rPr lang="ja-JP" b="0" i="0" dirty="0"/>
            <a:t>機械学習 第</a:t>
          </a:r>
          <a:r>
            <a:rPr lang="en-US" b="0" i="0" dirty="0"/>
            <a:t>1</a:t>
          </a:r>
          <a:r>
            <a:rPr lang="ja-JP" b="0" i="0" dirty="0"/>
            <a:t>章 </a:t>
          </a:r>
          <a:r>
            <a:rPr lang="en-US" b="0" i="0" dirty="0"/>
            <a:t>Python</a:t>
          </a:r>
          <a:r>
            <a:rPr lang="ja-JP" b="0" i="0" dirty="0"/>
            <a:t>基礎講座</a:t>
          </a:r>
          <a:r>
            <a:rPr lang="ja-JP" altLang="en-US" b="0" i="0" dirty="0"/>
            <a:t>　</a:t>
          </a:r>
          <a:r>
            <a:rPr lang="en-US" altLang="ja-JP" b="0" i="0" dirty="0"/>
            <a:t>8</a:t>
          </a:r>
          <a:r>
            <a:rPr lang="ja-JP" altLang="en-US" b="0" i="0" dirty="0"/>
            <a:t>まで</a:t>
          </a:r>
          <a:endParaRPr lang="ja-JP" dirty="0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 dirty="0"/>
            <a:t>N</a:t>
          </a:r>
          <a:r>
            <a:rPr kumimoji="1" lang="ja-JP" sz="1500" b="0" i="0" kern="1200" dirty="0"/>
            <a:t>予備校 </a:t>
          </a:r>
          <a:r>
            <a:rPr lang="ja-JP" sz="1500" b="0" i="0" kern="1200" dirty="0"/>
            <a:t>機械学習 第</a:t>
          </a:r>
          <a:r>
            <a:rPr lang="en-US" sz="1500" b="0" i="0" kern="1200" dirty="0"/>
            <a:t>1</a:t>
          </a:r>
          <a:r>
            <a:rPr lang="ja-JP" sz="1500" b="0" i="0" kern="1200" dirty="0"/>
            <a:t>章 </a:t>
          </a:r>
          <a:r>
            <a:rPr lang="en-US" sz="1500" b="0" i="0" kern="1200" dirty="0"/>
            <a:t>Python</a:t>
          </a:r>
          <a:r>
            <a:rPr lang="ja-JP" sz="1500" b="0" i="0" kern="1200" dirty="0"/>
            <a:t>基礎講座</a:t>
          </a:r>
          <a:r>
            <a:rPr lang="ja-JP" altLang="en-US" sz="1500" b="0" i="0" kern="1200" dirty="0"/>
            <a:t>　</a:t>
          </a:r>
          <a:r>
            <a:rPr lang="en-US" altLang="ja-JP" sz="1500" b="0" i="0" kern="1200" dirty="0"/>
            <a:t>8</a:t>
          </a:r>
          <a:r>
            <a:rPr lang="ja-JP" altLang="en-US" sz="1500" b="0" i="0" kern="1200" dirty="0"/>
            <a:t>まで</a:t>
          </a:r>
          <a:endParaRPr lang="ja-JP" sz="1500" kern="1200" dirty="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ブロック崩しに色んな機能を追加する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</a:t>
          </a:r>
          <a:r>
            <a:rPr kumimoji="1" lang="ja-JP" sz="1500" b="0" i="0" kern="1200" dirty="0"/>
            <a:t>全く別のゲームを位置から作成する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ゲーム作成</a:t>
          </a:r>
          <a:endParaRPr lang="ja-JP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作ったゲーム、学んだことを整理する。</a:t>
          </a:r>
          <a:endParaRPr lang="ja-JP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発表資料</a:t>
          </a:r>
          <a:endParaRPr lang="ja-JP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6B26-D061-E9AF-5CED-96C0381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さらに戦う者たちへ</a:t>
            </a:r>
            <a:r>
              <a:rPr kumimoji="1" lang="en-US" altLang="ja-JP" dirty="0"/>
              <a:t>(</a:t>
            </a:r>
            <a:r>
              <a:rPr kumimoji="1" lang="ja-JP" altLang="en-US" dirty="0"/>
              <a:t>追加資料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6EC01-8B7E-1472-5A37-53F4012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4"/>
            <a:ext cx="7886700" cy="3532555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kumimoji="1" lang="ja-JP" altLang="en-US" dirty="0"/>
              <a:t>■よりプロっぽいコードを書きたい！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ブロック崩しのコードを関数を用いてきれいに書き直すための教材を追加しました！！ぜひ挑戦してみてください。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10.</a:t>
            </a:r>
            <a:r>
              <a:rPr lang="ja-JP" altLang="en-US" dirty="0"/>
              <a:t>関数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関数化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■さらにプロっぽいコードを書きたい！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クラスを用いてさらにきれいに書き直す。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いやもはや綺麗かどうかよりもよりプロっぽいことを目指す。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11.</a:t>
            </a:r>
            <a:r>
              <a:rPr lang="ja-JP" altLang="en-US" dirty="0"/>
              <a:t>クラス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/>
              <a:t>Coming Soon</a:t>
            </a:r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チャート</a:t>
            </a:r>
            <a:endParaRPr kumimoji="1" lang="en-US" altLang="ja-JP" sz="2400" dirty="0">
              <a:hlinkClick r:id="rId3" action="ppaction://hlinksldjump"/>
            </a:endParaRPr>
          </a:p>
          <a:p>
            <a:r>
              <a:rPr kumimoji="1" lang="ja-JP" altLang="en-US" sz="2400" dirty="0">
                <a:hlinkClick r:id="rId3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4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Python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pygame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7" action="ppaction://hlinksldjump"/>
              </a:rPr>
              <a:t>Jupyter Notebook</a:t>
            </a:r>
            <a:r>
              <a:rPr kumimoji="1" lang="ja-JP" altLang="en-US" sz="2400" dirty="0">
                <a:hlinkClick r:id="rId7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9E40D-DFCF-C01A-4723-09404BC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8" y="390094"/>
            <a:ext cx="7886700" cy="35041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5E1C5A1-7B23-E511-04C6-B3364242E2DE}"/>
              </a:ext>
            </a:extLst>
          </p:cNvPr>
          <p:cNvSpPr/>
          <p:nvPr/>
        </p:nvSpPr>
        <p:spPr>
          <a:xfrm>
            <a:off x="151198" y="4823114"/>
            <a:ext cx="8806564" cy="37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3C15A6E-3E51-7C64-2491-A261BAC2FFBE}"/>
              </a:ext>
            </a:extLst>
          </p:cNvPr>
          <p:cNvSpPr/>
          <p:nvPr/>
        </p:nvSpPr>
        <p:spPr>
          <a:xfrm>
            <a:off x="553408" y="2847081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ゲームのコードは書いたことがある。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4E78046-B029-182C-3F75-43849ABB9F33}"/>
              </a:ext>
            </a:extLst>
          </p:cNvPr>
          <p:cNvSpPr/>
          <p:nvPr/>
        </p:nvSpPr>
        <p:spPr>
          <a:xfrm>
            <a:off x="6397087" y="5833726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2" action="ppaction://hlinksldjump"/>
              </a:rPr>
              <a:t>本コースの勉強資料</a:t>
            </a:r>
            <a:endParaRPr kumimoji="1" lang="en-US" altLang="ja-JP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5068AE-F0DC-E060-92FF-2F4606EB7BFB}"/>
              </a:ext>
            </a:extLst>
          </p:cNvPr>
          <p:cNvSpPr/>
          <p:nvPr/>
        </p:nvSpPr>
        <p:spPr>
          <a:xfrm>
            <a:off x="553407" y="384755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継続して作っているものがある</a:t>
            </a:r>
            <a:endParaRPr kumimoji="1" lang="en-US" altLang="ja-JP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0ECCD09-E088-BB23-EFE2-A81D6D9D5A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535366" y="3625899"/>
            <a:ext cx="4433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734E5BC-0E23-F7E8-DAAC-39FA532514F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1564986" y="4358387"/>
            <a:ext cx="3840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2DE53DB-8DA5-A796-0BE3-37F74ABEFE0A}"/>
              </a:ext>
            </a:extLst>
          </p:cNvPr>
          <p:cNvSpPr/>
          <p:nvPr/>
        </p:nvSpPr>
        <p:spPr>
          <a:xfrm>
            <a:off x="553406" y="4550421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今やっていることを継続</a:t>
            </a:r>
            <a:endParaRPr kumimoji="1" lang="en-US" altLang="ja-JP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10FB273-FA25-69E7-9459-3F05EBCC63D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960630" y="4006954"/>
            <a:ext cx="200484" cy="52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CD08080-B246-61C7-8BF9-701A69EA4441}"/>
              </a:ext>
            </a:extLst>
          </p:cNvPr>
          <p:cNvSpPr/>
          <p:nvPr/>
        </p:nvSpPr>
        <p:spPr>
          <a:xfrm>
            <a:off x="3161114" y="385278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易しい内容からじっくりやりたい</a:t>
            </a:r>
            <a:endParaRPr kumimoji="1" lang="en-US" altLang="ja-JP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F757D55E-0B41-12D7-B804-8651F0C147E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rot="16200000" flipH="1">
            <a:off x="4162482" y="4373828"/>
            <a:ext cx="405271" cy="7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61B249-5DE4-6987-435D-D9F4AF94E2C4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2960631" y="3125663"/>
            <a:ext cx="1404095" cy="7271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C2720F62-7CC9-9E83-8990-AFC93FF95EE9}"/>
              </a:ext>
            </a:extLst>
          </p:cNvPr>
          <p:cNvSpPr/>
          <p:nvPr/>
        </p:nvSpPr>
        <p:spPr>
          <a:xfrm>
            <a:off x="3161896" y="4576855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ブロック崩しは作ったことがある</a:t>
            </a:r>
            <a:endParaRPr kumimoji="1" lang="en-US" altLang="ja-JP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018803B-2601-A348-644F-2F0EE633B99A}"/>
              </a:ext>
            </a:extLst>
          </p:cNvPr>
          <p:cNvCxnSpPr>
            <a:cxnSpLocks/>
            <a:stCxn id="49" idx="2"/>
            <a:endCxn id="80" idx="0"/>
          </p:cNvCxnSpPr>
          <p:nvPr/>
        </p:nvCxnSpPr>
        <p:spPr>
          <a:xfrm rot="5400000">
            <a:off x="4209612" y="5289133"/>
            <a:ext cx="311011" cy="7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7062721E-EF73-8C43-EB34-B6BEF0455020}"/>
              </a:ext>
            </a:extLst>
          </p:cNvPr>
          <p:cNvSpPr/>
          <p:nvPr/>
        </p:nvSpPr>
        <p:spPr>
          <a:xfrm>
            <a:off x="3161113" y="5445030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 dirty="0"/>
              <a:t>をやってみたい。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もしくはやったことがある。</a:t>
            </a:r>
            <a:endParaRPr kumimoji="1" lang="en-US" altLang="ja-JP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A6B42213-FCF9-36F3-EF8E-09AC325BD19C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rot="5400000">
            <a:off x="4166655" y="6200260"/>
            <a:ext cx="396137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87A9CB4-D8A5-592F-396F-CD1F97375B4E}"/>
              </a:ext>
            </a:extLst>
          </p:cNvPr>
          <p:cNvSpPr/>
          <p:nvPr/>
        </p:nvSpPr>
        <p:spPr>
          <a:xfrm>
            <a:off x="3161109" y="7112486"/>
            <a:ext cx="2407223" cy="557164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3" action="ppaction://hlinksldjump"/>
              </a:rPr>
              <a:t>本コースの追加資料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ja-JP" altLang="en-US" b="1" dirty="0"/>
              <a:t>関数について、など</a:t>
            </a:r>
            <a:r>
              <a:rPr kumimoji="1" lang="en-US" altLang="ja-JP" b="1" dirty="0"/>
              <a:t>)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7930B3D-436D-B193-95E3-E92478B68DE7}"/>
              </a:ext>
            </a:extLst>
          </p:cNvPr>
          <p:cNvSpPr/>
          <p:nvPr/>
        </p:nvSpPr>
        <p:spPr>
          <a:xfrm>
            <a:off x="3124809" y="6398331"/>
            <a:ext cx="2479822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よりプロっぽいコードを書きたい</a:t>
            </a:r>
            <a:endParaRPr kumimoji="1" lang="en-US" altLang="ja-JP" dirty="0"/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D53F96AF-45D8-4F61-BA0B-1A817B2E1DFA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5569119" y="4855437"/>
            <a:ext cx="827968" cy="11376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E09BE1C-058E-4701-0E57-495F706D10FB}"/>
              </a:ext>
            </a:extLst>
          </p:cNvPr>
          <p:cNvCxnSpPr>
            <a:cxnSpLocks/>
            <a:stCxn id="31" idx="3"/>
            <a:endCxn id="123" idx="1"/>
          </p:cNvCxnSpPr>
          <p:nvPr/>
        </p:nvCxnSpPr>
        <p:spPr>
          <a:xfrm>
            <a:off x="5568337" y="4012184"/>
            <a:ext cx="518702" cy="83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18C44C4-E6A1-F39D-A405-48AC38A3CA75}"/>
              </a:ext>
            </a:extLst>
          </p:cNvPr>
          <p:cNvSpPr/>
          <p:nvPr/>
        </p:nvSpPr>
        <p:spPr>
          <a:xfrm>
            <a:off x="6087039" y="3861178"/>
            <a:ext cx="2538426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やりたい言語やライブラリがある。</a:t>
            </a:r>
            <a:endParaRPr kumimoji="1" lang="en-US" altLang="ja-JP" b="1" dirty="0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A8B8F1A6-6DA7-C229-E797-8EFF2FAA7AF8}"/>
              </a:ext>
            </a:extLst>
          </p:cNvPr>
          <p:cNvCxnSpPr>
            <a:cxnSpLocks/>
            <a:stCxn id="123" idx="2"/>
            <a:endCxn id="134" idx="0"/>
          </p:cNvCxnSpPr>
          <p:nvPr/>
        </p:nvCxnSpPr>
        <p:spPr>
          <a:xfrm rot="5400000">
            <a:off x="7209666" y="4323463"/>
            <a:ext cx="290070" cy="3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C2586937-36BC-16E9-F026-F27AFAA39C2F}"/>
              </a:ext>
            </a:extLst>
          </p:cNvPr>
          <p:cNvSpPr/>
          <p:nvPr/>
        </p:nvSpPr>
        <p:spPr>
          <a:xfrm>
            <a:off x="6149537" y="4470049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やりたいことをやる</a:t>
            </a:r>
            <a:endParaRPr kumimoji="1" lang="en-US" altLang="ja-JP" b="1" dirty="0"/>
          </a:p>
        </p:txBody>
      </p: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209B22CF-06E5-5E3A-BF10-6DB6CF13AA1D}"/>
              </a:ext>
            </a:extLst>
          </p:cNvPr>
          <p:cNvCxnSpPr>
            <a:cxnSpLocks/>
            <a:stCxn id="123" idx="3"/>
            <a:endCxn id="6" idx="0"/>
          </p:cNvCxnSpPr>
          <p:nvPr/>
        </p:nvCxnSpPr>
        <p:spPr>
          <a:xfrm flipH="1">
            <a:off x="7600699" y="4020579"/>
            <a:ext cx="1024766" cy="1813147"/>
          </a:xfrm>
          <a:prstGeom prst="bentConnector4">
            <a:avLst>
              <a:gd name="adj1" fmla="val -22308"/>
              <a:gd name="adj2" fmla="val 638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A869BFA5-F449-9299-70DD-C188015165C1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4167043" y="6914808"/>
            <a:ext cx="3953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1C19B5C6-6D0E-AE13-27E8-76ED29D13E6E}"/>
              </a:ext>
            </a:extLst>
          </p:cNvPr>
          <p:cNvCxnSpPr>
            <a:cxnSpLocks/>
            <a:stCxn id="91" idx="3"/>
            <a:endCxn id="153" idx="1"/>
          </p:cNvCxnSpPr>
          <p:nvPr/>
        </p:nvCxnSpPr>
        <p:spPr>
          <a:xfrm>
            <a:off x="5604631" y="6557732"/>
            <a:ext cx="837105" cy="8333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A4D02FBB-7AC8-676B-9F18-4A82DC75DC80}"/>
              </a:ext>
            </a:extLst>
          </p:cNvPr>
          <p:cNvSpPr/>
          <p:nvPr/>
        </p:nvSpPr>
        <p:spPr>
          <a:xfrm>
            <a:off x="6441736" y="7231667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どうするか相談しましょう！！</a:t>
            </a:r>
            <a:endParaRPr kumimoji="1" lang="en-US" altLang="ja-JP" b="1" dirty="0"/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B2E3E798-EBBF-011D-3F0C-2A8F56BAC51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5568336" y="4020579"/>
            <a:ext cx="518703" cy="1703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プレースホルダー 2">
            <a:extLst>
              <a:ext uri="{FF2B5EF4-FFF2-40B4-BE49-F238E27FC236}">
                <a16:creationId xmlns:a16="http://schemas.microsoft.com/office/drawing/2014/main" id="{7C31AAA6-D514-E8C0-2AD8-4E368D5A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06" y="949804"/>
            <a:ext cx="7886700" cy="1267352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ゲームコースを選んだのはいいけど、どうしようか悩んでいる人は、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下記チャートを参考にしてみてください。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816EC1E3-1CFA-12D9-D95E-87FEE8922FAE}"/>
              </a:ext>
            </a:extLst>
          </p:cNvPr>
          <p:cNvCxnSpPr>
            <a:cxnSpLocks/>
          </p:cNvCxnSpPr>
          <p:nvPr/>
        </p:nvCxnSpPr>
        <p:spPr>
          <a:xfrm>
            <a:off x="883895" y="2142900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0D99A1F4-6639-6F82-E8EE-88B6A7556928}"/>
              </a:ext>
            </a:extLst>
          </p:cNvPr>
          <p:cNvSpPr txBox="1"/>
          <p:nvPr/>
        </p:nvSpPr>
        <p:spPr>
          <a:xfrm>
            <a:off x="1270000" y="198625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D56742F-7410-6D1D-F22B-741D3FE8FC1E}"/>
              </a:ext>
            </a:extLst>
          </p:cNvPr>
          <p:cNvSpPr txBox="1"/>
          <p:nvPr/>
        </p:nvSpPr>
        <p:spPr>
          <a:xfrm>
            <a:off x="1315686" y="22512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251" name="コネクタ: カギ線 250">
            <a:extLst>
              <a:ext uri="{FF2B5EF4-FFF2-40B4-BE49-F238E27FC236}">
                <a16:creationId xmlns:a16="http://schemas.microsoft.com/office/drawing/2014/main" id="{874A6E35-F36C-3B48-7358-723D180FDFB4}"/>
              </a:ext>
            </a:extLst>
          </p:cNvPr>
          <p:cNvCxnSpPr>
            <a:cxnSpLocks/>
          </p:cNvCxnSpPr>
          <p:nvPr/>
        </p:nvCxnSpPr>
        <p:spPr>
          <a:xfrm>
            <a:off x="883894" y="2429479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42369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590</Words>
  <Application>Microsoft Office PowerPoint</Application>
  <PresentationFormat>画面に合わせる (16:9)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Gill Sans</vt:lpstr>
      <vt:lpstr>Open Sans</vt:lpstr>
      <vt:lpstr>Simple Light</vt:lpstr>
      <vt:lpstr>ゲームコース紹介</vt:lpstr>
      <vt:lpstr>アジェンダ</vt:lpstr>
      <vt:lpstr>チャート</vt:lpstr>
      <vt:lpstr>コース概要</vt:lpstr>
      <vt:lpstr>Pythonとは？</vt:lpstr>
      <vt:lpstr>　　　　　　　　　 とは？</vt:lpstr>
      <vt:lpstr>Jupyter Notebookとは？</vt:lpstr>
      <vt:lpstr>コーススケジュール</vt:lpstr>
      <vt:lpstr>コースフロー</vt:lpstr>
      <vt:lpstr>さらに戦う者たちへ(追加資料)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32</cp:revision>
  <dcterms:modified xsi:type="dcterms:W3CDTF">2023-07-15T03:51:42Z</dcterms:modified>
</cp:coreProperties>
</file>