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6" r:id="rId4"/>
    <p:sldId id="271" r:id="rId5"/>
    <p:sldId id="259" r:id="rId6"/>
    <p:sldId id="262" r:id="rId7"/>
    <p:sldId id="261" r:id="rId8"/>
    <p:sldId id="264" r:id="rId9"/>
    <p:sldId id="268" r:id="rId10"/>
    <p:sldId id="265" r:id="rId11"/>
    <p:sldId id="266" r:id="rId12"/>
    <p:sldId id="269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14/03/2018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1: possible path &gt;2 KEs?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55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733800" y="2488525"/>
            <a:ext cx="4343400" cy="711875"/>
          </a:xfrm>
          <a:prstGeom prst="roundRect">
            <a:avLst>
              <a:gd name="adj" fmla="val 105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contained within a longer path </a:t>
            </a:r>
            <a:r>
              <a:rPr lang="en-US" dirty="0"/>
              <a:t>are Adjacent KERs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Edges that are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UNIQUE</a:t>
            </a:r>
            <a:r>
              <a:rPr lang="en-US" dirty="0"/>
              <a:t> to the remaining paths are Non-Adjacent </a:t>
            </a:r>
            <a:r>
              <a:rPr lang="en-US" dirty="0" smtClean="0"/>
              <a:t>KERs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  <p:sp>
        <p:nvSpPr>
          <p:cNvPr id="48" name="Right Brace 47"/>
          <p:cNvSpPr/>
          <p:nvPr/>
        </p:nvSpPr>
        <p:spPr>
          <a:xfrm>
            <a:off x="7036617" y="3312659"/>
            <a:ext cx="278583" cy="1423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15200" y="3445216"/>
            <a:ext cx="1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The KERs in these two paths are duplicates of the KERs in the green box (i.e. they have already been deemed “adjacent”)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2490" y="2673756"/>
            <a:ext cx="187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Non-adjacent!!</a:t>
            </a:r>
          </a:p>
        </p:txBody>
      </p:sp>
    </p:spTree>
    <p:extLst>
      <p:ext uri="{BB962C8B-B14F-4D97-AF65-F5344CB8AC3E}">
        <p14:creationId xmlns:p14="http://schemas.microsoft.com/office/powerpoint/2010/main" val="323489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Issues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works in paths where MIE and AO have been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Ex: All KERs in paths without MIE and </a:t>
            </a:r>
            <a:r>
              <a:rPr lang="en-US" dirty="0" err="1" smtClean="0"/>
              <a:t>Aos</a:t>
            </a:r>
            <a:r>
              <a:rPr lang="en-US" dirty="0" smtClean="0"/>
              <a:t> would be marked as “non-adjacent”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Possible Solution 1?: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all paths KEs that do not have at least one upstream MIE or downstream AO before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Possible Solution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2?: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Create new attribute called “Path Designator” where a path,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“origin” is defined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KE that has been designated “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MIE”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OR has degree-in 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“terminus” is defined 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 KE that has been designated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“AO”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 has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degree-out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79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Issues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KERs that go BACKWARDS are (</a:t>
            </a:r>
            <a:r>
              <a:rPr lang="en-US" dirty="0" err="1" smtClean="0"/>
              <a:t>ie</a:t>
            </a:r>
            <a:r>
              <a:rPr lang="en-US" dirty="0" smtClean="0"/>
              <a:t> in feedback loops) are identified as non-adjacent (red arrow below). This is because this KER does not occur in ANY MIE to AO simple paths…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159631" y="4104421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62400" y="4104421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8550" y="4840290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8550" y="3286788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08954" y="3859130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8954" y="4676763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67872" y="3859130"/>
            <a:ext cx="594528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7872" y="4676763"/>
            <a:ext cx="594528" cy="1635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" idx="0"/>
          </p:cNvCxnSpPr>
          <p:nvPr/>
        </p:nvCxnSpPr>
        <p:spPr>
          <a:xfrm rot="5400000" flipH="1" flipV="1">
            <a:off x="2985676" y="2703036"/>
            <a:ext cx="16411" cy="2802769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57256" y="4112626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08240" y="4241278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8240" y="4480560"/>
            <a:ext cx="56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5484" y="3869240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9990" y="3885212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41975" y="4096216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11723" y="4398796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600" y="5706417"/>
            <a:ext cx="860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Possible Solution 1?: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Force all adjacent KERs that have “opposites” to also be adjacent?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59631" y="2201595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62400" y="2201595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8550" y="2937464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8550" y="1383962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08954" y="1956304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8954" y="2773937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67872" y="1956304"/>
            <a:ext cx="594528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7872" y="2773937"/>
            <a:ext cx="594528" cy="1635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" idx="0"/>
          </p:cNvCxnSpPr>
          <p:nvPr/>
        </p:nvCxnSpPr>
        <p:spPr>
          <a:xfrm rot="5400000" flipH="1" flipV="1">
            <a:off x="2985676" y="800210"/>
            <a:ext cx="16411" cy="2802769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077200" y="2193389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83652" y="2502711"/>
            <a:ext cx="56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5484" y="1966414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9990" y="1982386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41975" y="2193390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11723" y="2495970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857999" y="1029542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8000" y="2193389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43800" y="2330919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1" idx="0"/>
          </p:cNvCxnSpPr>
          <p:nvPr/>
        </p:nvCxnSpPr>
        <p:spPr>
          <a:xfrm flipH="1">
            <a:off x="7282662" y="1601884"/>
            <a:ext cx="35906" cy="59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08240" y="2338452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808945" y="2749970"/>
            <a:ext cx="35906" cy="59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41975" y="3331805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4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Issues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KERs that go BACKWARDS are (</a:t>
            </a:r>
            <a:r>
              <a:rPr lang="en-US" dirty="0" err="1" smtClean="0"/>
              <a:t>ie</a:t>
            </a:r>
            <a:r>
              <a:rPr lang="en-US" dirty="0" smtClean="0"/>
              <a:t> in feedback loops) are identified as non-adjacent (red arrow below). This is because this KER does not occur in ANY MIE to AO simple paths…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159631" y="4104421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62400" y="4104421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8550" y="4840290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8550" y="3286788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08954" y="3859130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8954" y="4676763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67872" y="3859130"/>
            <a:ext cx="594528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67872" y="4676763"/>
            <a:ext cx="594528" cy="1635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" idx="0"/>
          </p:cNvCxnSpPr>
          <p:nvPr/>
        </p:nvCxnSpPr>
        <p:spPr>
          <a:xfrm rot="5400000" flipH="1" flipV="1">
            <a:off x="2985676" y="2703036"/>
            <a:ext cx="16411" cy="2802769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57256" y="4112626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08240" y="4241278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8240" y="4480560"/>
            <a:ext cx="56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5484" y="3869240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9990" y="3885212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41975" y="4096216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11723" y="4398796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600" y="5706417"/>
            <a:ext cx="860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Possible Solution 1?: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Force all adjacent KERs that have “opposites” to also be adjacent?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4902926" y="3406198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7800" y="3399457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84790" y="3227831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7559" y="3227831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3709" y="3963700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43709" y="2410198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34113" y="2982540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34113" y="3800173"/>
            <a:ext cx="509594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93031" y="2982540"/>
            <a:ext cx="594528" cy="2452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93031" y="3800173"/>
            <a:ext cx="594528" cy="16352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" idx="0"/>
          </p:cNvCxnSpPr>
          <p:nvPr/>
        </p:nvCxnSpPr>
        <p:spPr>
          <a:xfrm rot="5400000" flipH="1" flipV="1">
            <a:off x="2010835" y="1826446"/>
            <a:ext cx="16411" cy="2802769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404230" y="3264064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55214" y="3543494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99296" y="3657600"/>
            <a:ext cx="56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30552" y="2374778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25149" y="3008622"/>
            <a:ext cx="0" cy="8892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67134" y="3219626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6882" y="3522206"/>
            <a:ext cx="649016" cy="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905891" y="2209800"/>
            <a:ext cx="849323" cy="57234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22352" y="3242776"/>
            <a:ext cx="849323" cy="57234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KE4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67134" y="4249871"/>
            <a:ext cx="849323" cy="5723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5337085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Becomes “adjacent” when it becomes part of an MIE to AO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4572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</a:t>
            </a:r>
            <a:r>
              <a:rPr lang="en-US" sz="2000" b="1" u="sng" dirty="0" smtClean="0"/>
              <a:t>1</a:t>
            </a:r>
            <a:endParaRPr lang="en-US" b="1" u="sng" dirty="0" smtClean="0"/>
          </a:p>
          <a:p>
            <a:r>
              <a:rPr lang="en-US" dirty="0" smtClean="0"/>
              <a:t>For any edge, does there exist a path between its two nodes that passes through more than 2 nodes?</a:t>
            </a:r>
          </a:p>
          <a:p>
            <a:r>
              <a:rPr lang="en-US" dirty="0"/>
              <a:t>	</a:t>
            </a:r>
            <a:r>
              <a:rPr lang="en-US" dirty="0" smtClean="0"/>
              <a:t>if no: that edge is an adjacent KER</a:t>
            </a:r>
          </a:p>
          <a:p>
            <a:r>
              <a:rPr lang="en-US" dirty="0"/>
              <a:t>	</a:t>
            </a:r>
            <a:r>
              <a:rPr lang="en-US" dirty="0" smtClean="0"/>
              <a:t>if yes: a longer path exists, that edge is a non-adjacent KER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MIE to KE1 there are no longer </a:t>
            </a:r>
            <a:r>
              <a:rPr lang="en-US" dirty="0"/>
              <a:t>routes possible </a:t>
            </a:r>
            <a:r>
              <a:rPr lang="en-US" dirty="0" smtClean="0"/>
              <a:t>∴ adjacent 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MIE to </a:t>
            </a:r>
            <a:r>
              <a:rPr lang="en-US" dirty="0" smtClean="0"/>
              <a:t>KE2 </a:t>
            </a:r>
            <a:r>
              <a:rPr lang="en-US" dirty="0"/>
              <a:t>there </a:t>
            </a:r>
            <a:r>
              <a:rPr lang="en-US" dirty="0" smtClean="0"/>
              <a:t>EXISTS A LONGER PATH (MIE to KE1 to KE2)</a:t>
            </a:r>
          </a:p>
          <a:p>
            <a:r>
              <a:rPr lang="en-US" dirty="0"/>
              <a:t> </a:t>
            </a:r>
            <a:r>
              <a:rPr lang="en-US" dirty="0" smtClean="0"/>
              <a:t>    ∴ NON-Adjacent </a:t>
            </a:r>
            <a:r>
              <a:rPr lang="en-US" dirty="0"/>
              <a:t>KER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68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 </a:t>
            </a:r>
            <a:r>
              <a:rPr lang="en-US" sz="2000" b="1" u="sng" dirty="0"/>
              <a:t>1</a:t>
            </a:r>
            <a:endParaRPr lang="en-US" b="1" u="sng" dirty="0"/>
          </a:p>
          <a:p>
            <a:r>
              <a:rPr lang="en-US" dirty="0"/>
              <a:t>For an edge, does there exist a path between its two nodes that passes through more than 2 nodes?</a:t>
            </a:r>
          </a:p>
          <a:p>
            <a:r>
              <a:rPr lang="en-US" dirty="0"/>
              <a:t>	if no: that edge is an adjacent KER</a:t>
            </a:r>
          </a:p>
          <a:p>
            <a:r>
              <a:rPr lang="en-US" dirty="0"/>
              <a:t>	if yes: a longer path exists, that edge is a non-adjacent KER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However….. </a:t>
            </a:r>
            <a:r>
              <a:rPr lang="en-US" dirty="0" smtClean="0"/>
              <a:t>Fails in symmetrical networks (which are possible with loop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MIE to KE1 there EXISTS A LONGER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MIE to </a:t>
            </a:r>
            <a:r>
              <a:rPr lang="en-US" dirty="0" smtClean="0"/>
              <a:t>KE2 </a:t>
            </a:r>
            <a:r>
              <a:rPr lang="en-US" dirty="0"/>
              <a:t>there </a:t>
            </a:r>
            <a:r>
              <a:rPr lang="en-US" dirty="0" smtClean="0"/>
              <a:t>EXISTS A LONGER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ARE NON-ADJACENT?! (red KERs incorrectly identified as non-adjacent)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 2: Longest MIE to AO paths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71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</a:t>
            </a:r>
            <a:r>
              <a:rPr lang="en-US" sz="2000" b="1" u="sng" dirty="0" smtClean="0"/>
              <a:t>2</a:t>
            </a:r>
            <a:endParaRPr lang="en-US" b="1" u="sng" dirty="0" smtClean="0"/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Only paths that ARE NOT contained within a longer path are composed of Adjacent KERs</a:t>
            </a:r>
          </a:p>
        </p:txBody>
      </p:sp>
    </p:spTree>
    <p:extLst>
      <p:ext uri="{BB962C8B-B14F-4D97-AF65-F5344CB8AC3E}">
        <p14:creationId xmlns:p14="http://schemas.microsoft.com/office/powerpoint/2010/main" val="292142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8600" y="4572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 smtClean="0"/>
              <a:t>Only paths that ARE NOT contained within a longer path are composed of Adjacent KERs</a:t>
            </a:r>
          </a:p>
          <a:p>
            <a:endParaRPr lang="en-US" dirty="0"/>
          </a:p>
          <a:p>
            <a:r>
              <a:rPr lang="en-US" dirty="0" smtClean="0"/>
              <a:t>(added an non-adjacent KER to illustrate point)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41581" y="4540704"/>
            <a:ext cx="1187302" cy="8001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59679" y="4540704"/>
            <a:ext cx="1187302" cy="8001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41265" y="55694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1265" y="3397704"/>
            <a:ext cx="1187302" cy="800100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28883" y="4197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8883" y="5340804"/>
            <a:ext cx="712381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78725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72376" y="4197804"/>
            <a:ext cx="0" cy="1314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8567" y="4197804"/>
            <a:ext cx="831112" cy="34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8567" y="5340804"/>
            <a:ext cx="83111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0"/>
            <a:endCxn id="16" idx="0"/>
          </p:cNvCxnSpPr>
          <p:nvPr/>
        </p:nvCxnSpPr>
        <p:spPr>
          <a:xfrm rot="5400000" flipH="1" flipV="1">
            <a:off x="4494650" y="2581655"/>
            <a:ext cx="19050" cy="3918098"/>
          </a:xfrm>
          <a:prstGeom prst="bentConnector3">
            <a:avLst>
              <a:gd name="adj1" fmla="val 804715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5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3136" y="2120517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7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within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dirty="0"/>
              <a:t> are Adjacent KERs.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379" y="2057400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</p:spTree>
    <p:extLst>
      <p:ext uri="{BB962C8B-B14F-4D97-AF65-F5344CB8AC3E}">
        <p14:creationId xmlns:p14="http://schemas.microsoft.com/office/powerpoint/2010/main" val="407128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33800" y="4876800"/>
            <a:ext cx="4495800" cy="1600200"/>
          </a:xfrm>
          <a:prstGeom prst="roundRect">
            <a:avLst>
              <a:gd name="adj" fmla="val 105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4322" y="3945391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3269" y="3945391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65933" y="4514850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65933" y="33126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71578" y="3755571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1578" y="4388303"/>
            <a:ext cx="394354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97384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26012" y="3755571"/>
            <a:ext cx="0" cy="7276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3189" y="3755571"/>
            <a:ext cx="460080" cy="1898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189" y="4388303"/>
            <a:ext cx="460080" cy="126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" y="4572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 2</a:t>
            </a:r>
          </a:p>
          <a:p>
            <a:r>
              <a:rPr lang="en-US" dirty="0" smtClean="0"/>
              <a:t>For any simple paths between an MIE to AO pair (i.e. linear AOP), does there exist a longer path that contains all the same nodes?</a:t>
            </a:r>
          </a:p>
          <a:p>
            <a:endParaRPr lang="en-US" dirty="0"/>
          </a:p>
          <a:p>
            <a:r>
              <a:rPr lang="en-US" dirty="0"/>
              <a:t>Edges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paths that 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are not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within a longer path</a:t>
            </a:r>
            <a:r>
              <a:rPr lang="en-US" dirty="0"/>
              <a:t> are Adjacent KERs.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61036" y="33944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33944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72200" y="33944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1036" y="4193198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72200" y="4193198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29228" y="4193198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61036" y="503377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39000" y="503377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61314" y="503377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44227" y="506541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52207" y="5832859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30171" y="5832859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2485" y="5832859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35398" y="5864496"/>
            <a:ext cx="657256" cy="442912"/>
          </a:xfrm>
          <a:prstGeom prst="roundRect">
            <a:avLst/>
          </a:prstGeom>
          <a:solidFill>
            <a:srgbClr val="FFFF9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3"/>
            <a:endCxn id="16" idx="1"/>
          </p:cNvCxnSpPr>
          <p:nvPr/>
        </p:nvCxnSpPr>
        <p:spPr>
          <a:xfrm>
            <a:off x="4718292" y="36159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2656" y="35960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3070" y="440563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5092" y="439662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3070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7702" y="5286872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43063" y="5257106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3070" y="6054315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85092" y="6034414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9741" y="6025399"/>
            <a:ext cx="3871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0"/>
          </p:cNvCxnSpPr>
          <p:nvPr/>
        </p:nvCxnSpPr>
        <p:spPr>
          <a:xfrm rot="5400000" flipH="1" flipV="1">
            <a:off x="1827423" y="2860918"/>
            <a:ext cx="12700" cy="2168947"/>
          </a:xfrm>
          <a:prstGeom prst="bentConnector3">
            <a:avLst>
              <a:gd name="adj1" fmla="val 7285693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52207" y="2590800"/>
            <a:ext cx="657256" cy="44291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7789" y="2590800"/>
            <a:ext cx="657256" cy="4429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>
          <a:xfrm>
            <a:off x="4709463" y="2812256"/>
            <a:ext cx="387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1379" y="2057400"/>
            <a:ext cx="30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All simple MIE to AO paths</a:t>
            </a:r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733801" y="6400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These paths are made of adjacent KERs….so all of the KERs in the path are therefore adjacent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036617" y="3312659"/>
            <a:ext cx="278583" cy="1423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315200" y="3445216"/>
            <a:ext cx="1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The KERs in these two paths are duplicates of the KERs in the green box (i.e. they have already been deemed “adjacent”)</a:t>
            </a:r>
          </a:p>
        </p:txBody>
      </p:sp>
    </p:spTree>
    <p:extLst>
      <p:ext uri="{BB962C8B-B14F-4D97-AF65-F5344CB8AC3E}">
        <p14:creationId xmlns:p14="http://schemas.microsoft.com/office/powerpoint/2010/main" val="11774972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1736</TotalTime>
  <Words>930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Algorithm 1: possible path &gt;2 KEs? </vt:lpstr>
      <vt:lpstr>PowerPoint Presentation</vt:lpstr>
      <vt:lpstr>PowerPoint Presentation</vt:lpstr>
      <vt:lpstr>Algorithm 2: Longest MIE to AO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OBrien,Jason [NCR]</dc:creator>
  <cp:lastModifiedBy>OBrien,Jason [NCR]</cp:lastModifiedBy>
  <cp:revision>20</cp:revision>
  <dcterms:created xsi:type="dcterms:W3CDTF">2018-03-03T22:09:05Z</dcterms:created>
  <dcterms:modified xsi:type="dcterms:W3CDTF">2018-03-14T17:34:29Z</dcterms:modified>
</cp:coreProperties>
</file>