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8" r:id="rId3"/>
    <p:sldId id="256" r:id="rId4"/>
    <p:sldId id="271" r:id="rId5"/>
    <p:sldId id="259" r:id="rId6"/>
    <p:sldId id="262" r:id="rId7"/>
    <p:sldId id="261" r:id="rId8"/>
    <p:sldId id="264" r:id="rId9"/>
    <p:sldId id="268" r:id="rId10"/>
    <p:sldId id="265" r:id="rId11"/>
    <p:sldId id="266" r:id="rId12"/>
    <p:sldId id="269" r:id="rId13"/>
    <p:sldId id="275" r:id="rId14"/>
    <p:sldId id="278" r:id="rId15"/>
    <p:sldId id="277" r:id="rId16"/>
    <p:sldId id="276" r:id="rId17"/>
    <p:sldId id="279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20/03/2018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20/03/2018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20/03/2018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20/03/2018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20/03/2018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20/03/2018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20/03/2018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20/03/2018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20/03/2018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20/03/2018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20/03/2018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37ADB-4FB9-482D-A1A4-E1F489B212F5}" type="datetimeFigureOut">
              <a:rPr lang="en-US" smtClean="0"/>
              <a:t>20/03/2018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133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Algorithm 1: possible path &gt;2 KEs?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5583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3733800" y="2488525"/>
            <a:ext cx="4343400" cy="711875"/>
          </a:xfrm>
          <a:prstGeom prst="roundRect">
            <a:avLst>
              <a:gd name="adj" fmla="val 105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733800" y="4876800"/>
            <a:ext cx="4495800" cy="1600200"/>
          </a:xfrm>
          <a:prstGeom prst="roundRect">
            <a:avLst>
              <a:gd name="adj" fmla="val 10544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14322" y="3945391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83269" y="3945391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65933" y="4514850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65933" y="3312659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71578" y="3755571"/>
            <a:ext cx="394354" cy="1898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71578" y="4388303"/>
            <a:ext cx="394354" cy="1898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97384" y="3755571"/>
            <a:ext cx="0" cy="7276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926012" y="3755571"/>
            <a:ext cx="0" cy="7276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23189" y="3755571"/>
            <a:ext cx="460080" cy="1898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123189" y="4388303"/>
            <a:ext cx="460080" cy="1265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8600" y="457200"/>
            <a:ext cx="883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Algorithm 2</a:t>
            </a:r>
          </a:p>
          <a:p>
            <a:r>
              <a:rPr lang="en-US" dirty="0" smtClean="0"/>
              <a:t>For any simple paths between an MIE to AO pair (i.e. linear AOP), does there exist a longer path that contains all the same nodes?</a:t>
            </a:r>
          </a:p>
          <a:p>
            <a:endParaRPr lang="en-US" dirty="0"/>
          </a:p>
          <a:p>
            <a:r>
              <a:rPr lang="en-US" dirty="0"/>
              <a:t>Edges in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paths that </a:t>
            </a:r>
            <a:r>
              <a:rPr lang="en-US" u="sng" dirty="0" smtClean="0">
                <a:solidFill>
                  <a:schemeClr val="accent6">
                    <a:lumMod val="75000"/>
                  </a:schemeClr>
                </a:solidFill>
              </a:rPr>
              <a:t>are not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contained within a longer path </a:t>
            </a:r>
            <a:r>
              <a:rPr lang="en-US" dirty="0"/>
              <a:t>are Adjacent KERs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Edges that are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UNIQUE</a:t>
            </a:r>
            <a:r>
              <a:rPr lang="en-US" dirty="0"/>
              <a:t> to the remaining paths are Non-Adjacent </a:t>
            </a:r>
            <a:r>
              <a:rPr lang="en-US" dirty="0" smtClean="0"/>
              <a:t>KERs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061036" y="3394459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105400" y="3394459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172200" y="3394459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61036" y="4193198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172200" y="4193198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129228" y="4193198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061036" y="5033779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239000" y="5033779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161314" y="5033779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144227" y="5065416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052207" y="5832859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30171" y="5832859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152485" y="5832859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135398" y="5864496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KE2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4" idx="3"/>
            <a:endCxn id="16" idx="1"/>
          </p:cNvCxnSpPr>
          <p:nvPr/>
        </p:nvCxnSpPr>
        <p:spPr>
          <a:xfrm>
            <a:off x="4718292" y="3615915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762656" y="3596014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723070" y="4405639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85092" y="4396624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723070" y="5286872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797702" y="5286872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843063" y="5257106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723070" y="6054315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785092" y="6034414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809741" y="6025399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0"/>
          </p:cNvCxnSpPr>
          <p:nvPr/>
        </p:nvCxnSpPr>
        <p:spPr>
          <a:xfrm rot="5400000" flipH="1" flipV="1">
            <a:off x="1827423" y="2860918"/>
            <a:ext cx="12700" cy="2168947"/>
          </a:xfrm>
          <a:prstGeom prst="bentConnector3">
            <a:avLst>
              <a:gd name="adj1" fmla="val 7285693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052207" y="2590800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107789" y="2590800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43" idx="3"/>
          </p:cNvCxnSpPr>
          <p:nvPr/>
        </p:nvCxnSpPr>
        <p:spPr>
          <a:xfrm>
            <a:off x="4709463" y="2812256"/>
            <a:ext cx="38710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33801" y="64008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These paths are made of adjacent KERs….so all of the KERs in the path are therefore adjacent</a:t>
            </a:r>
          </a:p>
        </p:txBody>
      </p:sp>
      <p:sp>
        <p:nvSpPr>
          <p:cNvPr id="48" name="Right Brace 47"/>
          <p:cNvSpPr/>
          <p:nvPr/>
        </p:nvSpPr>
        <p:spPr>
          <a:xfrm>
            <a:off x="7036617" y="3312659"/>
            <a:ext cx="278583" cy="14236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315200" y="3445216"/>
            <a:ext cx="1878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The KERs in these two paths are duplicates of the KERs in the green box (i.e. they have already been deemed “adjacent”)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42490" y="2673756"/>
            <a:ext cx="1878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Non-adjacent!!</a:t>
            </a:r>
          </a:p>
        </p:txBody>
      </p:sp>
    </p:spTree>
    <p:extLst>
      <p:ext uri="{BB962C8B-B14F-4D97-AF65-F5344CB8AC3E}">
        <p14:creationId xmlns:p14="http://schemas.microsoft.com/office/powerpoint/2010/main" val="3234896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28600" y="457200"/>
            <a:ext cx="8839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Algorithm 2</a:t>
            </a:r>
          </a:p>
          <a:p>
            <a:r>
              <a:rPr lang="en-US" dirty="0" smtClean="0"/>
              <a:t>For any simple paths between an MIE to AO pair (i.e. linear AOP), does there exist a longer path that contains all the same nodes?</a:t>
            </a:r>
          </a:p>
          <a:p>
            <a:endParaRPr lang="en-US" dirty="0"/>
          </a:p>
          <a:p>
            <a:r>
              <a:rPr lang="en-US" dirty="0" smtClean="0"/>
              <a:t>Issues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works in paths where MIE and AO have been specified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Ex: All KERs in paths without MIE and </a:t>
            </a:r>
            <a:r>
              <a:rPr lang="en-US" dirty="0" err="1" smtClean="0"/>
              <a:t>Aos</a:t>
            </a:r>
            <a:r>
              <a:rPr lang="en-US" dirty="0" smtClean="0"/>
              <a:t> would be marked as “non-adjacent”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Possible Solution 1?: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Remove all paths KEs that do not have at least one upstream MIE or downstream AO before analysis?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Possible Solution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2?: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Create new attribute called “Path Designator” where a path, 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“origin” is defined 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 KE that has been designated “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MIE”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OR has degree-in =0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“terminus” is defined 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 KE that has been designated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“AO”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OR has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degree-out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=0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7799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28600" y="457200"/>
            <a:ext cx="8839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Algorithm 2</a:t>
            </a:r>
          </a:p>
          <a:p>
            <a:r>
              <a:rPr lang="en-US" dirty="0" smtClean="0"/>
              <a:t>For any simple paths between an MIE to AO pair (i.e. linear AOP), does there exist a longer path that contains all the same nodes?</a:t>
            </a:r>
          </a:p>
          <a:p>
            <a:endParaRPr lang="en-US" dirty="0"/>
          </a:p>
          <a:p>
            <a:r>
              <a:rPr lang="en-US" dirty="0" smtClean="0"/>
              <a:t>Issues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KERs that go BACKWARDS are (</a:t>
            </a:r>
            <a:r>
              <a:rPr lang="en-US" dirty="0" err="1" smtClean="0"/>
              <a:t>ie</a:t>
            </a:r>
            <a:r>
              <a:rPr lang="en-US" dirty="0" smtClean="0"/>
              <a:t> in feedback loops) are identified as non-adjacent (red arrow below). This is because this KER does not occur in ANY MIE to AO simple paths…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3"/>
            <a:endParaRPr lang="en-US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1159631" y="4104421"/>
            <a:ext cx="849323" cy="57234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962400" y="4104421"/>
            <a:ext cx="849323" cy="57234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KE3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18550" y="4840290"/>
            <a:ext cx="849323" cy="57234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KE2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18550" y="3286788"/>
            <a:ext cx="849323" cy="57234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KE1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008954" y="3859130"/>
            <a:ext cx="509594" cy="24529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008954" y="4676763"/>
            <a:ext cx="509594" cy="24529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67872" y="3859130"/>
            <a:ext cx="594528" cy="24529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367872" y="4676763"/>
            <a:ext cx="594528" cy="16352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3" idx="0"/>
            <a:endCxn id="4" idx="0"/>
          </p:cNvCxnSpPr>
          <p:nvPr/>
        </p:nvCxnSpPr>
        <p:spPr>
          <a:xfrm rot="5400000" flipH="1" flipV="1">
            <a:off x="2985676" y="2703036"/>
            <a:ext cx="16411" cy="2802769"/>
          </a:xfrm>
          <a:prstGeom prst="bentConnector3">
            <a:avLst>
              <a:gd name="adj1" fmla="val 7285693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957256" y="4112626"/>
            <a:ext cx="849323" cy="5723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AO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308240" y="4241278"/>
            <a:ext cx="649016" cy="67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308240" y="4480560"/>
            <a:ext cx="56602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15484" y="3869240"/>
            <a:ext cx="0" cy="8892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099990" y="3885212"/>
            <a:ext cx="0" cy="8892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441975" y="4096216"/>
            <a:ext cx="849323" cy="57234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KE4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811723" y="4398796"/>
            <a:ext cx="649016" cy="67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531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5943600"/>
          </a:xfrm>
        </p:spPr>
        <p:txBody>
          <a:bodyPr anchor="t">
            <a:normAutofit fontScale="90000"/>
          </a:bodyPr>
          <a:lstStyle/>
          <a:p>
            <a:r>
              <a:rPr lang="en-US" sz="3200" dirty="0" smtClean="0"/>
              <a:t>Algorithm </a:t>
            </a:r>
            <a:r>
              <a:rPr lang="en-US" sz="3200" dirty="0"/>
              <a:t>3:</a:t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To be identified as a NON-ADJACENT KER, the KER must meet BOTH of following criteria: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1) The </a:t>
            </a:r>
            <a:r>
              <a:rPr lang="en-US" sz="3200" dirty="0" err="1" smtClean="0"/>
              <a:t>KEup</a:t>
            </a:r>
            <a:r>
              <a:rPr lang="en-US" sz="3200" dirty="0" smtClean="0"/>
              <a:t> and </a:t>
            </a:r>
            <a:r>
              <a:rPr lang="en-US" sz="3200" dirty="0" err="1" smtClean="0"/>
              <a:t>KEdown</a:t>
            </a:r>
            <a:r>
              <a:rPr lang="en-US" sz="3200" dirty="0" smtClean="0"/>
              <a:t> have an alternate shortest path that has a length </a:t>
            </a:r>
            <a:r>
              <a:rPr lang="en-US" sz="3200" dirty="0"/>
              <a:t>&gt;2 </a:t>
            </a:r>
            <a:r>
              <a:rPr lang="en-US" sz="3200" dirty="0" smtClean="0"/>
              <a:t>KEs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AND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2) The KER is NOT in a “longest unique” ORIGIN </a:t>
            </a:r>
            <a:r>
              <a:rPr lang="en-US" sz="3200" dirty="0" smtClean="0"/>
              <a:t>to </a:t>
            </a:r>
            <a:r>
              <a:rPr lang="en-US" sz="3200" dirty="0" smtClean="0"/>
              <a:t>TERMINUS simple path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70938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2800" dirty="0" smtClean="0"/>
              <a:t>Step 1: id </a:t>
            </a:r>
            <a:r>
              <a:rPr lang="en-US" sz="2800" dirty="0" smtClean="0">
                <a:solidFill>
                  <a:schemeClr val="accent6"/>
                </a:solidFill>
              </a:rPr>
              <a:t>POTENTIAL</a:t>
            </a:r>
            <a:r>
              <a:rPr lang="en-US" sz="2800" dirty="0" smtClean="0"/>
              <a:t> non-</a:t>
            </a:r>
            <a:r>
              <a:rPr lang="en-US" sz="2800" dirty="0" err="1" smtClean="0"/>
              <a:t>adj</a:t>
            </a:r>
            <a:r>
              <a:rPr lang="en-US" sz="2800" dirty="0" smtClean="0"/>
              <a:t>, that have path lengths &gt;2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395326" y="2236750"/>
            <a:ext cx="582069" cy="392245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16154" y="2236750"/>
            <a:ext cx="582069" cy="392245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KE3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26637" y="2741065"/>
            <a:ext cx="582069" cy="392245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KE2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26637" y="1676400"/>
            <a:ext cx="582069" cy="392245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KE1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77395" y="2068645"/>
            <a:ext cx="349241" cy="16810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77395" y="2628995"/>
            <a:ext cx="349241" cy="16810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08705" y="2068645"/>
            <a:ext cx="407449" cy="16810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08705" y="2628995"/>
            <a:ext cx="407449" cy="11207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0"/>
            <a:endCxn id="5" idx="0"/>
          </p:cNvCxnSpPr>
          <p:nvPr/>
        </p:nvCxnSpPr>
        <p:spPr>
          <a:xfrm rot="5400000" flipH="1" flipV="1">
            <a:off x="1646774" y="1276336"/>
            <a:ext cx="11247" cy="1920828"/>
          </a:xfrm>
          <a:prstGeom prst="bentConnector3">
            <a:avLst>
              <a:gd name="adj1" fmla="val 7285693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368626" y="2242374"/>
            <a:ext cx="582069" cy="3922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AO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23835" y="2330543"/>
            <a:ext cx="444792" cy="46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923835" y="2494531"/>
            <a:ext cx="3879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461603" y="2075573"/>
            <a:ext cx="0" cy="6094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725117" y="2086519"/>
            <a:ext cx="0" cy="6094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330155" y="2231127"/>
            <a:ext cx="582069" cy="392245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KE4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898223" y="2438495"/>
            <a:ext cx="444792" cy="46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232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2800" dirty="0" smtClean="0"/>
              <a:t>Step 1: id </a:t>
            </a:r>
            <a:r>
              <a:rPr lang="en-US" sz="2800" dirty="0" smtClean="0">
                <a:solidFill>
                  <a:schemeClr val="accent6"/>
                </a:solidFill>
              </a:rPr>
              <a:t>POTENTIAL</a:t>
            </a:r>
            <a:r>
              <a:rPr lang="en-US" sz="2800" dirty="0" smtClean="0"/>
              <a:t> non-</a:t>
            </a:r>
            <a:r>
              <a:rPr lang="en-US" sz="2800" dirty="0" err="1" smtClean="0"/>
              <a:t>adj</a:t>
            </a:r>
            <a:r>
              <a:rPr lang="en-US" sz="2800" dirty="0" smtClean="0"/>
              <a:t>, that have path lengths &gt;2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395326" y="2236750"/>
            <a:ext cx="582069" cy="392245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16154" y="2236750"/>
            <a:ext cx="582069" cy="392245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KE3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26637" y="2741065"/>
            <a:ext cx="582069" cy="392245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KE2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26637" y="1676400"/>
            <a:ext cx="582069" cy="392245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KE1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77395" y="2068645"/>
            <a:ext cx="349241" cy="168106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77395" y="2628995"/>
            <a:ext cx="349241" cy="168106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08705" y="2068645"/>
            <a:ext cx="407449" cy="168106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08705" y="2628995"/>
            <a:ext cx="407449" cy="11207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0"/>
            <a:endCxn id="5" idx="0"/>
          </p:cNvCxnSpPr>
          <p:nvPr/>
        </p:nvCxnSpPr>
        <p:spPr>
          <a:xfrm rot="5400000" flipH="1" flipV="1">
            <a:off x="1646774" y="1276336"/>
            <a:ext cx="11247" cy="1920828"/>
          </a:xfrm>
          <a:prstGeom prst="bentConnector3">
            <a:avLst>
              <a:gd name="adj1" fmla="val 7285693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368626" y="2242374"/>
            <a:ext cx="582069" cy="3922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AO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23835" y="2330543"/>
            <a:ext cx="444792" cy="46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923835" y="2494531"/>
            <a:ext cx="3879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461603" y="2075573"/>
            <a:ext cx="0" cy="6094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725117" y="2086519"/>
            <a:ext cx="0" cy="6094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330155" y="2231127"/>
            <a:ext cx="582069" cy="392245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KE4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898223" y="2438495"/>
            <a:ext cx="444792" cy="46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686360" y="4074406"/>
            <a:ext cx="1596070" cy="397868"/>
            <a:chOff x="338368" y="3657600"/>
            <a:chExt cx="1596070" cy="397868"/>
          </a:xfrm>
        </p:grpSpPr>
        <p:sp>
          <p:nvSpPr>
            <p:cNvPr id="23" name="Rounded Rectangle 22"/>
            <p:cNvSpPr/>
            <p:nvPr/>
          </p:nvSpPr>
          <p:spPr>
            <a:xfrm>
              <a:off x="338368" y="3663223"/>
              <a:ext cx="582069" cy="392245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MIE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352369" y="3657600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KE1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920437" y="3864968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86360" y="5707786"/>
            <a:ext cx="1596070" cy="397868"/>
            <a:chOff x="338368" y="4800600"/>
            <a:chExt cx="1596070" cy="397868"/>
          </a:xfrm>
        </p:grpSpPr>
        <p:sp>
          <p:nvSpPr>
            <p:cNvPr id="26" name="Rounded Rectangle 25"/>
            <p:cNvSpPr/>
            <p:nvPr/>
          </p:nvSpPr>
          <p:spPr>
            <a:xfrm>
              <a:off x="338368" y="4806223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KE1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352369" y="4800600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KE3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920437" y="5007968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86360" y="4618866"/>
            <a:ext cx="1596070" cy="397868"/>
            <a:chOff x="338368" y="4215800"/>
            <a:chExt cx="1596070" cy="397868"/>
          </a:xfrm>
        </p:grpSpPr>
        <p:sp>
          <p:nvSpPr>
            <p:cNvPr id="29" name="Rounded Rectangle 28"/>
            <p:cNvSpPr/>
            <p:nvPr/>
          </p:nvSpPr>
          <p:spPr>
            <a:xfrm>
              <a:off x="338368" y="4221423"/>
              <a:ext cx="582069" cy="392245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MIE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52369" y="4215800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KE2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920437" y="4423168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86360" y="5163326"/>
            <a:ext cx="1596070" cy="397868"/>
            <a:chOff x="338368" y="4215800"/>
            <a:chExt cx="1596070" cy="397868"/>
          </a:xfrm>
        </p:grpSpPr>
        <p:sp>
          <p:nvSpPr>
            <p:cNvPr id="36" name="Rounded Rectangle 35"/>
            <p:cNvSpPr/>
            <p:nvPr/>
          </p:nvSpPr>
          <p:spPr>
            <a:xfrm>
              <a:off x="338368" y="4221423"/>
              <a:ext cx="582069" cy="392245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MIE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352369" y="4215800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KE3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920437" y="4423168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86360" y="6252246"/>
            <a:ext cx="1596070" cy="397868"/>
            <a:chOff x="338368" y="4800600"/>
            <a:chExt cx="1596070" cy="397868"/>
          </a:xfrm>
        </p:grpSpPr>
        <p:sp>
          <p:nvSpPr>
            <p:cNvPr id="40" name="Rounded Rectangle 39"/>
            <p:cNvSpPr/>
            <p:nvPr/>
          </p:nvSpPr>
          <p:spPr>
            <a:xfrm>
              <a:off x="338368" y="4806223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KE2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352369" y="4800600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KE3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920437" y="5007968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/>
          <p:cNvSpPr txBox="1">
            <a:spLocks/>
          </p:cNvSpPr>
          <p:nvPr/>
        </p:nvSpPr>
        <p:spPr>
          <a:xfrm>
            <a:off x="148839" y="3252061"/>
            <a:ext cx="2749384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KERs that have alternate simple paths with length &gt;2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3546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68362"/>
          </a:xfrm>
        </p:spPr>
        <p:txBody>
          <a:bodyPr>
            <a:noAutofit/>
          </a:bodyPr>
          <a:lstStyle/>
          <a:p>
            <a:r>
              <a:rPr lang="en-US" sz="2400" dirty="0" smtClean="0"/>
              <a:t>Step 2: Identify all longest unique origin to terminus paths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395326" y="2236750"/>
            <a:ext cx="582069" cy="392245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16154" y="2236750"/>
            <a:ext cx="582069" cy="392245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KE3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26637" y="2741065"/>
            <a:ext cx="582069" cy="392245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KE2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26637" y="1676400"/>
            <a:ext cx="582069" cy="392245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KE1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77395" y="2068645"/>
            <a:ext cx="349241" cy="16810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77395" y="2628995"/>
            <a:ext cx="349241" cy="16810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08705" y="2068645"/>
            <a:ext cx="407449" cy="16810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08705" y="2628995"/>
            <a:ext cx="407449" cy="11207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0"/>
            <a:endCxn id="5" idx="0"/>
          </p:cNvCxnSpPr>
          <p:nvPr/>
        </p:nvCxnSpPr>
        <p:spPr>
          <a:xfrm rot="5400000" flipH="1" flipV="1">
            <a:off x="1646774" y="1276336"/>
            <a:ext cx="11247" cy="1920828"/>
          </a:xfrm>
          <a:prstGeom prst="bentConnector3">
            <a:avLst>
              <a:gd name="adj1" fmla="val 7285693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368626" y="2242374"/>
            <a:ext cx="582069" cy="3922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AO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23835" y="2330543"/>
            <a:ext cx="444792" cy="46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923835" y="2494531"/>
            <a:ext cx="3879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461603" y="2075573"/>
            <a:ext cx="0" cy="6094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725117" y="2086519"/>
            <a:ext cx="0" cy="6094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330155" y="2231127"/>
            <a:ext cx="582069" cy="392245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KE4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898223" y="2438495"/>
            <a:ext cx="444792" cy="46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785576" y="4418941"/>
            <a:ext cx="5081988" cy="392340"/>
            <a:chOff x="3729681" y="3293902"/>
            <a:chExt cx="5081988" cy="39234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5036429" y="3502137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956008" y="3508671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870408" y="3513291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7784808" y="3499827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189833" y="3497517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3729681" y="3293997"/>
              <a:ext cx="582069" cy="392245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MIE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637466" y="3293997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KE2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486400" y="3293997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KE1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400800" y="3293997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KE3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315200" y="3293996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KE4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229600" y="3293902"/>
              <a:ext cx="582069" cy="39224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AO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785576" y="3827182"/>
            <a:ext cx="5081988" cy="392340"/>
            <a:chOff x="3729681" y="3293902"/>
            <a:chExt cx="5081988" cy="392340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5036429" y="3502137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5956008" y="3508671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6870408" y="3513291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7784808" y="3499827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189833" y="3497517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3729681" y="3293997"/>
              <a:ext cx="582069" cy="392245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MIE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637466" y="3293997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KE1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486400" y="3293997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KE2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400800" y="3293997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KE3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315200" y="3293996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KE4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8229600" y="3293902"/>
              <a:ext cx="582069" cy="39224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AO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785576" y="5644213"/>
            <a:ext cx="4131695" cy="411901"/>
            <a:chOff x="3907820" y="4795380"/>
            <a:chExt cx="4131695" cy="411901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5214568" y="5023176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098254" y="5014769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7012654" y="5001305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367972" y="5018556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50"/>
            <p:cNvSpPr/>
            <p:nvPr/>
          </p:nvSpPr>
          <p:spPr>
            <a:xfrm>
              <a:off x="3907820" y="4815036"/>
              <a:ext cx="582069" cy="392245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MIE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4815605" y="4815036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KE2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5664539" y="4815036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KE3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6543046" y="4795474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KE4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457446" y="4795380"/>
              <a:ext cx="582069" cy="39224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AO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785576" y="5005783"/>
            <a:ext cx="4131695" cy="411901"/>
            <a:chOff x="3907820" y="4795380"/>
            <a:chExt cx="4131695" cy="411901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5214568" y="5023176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6098254" y="5014769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7012654" y="5001305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367972" y="5018556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/>
            <p:cNvSpPr/>
            <p:nvPr/>
          </p:nvSpPr>
          <p:spPr>
            <a:xfrm>
              <a:off x="3907820" y="4815036"/>
              <a:ext cx="582069" cy="392245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MIE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4815605" y="4815036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KE1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664539" y="4815036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KE3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6543046" y="4795474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KE4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7457446" y="4795380"/>
              <a:ext cx="582069" cy="39224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AO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785576" y="6296033"/>
            <a:ext cx="3248348" cy="427807"/>
            <a:chOff x="3887645" y="5915153"/>
            <a:chExt cx="3248348" cy="427807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311046" y="6142949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5194732" y="6134542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6109132" y="6121078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ounded Rectangle 69"/>
            <p:cNvSpPr/>
            <p:nvPr/>
          </p:nvSpPr>
          <p:spPr>
            <a:xfrm>
              <a:off x="3887645" y="5950715"/>
              <a:ext cx="582069" cy="392245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MIE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4761017" y="5934809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KE3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639524" y="5915247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KE4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6553924" y="5915153"/>
              <a:ext cx="582069" cy="39224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AO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Title 1"/>
          <p:cNvSpPr txBox="1">
            <a:spLocks/>
          </p:cNvSpPr>
          <p:nvPr/>
        </p:nvSpPr>
        <p:spPr>
          <a:xfrm>
            <a:off x="3480075" y="2802958"/>
            <a:ext cx="5577572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All possible O to T simple paths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6239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5326" y="2236750"/>
            <a:ext cx="582069" cy="392245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16154" y="2236750"/>
            <a:ext cx="582069" cy="392245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KE3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26637" y="2741065"/>
            <a:ext cx="582069" cy="392245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KE2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26637" y="1676400"/>
            <a:ext cx="582069" cy="392245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KE1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77395" y="2068645"/>
            <a:ext cx="349241" cy="16810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77395" y="2628995"/>
            <a:ext cx="349241" cy="16810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08705" y="2068645"/>
            <a:ext cx="407449" cy="16810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08705" y="2628995"/>
            <a:ext cx="407449" cy="11207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0"/>
            <a:endCxn id="5" idx="0"/>
          </p:cNvCxnSpPr>
          <p:nvPr/>
        </p:nvCxnSpPr>
        <p:spPr>
          <a:xfrm rot="5400000" flipH="1" flipV="1">
            <a:off x="1646774" y="1276336"/>
            <a:ext cx="11247" cy="1920828"/>
          </a:xfrm>
          <a:prstGeom prst="bentConnector3">
            <a:avLst>
              <a:gd name="adj1" fmla="val 7285693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368626" y="2242374"/>
            <a:ext cx="582069" cy="3922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AO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23835" y="2330543"/>
            <a:ext cx="444792" cy="46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923835" y="2494531"/>
            <a:ext cx="3879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461603" y="2075573"/>
            <a:ext cx="0" cy="6094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725117" y="2086519"/>
            <a:ext cx="0" cy="6094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330155" y="2231127"/>
            <a:ext cx="582069" cy="392245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KE4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898223" y="2438495"/>
            <a:ext cx="444792" cy="46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585428" y="3657600"/>
            <a:ext cx="5472219" cy="1295280"/>
          </a:xfrm>
          <a:prstGeom prst="roundRect">
            <a:avLst>
              <a:gd name="adj" fmla="val 10544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785576" y="4418941"/>
            <a:ext cx="5081988" cy="392340"/>
            <a:chOff x="3729681" y="3293902"/>
            <a:chExt cx="5081988" cy="39234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5036429" y="3502137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956008" y="3508671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870408" y="3513291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7784808" y="3499827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189833" y="3497517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3729681" y="3293997"/>
              <a:ext cx="582069" cy="392245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MIE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637466" y="3293997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KE2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486400" y="3293997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KE1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400800" y="3293997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KE3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315200" y="3293996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KE4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229600" y="3293902"/>
              <a:ext cx="582069" cy="39224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AO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785576" y="3827182"/>
            <a:ext cx="5081988" cy="392340"/>
            <a:chOff x="3729681" y="3293902"/>
            <a:chExt cx="5081988" cy="392340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5036429" y="3502137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5956008" y="3508671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6870408" y="3513291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7784808" y="3499827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189833" y="3497517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3729681" y="3293997"/>
              <a:ext cx="582069" cy="392245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MIE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637466" y="3293997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KE1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486400" y="3293997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KE2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400800" y="3293997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KE3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315200" y="3293996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KE4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8229600" y="3293902"/>
              <a:ext cx="582069" cy="39224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AO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785576" y="5644213"/>
            <a:ext cx="4131695" cy="411901"/>
            <a:chOff x="3907820" y="4795380"/>
            <a:chExt cx="4131695" cy="411901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5214568" y="5023176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098254" y="5014769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7012654" y="5001305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367972" y="5018556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50"/>
            <p:cNvSpPr/>
            <p:nvPr/>
          </p:nvSpPr>
          <p:spPr>
            <a:xfrm>
              <a:off x="3907820" y="4815036"/>
              <a:ext cx="582069" cy="392245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MIE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4815605" y="4815036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KE2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5664539" y="4815036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KE3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6543046" y="4795474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KE4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457446" y="4795380"/>
              <a:ext cx="582069" cy="39224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AO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785576" y="5005783"/>
            <a:ext cx="4131695" cy="411901"/>
            <a:chOff x="3907820" y="4795380"/>
            <a:chExt cx="4131695" cy="411901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5214568" y="5023176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6098254" y="5014769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7012654" y="5001305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367972" y="5018556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/>
            <p:cNvSpPr/>
            <p:nvPr/>
          </p:nvSpPr>
          <p:spPr>
            <a:xfrm>
              <a:off x="3907820" y="4815036"/>
              <a:ext cx="582069" cy="392245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MIE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4815605" y="4815036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KE1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664539" y="4815036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KE3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6543046" y="4795474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KE4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7457446" y="4795380"/>
              <a:ext cx="582069" cy="39224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AO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785576" y="6296033"/>
            <a:ext cx="3248348" cy="427807"/>
            <a:chOff x="3887645" y="5915153"/>
            <a:chExt cx="3248348" cy="427807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311046" y="6142949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5194732" y="6134542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6109132" y="6121078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ounded Rectangle 69"/>
            <p:cNvSpPr/>
            <p:nvPr/>
          </p:nvSpPr>
          <p:spPr>
            <a:xfrm>
              <a:off x="3887645" y="5950715"/>
              <a:ext cx="582069" cy="392245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MIE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4761017" y="5934809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KE3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639524" y="5915247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KE4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6553924" y="5915153"/>
              <a:ext cx="582069" cy="39224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AO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4" name="Title 1"/>
          <p:cNvSpPr txBox="1">
            <a:spLocks/>
          </p:cNvSpPr>
          <p:nvPr/>
        </p:nvSpPr>
        <p:spPr>
          <a:xfrm>
            <a:off x="4076610" y="2802958"/>
            <a:ext cx="4208885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u="sng" dirty="0" smtClean="0">
                <a:solidFill>
                  <a:schemeClr val="accent3">
                    <a:lumMod val="75000"/>
                  </a:schemeClr>
                </a:solidFill>
              </a:rPr>
              <a:t>Longest Unique</a:t>
            </a:r>
            <a:r>
              <a:rPr lang="en-US" sz="1600" dirty="0" smtClean="0"/>
              <a:t> O to T paths that are not subsets of other paths</a:t>
            </a:r>
            <a:endParaRPr lang="en-US" sz="1600" dirty="0"/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0" y="274638"/>
            <a:ext cx="91440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mtClean="0"/>
              <a:t>Step 2: Identify all longest unique origin to terminus paths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5555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2800" dirty="0" smtClean="0"/>
              <a:t>Step 3: compare Step 1 and Step 2 results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395326" y="2236750"/>
            <a:ext cx="582069" cy="392245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16154" y="2236750"/>
            <a:ext cx="582069" cy="392245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KE3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26637" y="2741065"/>
            <a:ext cx="582069" cy="392245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KE2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26637" y="1676400"/>
            <a:ext cx="582069" cy="392245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KE1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77395" y="2068645"/>
            <a:ext cx="349241" cy="16810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77395" y="2628995"/>
            <a:ext cx="349241" cy="16810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08705" y="2068645"/>
            <a:ext cx="407449" cy="16810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08705" y="2628995"/>
            <a:ext cx="407449" cy="11207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0"/>
            <a:endCxn id="5" idx="0"/>
          </p:cNvCxnSpPr>
          <p:nvPr/>
        </p:nvCxnSpPr>
        <p:spPr>
          <a:xfrm rot="5400000" flipH="1" flipV="1">
            <a:off x="1646774" y="1276336"/>
            <a:ext cx="11247" cy="1920828"/>
          </a:xfrm>
          <a:prstGeom prst="bentConnector3">
            <a:avLst>
              <a:gd name="adj1" fmla="val 7285693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368626" y="2242374"/>
            <a:ext cx="582069" cy="3922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AO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23835" y="2330543"/>
            <a:ext cx="444792" cy="46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923835" y="2494531"/>
            <a:ext cx="3879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461603" y="2075573"/>
            <a:ext cx="0" cy="6094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725117" y="2086519"/>
            <a:ext cx="0" cy="6094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330155" y="2231127"/>
            <a:ext cx="582069" cy="392245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KE4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898223" y="2438495"/>
            <a:ext cx="444792" cy="46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585428" y="3657600"/>
            <a:ext cx="5472219" cy="1295280"/>
          </a:xfrm>
          <a:prstGeom prst="roundRect">
            <a:avLst>
              <a:gd name="adj" fmla="val 10544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785576" y="4418941"/>
            <a:ext cx="5081988" cy="392340"/>
            <a:chOff x="3729681" y="3293902"/>
            <a:chExt cx="5081988" cy="39234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5036429" y="3502137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956008" y="3508671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870408" y="3513291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7784808" y="3499827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189833" y="3497517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3729681" y="3293997"/>
              <a:ext cx="582069" cy="392245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MIE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637466" y="3293997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KE2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486400" y="3293997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KE1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400800" y="3293997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KE3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315200" y="3293996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KE4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229600" y="3293902"/>
              <a:ext cx="582069" cy="39224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AO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785576" y="3827182"/>
            <a:ext cx="5081988" cy="392340"/>
            <a:chOff x="3729681" y="3293902"/>
            <a:chExt cx="5081988" cy="392340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5036429" y="3502137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5956008" y="3508671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6870408" y="3513291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7784808" y="3499827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189833" y="3497517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3729681" y="3293997"/>
              <a:ext cx="582069" cy="392245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MIE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637466" y="3293997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KE1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486400" y="3293997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KE2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400800" y="3293997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KE3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315200" y="3293996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KE4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8229600" y="3293902"/>
              <a:ext cx="582069" cy="39224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AO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785576" y="5644213"/>
            <a:ext cx="4131695" cy="411901"/>
            <a:chOff x="3907820" y="4795380"/>
            <a:chExt cx="4131695" cy="411901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5214568" y="5023176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098254" y="5014769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7012654" y="5001305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367972" y="5018556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50"/>
            <p:cNvSpPr/>
            <p:nvPr/>
          </p:nvSpPr>
          <p:spPr>
            <a:xfrm>
              <a:off x="3907820" y="4815036"/>
              <a:ext cx="582069" cy="392245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MIE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4815605" y="4815036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KE2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5664539" y="4815036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KE3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6543046" y="4795474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KE4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457446" y="4795380"/>
              <a:ext cx="582069" cy="39224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AO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785576" y="5005783"/>
            <a:ext cx="4131695" cy="411901"/>
            <a:chOff x="3907820" y="4795380"/>
            <a:chExt cx="4131695" cy="411901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5214568" y="5023176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6098254" y="5014769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7012654" y="5001305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367972" y="5018556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/>
            <p:cNvSpPr/>
            <p:nvPr/>
          </p:nvSpPr>
          <p:spPr>
            <a:xfrm>
              <a:off x="3907820" y="4815036"/>
              <a:ext cx="582069" cy="392245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MIE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4815605" y="4815036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KE1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664539" y="4815036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KE3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6543046" y="4795474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KE4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7457446" y="4795380"/>
              <a:ext cx="582069" cy="39224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AO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785576" y="6296033"/>
            <a:ext cx="3248348" cy="427807"/>
            <a:chOff x="3887645" y="5915153"/>
            <a:chExt cx="3248348" cy="427807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311046" y="6142949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5194732" y="6134542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6109132" y="6121078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ounded Rectangle 69"/>
            <p:cNvSpPr/>
            <p:nvPr/>
          </p:nvSpPr>
          <p:spPr>
            <a:xfrm>
              <a:off x="3887645" y="5950715"/>
              <a:ext cx="582069" cy="392245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MIE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4761017" y="5934809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KE3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639524" y="5915247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KE4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6553924" y="5915153"/>
              <a:ext cx="582069" cy="39224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AO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86360" y="4074406"/>
            <a:ext cx="1596070" cy="397868"/>
            <a:chOff x="338368" y="3657600"/>
            <a:chExt cx="1596070" cy="397868"/>
          </a:xfrm>
        </p:grpSpPr>
        <p:sp>
          <p:nvSpPr>
            <p:cNvPr id="76" name="Rounded Rectangle 75"/>
            <p:cNvSpPr/>
            <p:nvPr/>
          </p:nvSpPr>
          <p:spPr>
            <a:xfrm>
              <a:off x="338368" y="3663223"/>
              <a:ext cx="582069" cy="392245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MIE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1352369" y="3657600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KE1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920437" y="3864968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86360" y="5707786"/>
            <a:ext cx="1596070" cy="397868"/>
            <a:chOff x="338368" y="4800600"/>
            <a:chExt cx="1596070" cy="397868"/>
          </a:xfrm>
        </p:grpSpPr>
        <p:sp>
          <p:nvSpPr>
            <p:cNvPr id="80" name="Rounded Rectangle 79"/>
            <p:cNvSpPr/>
            <p:nvPr/>
          </p:nvSpPr>
          <p:spPr>
            <a:xfrm>
              <a:off x="338368" y="4806223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KE1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1352369" y="4800600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KE3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>
              <a:off x="920437" y="5007968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686360" y="4618866"/>
            <a:ext cx="1596070" cy="397868"/>
            <a:chOff x="338368" y="4215800"/>
            <a:chExt cx="1596070" cy="397868"/>
          </a:xfrm>
        </p:grpSpPr>
        <p:sp>
          <p:nvSpPr>
            <p:cNvPr id="84" name="Rounded Rectangle 83"/>
            <p:cNvSpPr/>
            <p:nvPr/>
          </p:nvSpPr>
          <p:spPr>
            <a:xfrm>
              <a:off x="338368" y="4221423"/>
              <a:ext cx="582069" cy="392245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MIE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1352369" y="4215800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KE2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>
              <a:off x="920437" y="4423168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686360" y="5163326"/>
            <a:ext cx="1596070" cy="397868"/>
            <a:chOff x="338368" y="4215800"/>
            <a:chExt cx="1596070" cy="397868"/>
          </a:xfrm>
        </p:grpSpPr>
        <p:sp>
          <p:nvSpPr>
            <p:cNvPr id="88" name="Rounded Rectangle 87"/>
            <p:cNvSpPr/>
            <p:nvPr/>
          </p:nvSpPr>
          <p:spPr>
            <a:xfrm>
              <a:off x="338368" y="4221423"/>
              <a:ext cx="582069" cy="392245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MIE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1352369" y="4215800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KE3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920437" y="4423168"/>
              <a:ext cx="444792" cy="462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686360" y="6252246"/>
            <a:ext cx="1596070" cy="397868"/>
            <a:chOff x="338368" y="4800600"/>
            <a:chExt cx="1596070" cy="397868"/>
          </a:xfrm>
        </p:grpSpPr>
        <p:sp>
          <p:nvSpPr>
            <p:cNvPr id="92" name="Rounded Rectangle 91"/>
            <p:cNvSpPr/>
            <p:nvPr/>
          </p:nvSpPr>
          <p:spPr>
            <a:xfrm>
              <a:off x="338368" y="4806223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KE2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1352369" y="4800600"/>
              <a:ext cx="582069" cy="3922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KE3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920437" y="5007968"/>
              <a:ext cx="444792" cy="46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itle 1"/>
          <p:cNvSpPr txBox="1">
            <a:spLocks/>
          </p:cNvSpPr>
          <p:nvPr/>
        </p:nvSpPr>
        <p:spPr>
          <a:xfrm>
            <a:off x="148839" y="3252061"/>
            <a:ext cx="2749384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KERs that have alternate simple paths with length &gt;2</a:t>
            </a:r>
            <a:endParaRPr lang="en-US" sz="1600" dirty="0"/>
          </a:p>
        </p:txBody>
      </p:sp>
      <p:sp>
        <p:nvSpPr>
          <p:cNvPr id="96" name="Title 1"/>
          <p:cNvSpPr txBox="1">
            <a:spLocks/>
          </p:cNvSpPr>
          <p:nvPr/>
        </p:nvSpPr>
        <p:spPr>
          <a:xfrm>
            <a:off x="2775610" y="1066800"/>
            <a:ext cx="6091954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accent2"/>
                </a:solidFill>
              </a:rPr>
              <a:t>Any edge from Step 1 that is NOT in paths from Step 2</a:t>
            </a:r>
          </a:p>
          <a:p>
            <a:r>
              <a:rPr lang="en-US" sz="1800" b="1" dirty="0" smtClean="0">
                <a:solidFill>
                  <a:schemeClr val="accent2"/>
                </a:solidFill>
              </a:rPr>
              <a:t>Is NON ADJACENT</a:t>
            </a:r>
            <a:endParaRPr lang="en-US" sz="1800" b="1" dirty="0">
              <a:solidFill>
                <a:schemeClr val="accent2"/>
              </a:solidFill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4076610" y="2802958"/>
            <a:ext cx="4208885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u="sng" dirty="0" smtClean="0">
                <a:solidFill>
                  <a:schemeClr val="accent3">
                    <a:lumMod val="75000"/>
                  </a:schemeClr>
                </a:solidFill>
              </a:rPr>
              <a:t>Longest Unique</a:t>
            </a:r>
            <a:r>
              <a:rPr lang="en-US" sz="1600" dirty="0" smtClean="0"/>
              <a:t> O to T paths that are not subsets of other paths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0489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41581" y="4540704"/>
            <a:ext cx="1187302" cy="8001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59679" y="4540704"/>
            <a:ext cx="1187302" cy="8001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41265" y="5569404"/>
            <a:ext cx="1187302" cy="800100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41265" y="3397704"/>
            <a:ext cx="1187302" cy="800100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28883" y="4197804"/>
            <a:ext cx="712381" cy="3429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28883" y="5340804"/>
            <a:ext cx="712381" cy="3429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78725" y="4197804"/>
            <a:ext cx="0" cy="13144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028567" y="5340804"/>
            <a:ext cx="831112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8600" y="457200"/>
            <a:ext cx="8686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Algorithm </a:t>
            </a:r>
            <a:r>
              <a:rPr lang="en-US" sz="2000" b="1" u="sng" dirty="0" smtClean="0"/>
              <a:t>1</a:t>
            </a:r>
            <a:endParaRPr lang="en-US" b="1" u="sng" dirty="0" smtClean="0"/>
          </a:p>
          <a:p>
            <a:r>
              <a:rPr lang="en-US" dirty="0" smtClean="0"/>
              <a:t>For any edge, does there exist a path between its two nodes that passes through more than 2 nodes?</a:t>
            </a:r>
          </a:p>
          <a:p>
            <a:r>
              <a:rPr lang="en-US" dirty="0"/>
              <a:t>	</a:t>
            </a:r>
            <a:r>
              <a:rPr lang="en-US" dirty="0" smtClean="0"/>
              <a:t>if no: that edge is an adjacent KER</a:t>
            </a:r>
          </a:p>
          <a:p>
            <a:r>
              <a:rPr lang="en-US" dirty="0"/>
              <a:t>	</a:t>
            </a:r>
            <a:r>
              <a:rPr lang="en-US" dirty="0" smtClean="0"/>
              <a:t>if yes: a longer path exists, that edge is a non-adjacent KER</a:t>
            </a:r>
          </a:p>
          <a:p>
            <a:endParaRPr lang="en-US" dirty="0"/>
          </a:p>
          <a:p>
            <a:r>
              <a:rPr lang="en-US" dirty="0" smtClean="0"/>
              <a:t>Ex: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MIE to KE1 there are no longer </a:t>
            </a:r>
            <a:r>
              <a:rPr lang="en-US" dirty="0"/>
              <a:t>routes possible </a:t>
            </a:r>
            <a:r>
              <a:rPr lang="en-US" dirty="0" smtClean="0"/>
              <a:t>∴ adjacent 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MIE to </a:t>
            </a:r>
            <a:r>
              <a:rPr lang="en-US" dirty="0" smtClean="0"/>
              <a:t>KE2 </a:t>
            </a:r>
            <a:r>
              <a:rPr lang="en-US" dirty="0"/>
              <a:t>there </a:t>
            </a:r>
            <a:r>
              <a:rPr lang="en-US" dirty="0" smtClean="0"/>
              <a:t>EXISTS A LONGER PATH (MIE to KE1 to KE2)</a:t>
            </a:r>
          </a:p>
          <a:p>
            <a:r>
              <a:rPr lang="en-US" dirty="0"/>
              <a:t> </a:t>
            </a:r>
            <a:r>
              <a:rPr lang="en-US" dirty="0" smtClean="0"/>
              <a:t>    ∴ NON-Adjacent </a:t>
            </a:r>
            <a:r>
              <a:rPr lang="en-US" dirty="0"/>
              <a:t>KER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6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41581" y="4540704"/>
            <a:ext cx="1187302" cy="8001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59679" y="4540704"/>
            <a:ext cx="1187302" cy="8001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41265" y="5569404"/>
            <a:ext cx="1187302" cy="800100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41265" y="3397704"/>
            <a:ext cx="1187302" cy="800100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28883" y="4197804"/>
            <a:ext cx="712381" cy="3429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28883" y="5340804"/>
            <a:ext cx="712381" cy="3429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78725" y="4197804"/>
            <a:ext cx="0" cy="13144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672376" y="4197804"/>
            <a:ext cx="0" cy="13144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28567" y="4197804"/>
            <a:ext cx="831112" cy="3429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028567" y="5340804"/>
            <a:ext cx="831112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8600" y="457200"/>
            <a:ext cx="8686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Algorithm </a:t>
            </a:r>
            <a:r>
              <a:rPr lang="en-US" sz="2000" b="1" u="sng" dirty="0"/>
              <a:t>1</a:t>
            </a:r>
            <a:endParaRPr lang="en-US" b="1" u="sng" dirty="0"/>
          </a:p>
          <a:p>
            <a:r>
              <a:rPr lang="en-US" dirty="0"/>
              <a:t>For an edge, does there exist a path between its two nodes that passes through more than 2 nodes?</a:t>
            </a:r>
          </a:p>
          <a:p>
            <a:r>
              <a:rPr lang="en-US" dirty="0"/>
              <a:t>	if no: that edge is an adjacent KER</a:t>
            </a:r>
          </a:p>
          <a:p>
            <a:r>
              <a:rPr lang="en-US" dirty="0"/>
              <a:t>	if yes: a longer path exists, that edge is a non-adjacent KER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However….. </a:t>
            </a:r>
            <a:r>
              <a:rPr lang="en-US" dirty="0" smtClean="0"/>
              <a:t>Fails in symmetrical networks (which are possible with loop structures)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MIE to KE1 there EXISTS A LONGER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MIE to </a:t>
            </a:r>
            <a:r>
              <a:rPr lang="en-US" dirty="0" smtClean="0"/>
              <a:t>KE2 </a:t>
            </a:r>
            <a:r>
              <a:rPr lang="en-US" dirty="0"/>
              <a:t>there </a:t>
            </a:r>
            <a:r>
              <a:rPr lang="en-US" dirty="0" smtClean="0"/>
              <a:t>EXISTS A LONGER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ARE NON-ADJACENT?! (red KERs incorrectly identified as non-adjacent)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133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Algorithm 2: Longest MIE to AO paths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2716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41581" y="4540704"/>
            <a:ext cx="1187302" cy="8001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59679" y="4540704"/>
            <a:ext cx="1187302" cy="8001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41265" y="5569404"/>
            <a:ext cx="1187302" cy="800100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41265" y="3397704"/>
            <a:ext cx="1187302" cy="800100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28883" y="4197804"/>
            <a:ext cx="712381" cy="3429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28883" y="5340804"/>
            <a:ext cx="712381" cy="3429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78725" y="4197804"/>
            <a:ext cx="0" cy="13144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672376" y="4197804"/>
            <a:ext cx="0" cy="13144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28567" y="4197804"/>
            <a:ext cx="831112" cy="3429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028567" y="5340804"/>
            <a:ext cx="831112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8600" y="457200"/>
            <a:ext cx="88392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Algorithm </a:t>
            </a:r>
            <a:r>
              <a:rPr lang="en-US" sz="2000" b="1" u="sng" dirty="0" smtClean="0"/>
              <a:t>2</a:t>
            </a:r>
            <a:endParaRPr lang="en-US" b="1" u="sng" dirty="0" smtClean="0"/>
          </a:p>
          <a:p>
            <a:r>
              <a:rPr lang="en-US" dirty="0" smtClean="0"/>
              <a:t>For any simple paths between an MIE to AO pair (i.e. linear AOP), does there exist a longer path that contains all the same nodes?</a:t>
            </a:r>
          </a:p>
          <a:p>
            <a:endParaRPr lang="en-US" dirty="0"/>
          </a:p>
          <a:p>
            <a:r>
              <a:rPr lang="en-US" dirty="0" smtClean="0"/>
              <a:t>Only paths that ARE NOT contained within a longer path are composed of Adjacent KERs</a:t>
            </a:r>
          </a:p>
        </p:txBody>
      </p:sp>
    </p:spTree>
    <p:extLst>
      <p:ext uri="{BB962C8B-B14F-4D97-AF65-F5344CB8AC3E}">
        <p14:creationId xmlns:p14="http://schemas.microsoft.com/office/powerpoint/2010/main" val="292142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28600" y="457200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Algorithm 2</a:t>
            </a:r>
          </a:p>
          <a:p>
            <a:r>
              <a:rPr lang="en-US" dirty="0" smtClean="0"/>
              <a:t>For any simple paths between an MIE to AO pair (i.e. linear AOP), does there exist a longer path that contains all the same nodes?</a:t>
            </a:r>
          </a:p>
          <a:p>
            <a:endParaRPr lang="en-US" dirty="0"/>
          </a:p>
          <a:p>
            <a:r>
              <a:rPr lang="en-US" dirty="0" smtClean="0"/>
              <a:t>Only paths that ARE NOT contained within a longer path are composed of Adjacent KERs</a:t>
            </a:r>
          </a:p>
          <a:p>
            <a:endParaRPr lang="en-US" dirty="0"/>
          </a:p>
          <a:p>
            <a:r>
              <a:rPr lang="en-US" dirty="0" smtClean="0"/>
              <a:t>(added an non-adjacent KER to illustrate point)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41581" y="4540704"/>
            <a:ext cx="1187302" cy="8001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859679" y="4540704"/>
            <a:ext cx="1187302" cy="8001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841265" y="5569404"/>
            <a:ext cx="1187302" cy="800100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841265" y="3397704"/>
            <a:ext cx="1187302" cy="800100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128883" y="4197804"/>
            <a:ext cx="712381" cy="3429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128883" y="5340804"/>
            <a:ext cx="712381" cy="3429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078725" y="4197804"/>
            <a:ext cx="0" cy="13144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672376" y="4197804"/>
            <a:ext cx="0" cy="13144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28567" y="4197804"/>
            <a:ext cx="831112" cy="3429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028567" y="5340804"/>
            <a:ext cx="831112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4" idx="0"/>
            <a:endCxn id="16" idx="0"/>
          </p:cNvCxnSpPr>
          <p:nvPr/>
        </p:nvCxnSpPr>
        <p:spPr>
          <a:xfrm rot="5400000" flipH="1" flipV="1">
            <a:off x="4494650" y="2581655"/>
            <a:ext cx="19050" cy="3918098"/>
          </a:xfrm>
          <a:prstGeom prst="bentConnector3">
            <a:avLst>
              <a:gd name="adj1" fmla="val 8047150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65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4322" y="3945391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83269" y="3945391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65933" y="4514850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65933" y="3312659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71578" y="3755571"/>
            <a:ext cx="394354" cy="1898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71578" y="4388303"/>
            <a:ext cx="394354" cy="1898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97384" y="3755571"/>
            <a:ext cx="0" cy="7276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926012" y="3755571"/>
            <a:ext cx="0" cy="7276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23189" y="3755571"/>
            <a:ext cx="460080" cy="1898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123189" y="4388303"/>
            <a:ext cx="460080" cy="1265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8600" y="4572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Algorithm 2</a:t>
            </a:r>
          </a:p>
          <a:p>
            <a:r>
              <a:rPr lang="en-US" dirty="0" smtClean="0"/>
              <a:t>For any simple paths between an MIE to AO pair (i.e. linear AOP), does there exist a longer path that contains all the same nodes?</a:t>
            </a:r>
          </a:p>
          <a:p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061036" y="3394459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105400" y="3394459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172200" y="3394459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61036" y="4193198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172200" y="4193198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129228" y="4193198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061036" y="5033779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239000" y="5033779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161314" y="5033779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144227" y="5065416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052207" y="5832859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30171" y="5832859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152485" y="5832859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135398" y="5864496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4" idx="3"/>
            <a:endCxn id="16" idx="1"/>
          </p:cNvCxnSpPr>
          <p:nvPr/>
        </p:nvCxnSpPr>
        <p:spPr>
          <a:xfrm>
            <a:off x="4718292" y="3615915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762656" y="3596014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723070" y="4405639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85092" y="4396624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723070" y="5286872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797702" y="5286872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843063" y="5257106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723070" y="6054315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785092" y="6034414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809741" y="6025399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0"/>
          </p:cNvCxnSpPr>
          <p:nvPr/>
        </p:nvCxnSpPr>
        <p:spPr>
          <a:xfrm rot="5400000" flipH="1" flipV="1">
            <a:off x="1827423" y="2860918"/>
            <a:ext cx="12700" cy="2168947"/>
          </a:xfrm>
          <a:prstGeom prst="bentConnector3">
            <a:avLst>
              <a:gd name="adj1" fmla="val 7285693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052207" y="2590800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107789" y="2590800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43" idx="3"/>
          </p:cNvCxnSpPr>
          <p:nvPr/>
        </p:nvCxnSpPr>
        <p:spPr>
          <a:xfrm>
            <a:off x="4709463" y="2812256"/>
            <a:ext cx="38710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23136" y="2120517"/>
            <a:ext cx="302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All simple MIE to AO paths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171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733800" y="4876800"/>
            <a:ext cx="4495800" cy="1600200"/>
          </a:xfrm>
          <a:prstGeom prst="roundRect">
            <a:avLst>
              <a:gd name="adj" fmla="val 10544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14322" y="3945391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83269" y="3945391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65933" y="4514850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65933" y="3312659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71578" y="3755571"/>
            <a:ext cx="394354" cy="1898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71578" y="4388303"/>
            <a:ext cx="394354" cy="1898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97384" y="3755571"/>
            <a:ext cx="0" cy="7276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926012" y="3755571"/>
            <a:ext cx="0" cy="7276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23189" y="3755571"/>
            <a:ext cx="460080" cy="1898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123189" y="4388303"/>
            <a:ext cx="460080" cy="1265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8600" y="457200"/>
            <a:ext cx="883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Algorithm 2</a:t>
            </a:r>
          </a:p>
          <a:p>
            <a:r>
              <a:rPr lang="en-US" dirty="0" smtClean="0"/>
              <a:t>For any simple paths between an MIE to AO pair (i.e. linear AOP), does there exist a longer path that contains all the same nodes?</a:t>
            </a:r>
          </a:p>
          <a:p>
            <a:endParaRPr lang="en-US" dirty="0"/>
          </a:p>
          <a:p>
            <a:r>
              <a:rPr lang="en-US" dirty="0"/>
              <a:t>Edges in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paths that </a:t>
            </a:r>
            <a:r>
              <a:rPr lang="en-US" u="sng" dirty="0" smtClean="0">
                <a:solidFill>
                  <a:schemeClr val="accent6">
                    <a:lumMod val="75000"/>
                  </a:schemeClr>
                </a:solidFill>
              </a:rPr>
              <a:t>are not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contained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within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LONGER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path</a:t>
            </a:r>
            <a:r>
              <a:rPr lang="en-US" dirty="0"/>
              <a:t> are Adjacent KERs.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061036" y="3394459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105400" y="3394459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172200" y="3394459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61036" y="4193198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172200" y="4193198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129228" y="4193198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061036" y="5033779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239000" y="5033779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161314" y="5033779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144227" y="5065416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052207" y="5832859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30171" y="5832859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152485" y="5832859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135398" y="5864496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KE2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4" idx="3"/>
            <a:endCxn id="16" idx="1"/>
          </p:cNvCxnSpPr>
          <p:nvPr/>
        </p:nvCxnSpPr>
        <p:spPr>
          <a:xfrm>
            <a:off x="4718292" y="3615915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762656" y="3596014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723070" y="4405639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85092" y="4396624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723070" y="5286872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797702" y="5286872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843063" y="5257106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723070" y="6054315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785092" y="6034414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809741" y="6025399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0"/>
          </p:cNvCxnSpPr>
          <p:nvPr/>
        </p:nvCxnSpPr>
        <p:spPr>
          <a:xfrm rot="5400000" flipH="1" flipV="1">
            <a:off x="1827423" y="2860918"/>
            <a:ext cx="12700" cy="2168947"/>
          </a:xfrm>
          <a:prstGeom prst="bentConnector3">
            <a:avLst>
              <a:gd name="adj1" fmla="val 7285693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052207" y="2590800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107789" y="2590800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43" idx="3"/>
          </p:cNvCxnSpPr>
          <p:nvPr/>
        </p:nvCxnSpPr>
        <p:spPr>
          <a:xfrm>
            <a:off x="4709463" y="2812256"/>
            <a:ext cx="38710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21379" y="2057400"/>
            <a:ext cx="302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All simple MIE to AO paths</a:t>
            </a:r>
            <a:endParaRPr lang="en-US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3733801" y="64008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These paths are made of adjacent KERs….so all of the KERs in the path are therefore adjacent</a:t>
            </a:r>
          </a:p>
        </p:txBody>
      </p:sp>
    </p:spTree>
    <p:extLst>
      <p:ext uri="{BB962C8B-B14F-4D97-AF65-F5344CB8AC3E}">
        <p14:creationId xmlns:p14="http://schemas.microsoft.com/office/powerpoint/2010/main" val="407128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733800" y="4876800"/>
            <a:ext cx="4495800" cy="1600200"/>
          </a:xfrm>
          <a:prstGeom prst="roundRect">
            <a:avLst>
              <a:gd name="adj" fmla="val 10544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14322" y="3945391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83269" y="3945391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65933" y="4514850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65933" y="3312659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71578" y="3755571"/>
            <a:ext cx="394354" cy="1898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71578" y="4388303"/>
            <a:ext cx="394354" cy="1898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97384" y="3755571"/>
            <a:ext cx="0" cy="7276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926012" y="3755571"/>
            <a:ext cx="0" cy="7276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23189" y="3755571"/>
            <a:ext cx="460080" cy="1898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123189" y="4388303"/>
            <a:ext cx="460080" cy="1265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8600" y="457200"/>
            <a:ext cx="883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Algorithm 2</a:t>
            </a:r>
          </a:p>
          <a:p>
            <a:r>
              <a:rPr lang="en-US" dirty="0" smtClean="0"/>
              <a:t>For any simple paths between an MIE to AO pair (i.e. linear AOP), does there exist a longer path that contains all the same nodes?</a:t>
            </a:r>
          </a:p>
          <a:p>
            <a:endParaRPr lang="en-US" dirty="0"/>
          </a:p>
          <a:p>
            <a:r>
              <a:rPr lang="en-US" dirty="0"/>
              <a:t>Edges in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paths that </a:t>
            </a:r>
            <a:r>
              <a:rPr lang="en-US" u="sng" dirty="0" smtClean="0">
                <a:solidFill>
                  <a:schemeClr val="accent6">
                    <a:lumMod val="75000"/>
                  </a:schemeClr>
                </a:solidFill>
              </a:rPr>
              <a:t>are not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contained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within a longer path</a:t>
            </a:r>
            <a:r>
              <a:rPr lang="en-US" dirty="0"/>
              <a:t> are Adjacent KERs.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061036" y="3394459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105400" y="3394459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172200" y="3394459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61036" y="4193198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172200" y="4193198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129228" y="4193198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061036" y="5033779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239000" y="5033779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161314" y="5033779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144227" y="5065416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052207" y="5832859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30171" y="5832859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152485" y="5832859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135398" y="5864496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4" idx="3"/>
            <a:endCxn id="16" idx="1"/>
          </p:cNvCxnSpPr>
          <p:nvPr/>
        </p:nvCxnSpPr>
        <p:spPr>
          <a:xfrm>
            <a:off x="4718292" y="3615915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762656" y="3596014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723070" y="4405639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85092" y="4396624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723070" y="5286872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797702" y="5286872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843063" y="5257106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723070" y="6054315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785092" y="6034414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809741" y="6025399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0"/>
          </p:cNvCxnSpPr>
          <p:nvPr/>
        </p:nvCxnSpPr>
        <p:spPr>
          <a:xfrm rot="5400000" flipH="1" flipV="1">
            <a:off x="1827423" y="2860918"/>
            <a:ext cx="12700" cy="2168947"/>
          </a:xfrm>
          <a:prstGeom prst="bentConnector3">
            <a:avLst>
              <a:gd name="adj1" fmla="val 7285693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052207" y="2590800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107789" y="2590800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43" idx="3"/>
          </p:cNvCxnSpPr>
          <p:nvPr/>
        </p:nvCxnSpPr>
        <p:spPr>
          <a:xfrm>
            <a:off x="4709463" y="2812256"/>
            <a:ext cx="38710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21379" y="2057400"/>
            <a:ext cx="302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All simple MIE to AO paths</a:t>
            </a:r>
            <a:endParaRPr lang="en-US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3733801" y="64008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These paths are made of adjacent KERs….so all of the KERs in the path are therefore adjacent</a:t>
            </a:r>
          </a:p>
        </p:txBody>
      </p:sp>
      <p:sp>
        <p:nvSpPr>
          <p:cNvPr id="3" name="Right Brace 2"/>
          <p:cNvSpPr/>
          <p:nvPr/>
        </p:nvSpPr>
        <p:spPr>
          <a:xfrm>
            <a:off x="7036617" y="3312659"/>
            <a:ext cx="278583" cy="14236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315200" y="3445216"/>
            <a:ext cx="1878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The KERs in these two paths are duplicates of the KERs in the green box (i.e. they have already been deemed “adjacent”)</a:t>
            </a:r>
          </a:p>
        </p:txBody>
      </p:sp>
    </p:spTree>
    <p:extLst>
      <p:ext uri="{BB962C8B-B14F-4D97-AF65-F5344CB8AC3E}">
        <p14:creationId xmlns:p14="http://schemas.microsoft.com/office/powerpoint/2010/main" val="117749727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1940</TotalTime>
  <Words>1044</Words>
  <Application>Microsoft Office PowerPoint</Application>
  <PresentationFormat>On-screen Show (4:3)</PresentationFormat>
  <Paragraphs>323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Blank</vt:lpstr>
      <vt:lpstr>Algorithm 1: possible path &gt;2 KEs? </vt:lpstr>
      <vt:lpstr>PowerPoint Presentation</vt:lpstr>
      <vt:lpstr>PowerPoint Presentation</vt:lpstr>
      <vt:lpstr>Algorithm 2: Longest MIE to AO paths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 3:  To be identified as a NON-ADJACENT KER, the KER must meet BOTH of following criteria:  1) The KEup and KEdown have an alternate shortest path that has a length &gt;2 KEs  AND   2) The KER is NOT in a “longest unique” ORIGIN to TERMINUS simple path</vt:lpstr>
      <vt:lpstr>Step 1: id POTENTIAL non-adj, that have path lengths &gt;2</vt:lpstr>
      <vt:lpstr>Step 1: id POTENTIAL non-adj, that have path lengths &gt;2</vt:lpstr>
      <vt:lpstr>Step 2: Identify all longest unique origin to terminus paths</vt:lpstr>
      <vt:lpstr>PowerPoint Presentation</vt:lpstr>
      <vt:lpstr>Step 3: compare Step 1 and Step 2 results</vt:lpstr>
    </vt:vector>
  </TitlesOfParts>
  <Company>Environment Canada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OBrien,Jason [NCR]</dc:creator>
  <cp:lastModifiedBy>OBrien,Jason [NCR]</cp:lastModifiedBy>
  <cp:revision>25</cp:revision>
  <dcterms:created xsi:type="dcterms:W3CDTF">2018-03-03T22:09:05Z</dcterms:created>
  <dcterms:modified xsi:type="dcterms:W3CDTF">2018-03-20T21:01:38Z</dcterms:modified>
</cp:coreProperties>
</file>