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u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ikroservisi u praks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Mikroservisi u praksi</a:t>
            </a:r>
          </a:p>
        </p:txBody>
      </p:sp>
      <p:sp>
        <p:nvSpPr>
          <p:cNvPr id="152" name="Nebojša Pongračić (Software Engineer @ AxessCro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Nebojša Pongračić (Software Engineer @ AxessCro)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