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1" r:id="rId3"/>
    <p:sldId id="256" r:id="rId4"/>
    <p:sldId id="258" r:id="rId6"/>
    <p:sldId id="271" r:id="rId7"/>
    <p:sldId id="273" r:id="rId8"/>
    <p:sldId id="274" r:id="rId9"/>
    <p:sldId id="276" r:id="rId10"/>
    <p:sldId id="277" r:id="rId11"/>
    <p:sldId id="278" r:id="rId12"/>
    <p:sldId id="282" r:id="rId13"/>
    <p:sldId id="28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86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/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13212445" cy="2249805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en-US" sz="6000">
                <a:solidFill>
                  <a:schemeClr val="accent3"/>
                </a:solidFill>
                <a:effectLst/>
                <a:latin typeface="Algerian" panose="04020705040A02060702" charset="0"/>
                <a:cs typeface="Algerian" panose="04020705040A02060702" charset="0"/>
              </a:rPr>
              <a:t>                </a:t>
            </a:r>
            <a:br>
              <a:rPr lang="en-US" sz="6000">
                <a:solidFill>
                  <a:schemeClr val="accent3"/>
                </a:solidFill>
                <a:effectLst/>
                <a:latin typeface="Algerian" panose="04020705040A02060702" charset="0"/>
                <a:cs typeface="Algerian" panose="04020705040A02060702" charset="0"/>
              </a:rPr>
            </a:br>
            <a:r>
              <a:rPr lang="en-US" sz="6000">
                <a:solidFill>
                  <a:schemeClr val="accent3"/>
                </a:solidFill>
                <a:effectLst/>
                <a:latin typeface="Algerian" panose="04020705040A02060702" charset="0"/>
                <a:cs typeface="Algerian" panose="04020705040A02060702" charset="0"/>
              </a:rPr>
              <a:t>               </a:t>
            </a:r>
            <a:r>
              <a:rPr lang="en-US" sz="8000">
                <a:solidFill>
                  <a:schemeClr val="accent3"/>
                </a:solidFill>
                <a:effectLst/>
                <a:latin typeface="Algerian" panose="04020705040A02060702" charset="0"/>
                <a:cs typeface="Algerian" panose="04020705040A02060702" charset="0"/>
              </a:rPr>
              <a:t>WELCOME</a:t>
            </a:r>
            <a:br>
              <a:rPr lang="en-US" sz="8000">
                <a:solidFill>
                  <a:schemeClr val="accent3"/>
                </a:solidFill>
                <a:effectLst/>
                <a:latin typeface="Algerian" panose="04020705040A02060702" charset="0"/>
                <a:cs typeface="Algerian" panose="04020705040A02060702" charset="0"/>
              </a:rPr>
            </a:br>
            <a:r>
              <a:rPr lang="en-US" sz="8000">
                <a:solidFill>
                  <a:schemeClr val="accent3"/>
                </a:solidFill>
                <a:effectLst/>
                <a:latin typeface="Algerian" panose="04020705040A02060702" charset="0"/>
                <a:cs typeface="Algerian" panose="04020705040A02060702" charset="0"/>
              </a:rPr>
              <a:t>                   TO </a:t>
            </a:r>
            <a:br>
              <a:rPr lang="en-US" sz="8000">
                <a:solidFill>
                  <a:schemeClr val="accent3"/>
                </a:solidFill>
                <a:effectLst/>
                <a:latin typeface="Algerian" panose="04020705040A02060702" charset="0"/>
                <a:cs typeface="Algerian" panose="04020705040A02060702" charset="0"/>
              </a:rPr>
            </a:br>
            <a:r>
              <a:rPr lang="en-US" sz="8000">
                <a:solidFill>
                  <a:schemeClr val="accent3"/>
                </a:solidFill>
                <a:effectLst/>
                <a:latin typeface="Algerian" panose="04020705040A02060702" charset="0"/>
                <a:cs typeface="Algerian" panose="04020705040A02060702" charset="0"/>
              </a:rPr>
              <a:t>        </a:t>
            </a:r>
            <a:r>
              <a:rPr lang="en-US" sz="6000">
                <a:solidFill>
                  <a:schemeClr val="accent3"/>
                </a:solidFill>
                <a:effectLst/>
                <a:latin typeface="Algerian" panose="04020705040A02060702" charset="0"/>
                <a:cs typeface="Algerian" panose="04020705040A02060702" charset="0"/>
              </a:rPr>
              <a:t> SCHOOL ADDMISION</a:t>
            </a:r>
            <a:endParaRPr lang="en-US" sz="6000">
              <a:solidFill>
                <a:schemeClr val="accent3"/>
              </a:solidFill>
              <a:effectLst/>
              <a:latin typeface="Algerian" panose="04020705040A02060702" charset="0"/>
              <a:cs typeface="Algerian" panose="04020705040A0206070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github:</a:t>
            </a:r>
            <a:r>
              <a:rPr lang="en-US" altLang="en-US"/>
              <a:t>https://github.com/nponvel24208/ponvel123.git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10972800" cy="3136265"/>
          </a:xfrm>
        </p:spPr>
        <p:txBody>
          <a:bodyPr/>
          <a:p>
            <a:r>
              <a:rPr lang="en-US">
                <a:latin typeface="Arial Black" panose="020B0A04020102020204" charset="0"/>
                <a:cs typeface="Arial Black" panose="020B0A04020102020204" charset="0"/>
              </a:rPr>
              <a:t>                 </a:t>
            </a:r>
            <a:r>
              <a:rPr lang="en-US" sz="6600"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US" sz="66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THANK YOU</a:t>
            </a:r>
            <a:endParaRPr lang="en-US" sz="660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3335" y="2743200"/>
            <a:ext cx="8724265" cy="19672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r>
              <a:rPr lang="en-US" sz="24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gerian" panose="04020705040A02060702" charset="0"/>
                <a:cs typeface="Algerian" panose="04020705040A02060702" charset="0"/>
              </a:rPr>
              <a:t>STUDENT NAME: PONVEL N</a:t>
            </a:r>
            <a:endParaRPr lang="en-US" sz="240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US" sz="24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gerian" panose="04020705040A02060702" charset="0"/>
                <a:cs typeface="Algerian" panose="04020705040A02060702" charset="0"/>
              </a:rPr>
              <a:t>REGISTER NO AND NMID: 212401825</a:t>
            </a:r>
            <a:endParaRPr lang="en-US" sz="240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US" sz="24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gerian" panose="04020705040A02060702" charset="0"/>
                <a:cs typeface="Algerian" panose="04020705040A02060702" charset="0"/>
              </a:rPr>
              <a:t>DEPARTMENT: COMPUTER APPLICATIONS</a:t>
            </a:r>
            <a:endParaRPr lang="en-US" sz="240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US" sz="24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gerian" panose="04020705040A02060702" charset="0"/>
                <a:cs typeface="Algerian" panose="04020705040A02060702" charset="0"/>
              </a:rPr>
              <a:t>COLLEGE: SRIDEVI ARTS AND SCIENCE COLLEGE</a:t>
            </a:r>
            <a:endParaRPr lang="en-US" sz="240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US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          </a:t>
            </a:r>
            <a:endParaRPr lang="en-US" sz="24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447675"/>
            <a:ext cx="7413625" cy="3993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📖</a:t>
            </a:r>
            <a:r>
              <a:rPr lang="en-US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 Introduction:</a:t>
            </a:r>
            <a:endParaRPr lang="en-US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endParaRPr lang="en-US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US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This project focuses on developing a Student Admission Management System to streamline and digitize the admission process for educational institutions. The system enables the administration to manage student data efficiently, from application submission to enrollment</a:t>
            </a:r>
            <a:r>
              <a:rPr lang="en-US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447675" y="152400"/>
            <a:ext cx="7925435" cy="5283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Objectives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 *Automate the manual admission process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 *Reduce paperwork and errors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 *Store and manage student data securely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*Provide user-friendly interfaces for admins and students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*Ensure faster processing of admissions</a:t>
            </a:r>
            <a:endParaRPr lang="en-US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638810" y="304800"/>
            <a:ext cx="8738870" cy="5234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Problem Statement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*Traditional admission processes are time-consuming and error-prone.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*Institutions face challenges with data storage, document handling, and tracking applicants.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*There is a need for a digital solution that improves accuracy and efficiency.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1" name="Text Box 20"/>
          <p:cNvSpPr txBox="1"/>
          <p:nvPr/>
        </p:nvSpPr>
        <p:spPr>
          <a:xfrm>
            <a:off x="629920" y="228600"/>
            <a:ext cx="9403080" cy="6375400"/>
          </a:xfrm>
          <a:prstGeom prst="rect">
            <a:avLst/>
          </a:prstGeom>
        </p:spPr>
        <p:txBody>
          <a:bodyPr>
            <a:noAutofit/>
          </a:bodyPr>
          <a:p>
            <a:pPr>
              <a:spcAft>
                <a:spcPct val="60000"/>
              </a:spcAft>
            </a:pPr>
            <a:r>
              <a:rPr lang="en-US" altLang="en-US" sz="2800">
                <a:latin typeface="Algerian" panose="04020705040A02060702" charset="0"/>
                <a:cs typeface="Algerian" panose="04020705040A02060702" charset="0"/>
              </a:rPr>
              <a:t>Features of the SysteM</a:t>
            </a:r>
            <a:endParaRPr lang="en-US" altLang="en-US" sz="2800">
              <a:latin typeface="Algerian" panose="04020705040A02060702" charset="0"/>
              <a:cs typeface="Algerian" panose="04020705040A02060702" charset="0"/>
            </a:endParaRPr>
          </a:p>
          <a:p>
            <a:pPr>
              <a:spcAft>
                <a:spcPct val="60000"/>
              </a:spcAft>
            </a:pPr>
            <a:endParaRPr lang="en-US" altLang="en-US" sz="2800">
              <a:latin typeface="Algerian" panose="04020705040A02060702" charset="0"/>
              <a:cs typeface="Algerian" panose="04020705040A02060702" charset="0"/>
            </a:endParaRPr>
          </a:p>
          <a:p>
            <a:pPr>
              <a:spcAft>
                <a:spcPct val="60000"/>
              </a:spcAft>
            </a:pPr>
            <a:r>
              <a:rPr lang="en-US" altLang="en-US" sz="2800">
                <a:latin typeface="Algerian" panose="04020705040A02060702" charset="0"/>
                <a:cs typeface="Algerian" panose="04020705040A02060702" charset="0"/>
              </a:rPr>
              <a:t>*Online student registration</a:t>
            </a:r>
            <a:endParaRPr lang="en-US" altLang="en-US" sz="2800">
              <a:latin typeface="Algerian" panose="04020705040A02060702" charset="0"/>
              <a:cs typeface="Algerian" panose="04020705040A02060702" charset="0"/>
            </a:endParaRPr>
          </a:p>
          <a:p>
            <a:pPr>
              <a:spcAft>
                <a:spcPct val="60000"/>
              </a:spcAft>
            </a:pPr>
            <a:r>
              <a:rPr lang="en-US" altLang="en-US" sz="2800">
                <a:latin typeface="Algerian" panose="04020705040A02060702" charset="0"/>
                <a:cs typeface="Algerian" panose="04020705040A02060702" charset="0"/>
              </a:rPr>
              <a:t>*Admin dashboard for reviewing applications</a:t>
            </a:r>
            <a:endParaRPr lang="en-US" altLang="en-US" sz="2800">
              <a:latin typeface="Algerian" panose="04020705040A02060702" charset="0"/>
              <a:cs typeface="Algerian" panose="04020705040A02060702" charset="0"/>
            </a:endParaRPr>
          </a:p>
          <a:p>
            <a:pPr>
              <a:spcAft>
                <a:spcPct val="60000"/>
              </a:spcAft>
            </a:pPr>
            <a:r>
              <a:rPr lang="en-US" altLang="en-US" sz="2800">
                <a:latin typeface="Algerian" panose="04020705040A02060702" charset="0"/>
                <a:cs typeface="Algerian" panose="04020705040A02060702" charset="0"/>
              </a:rPr>
              <a:t>*Automated admission confirmation</a:t>
            </a:r>
            <a:endParaRPr lang="en-US" altLang="en-US" sz="2800">
              <a:latin typeface="Algerian" panose="04020705040A02060702" charset="0"/>
              <a:cs typeface="Algerian" panose="04020705040A02060702" charset="0"/>
            </a:endParaRPr>
          </a:p>
          <a:p>
            <a:pPr>
              <a:spcAft>
                <a:spcPct val="60000"/>
              </a:spcAft>
            </a:pPr>
            <a:r>
              <a:rPr lang="en-US" altLang="en-US" sz="2800">
                <a:latin typeface="Algerian" panose="04020705040A02060702" charset="0"/>
                <a:cs typeface="Algerian" panose="04020705040A02060702" charset="0"/>
              </a:rPr>
              <a:t>*Search and filter student records</a:t>
            </a:r>
            <a:endParaRPr lang="en-US" altLang="en-US" sz="2800">
              <a:latin typeface="Algerian" panose="04020705040A02060702" charset="0"/>
              <a:cs typeface="Algerian" panose="04020705040A02060702" charset="0"/>
            </a:endParaRPr>
          </a:p>
          <a:p>
            <a:pPr>
              <a:spcAft>
                <a:spcPct val="60000"/>
              </a:spcAft>
            </a:pPr>
            <a:r>
              <a:rPr lang="en-US" altLang="en-US" sz="2800">
                <a:latin typeface="Algerian" panose="04020705040A02060702" charset="0"/>
                <a:cs typeface="Algerian" panose="04020705040A02060702" charset="0"/>
              </a:rPr>
              <a:t>*EMail/SMS notification (optional)</a:t>
            </a:r>
            <a:endParaRPr lang="en-US" altLang="en-US" sz="2800">
              <a:latin typeface="Algerian" panose="04020705040A02060702" charset="0"/>
              <a:cs typeface="Algerian" panose="04020705040A02060702" charset="0"/>
            </a:endParaRPr>
          </a:p>
          <a:p>
            <a:pPr>
              <a:spcAft>
                <a:spcPct val="60000"/>
              </a:spcAft>
            </a:pPr>
            <a:r>
              <a:rPr lang="en-US" altLang="en-US" sz="2800">
                <a:latin typeface="Algerian" panose="04020705040A02060702" charset="0"/>
                <a:cs typeface="Algerian" panose="04020705040A02060702" charset="0"/>
              </a:rPr>
              <a:t>*Secure login system</a:t>
            </a:r>
            <a:endParaRPr sz="2800">
              <a:latin typeface="Algerian" panose="04020705040A02060702" charset="0"/>
              <a:cs typeface="Algerian" panose="04020705040A0206070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1" name="Text Box 20"/>
          <p:cNvSpPr txBox="1"/>
          <p:nvPr/>
        </p:nvSpPr>
        <p:spPr>
          <a:xfrm>
            <a:off x="76200" y="76200"/>
            <a:ext cx="9185910" cy="6212205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threePt" dir="t"/>
            </a:scene3d>
          </a:bodyPr>
          <a:p>
            <a:pPr>
              <a:spcAft>
                <a:spcPct val="60000"/>
              </a:spcAft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Technology Used</a:t>
            </a:r>
            <a:endParaRPr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pPr>
              <a:spcAft>
                <a:spcPct val="60000"/>
              </a:spcAft>
            </a:pPr>
            <a:endParaRPr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pPr>
              <a:buFont typeface="Arial" panose="020B0604020202020204"/>
              <a:buChar char="•"/>
            </a:pP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Frontend: HTML, CSS, JavaScript</a:t>
            </a: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pPr>
              <a:buFont typeface="Arial" panose="020B0604020202020204"/>
              <a:buChar char="•"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pPr>
              <a:buFont typeface="Arial" panose="020B0604020202020204"/>
              <a:buChar char="•"/>
            </a:pP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Backend: PHP / Python / Node.js</a:t>
            </a: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pPr>
              <a:buFont typeface="Arial" panose="020B0604020202020204"/>
              <a:buChar char="•"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pPr>
              <a:buFont typeface="Arial" panose="020B0604020202020204"/>
              <a:buChar char="•"/>
            </a:pP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Database: MySQL / MongoDB</a:t>
            </a: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pPr>
              <a:buFont typeface="Arial" panose="020B0604020202020204"/>
              <a:buChar char="•"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pPr>
              <a:buFont typeface="Arial" panose="020B0604020202020204"/>
              <a:buChar char="•"/>
            </a:pP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Tools: VS Code, XAMPP/WAMP, Git</a:t>
            </a: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1" name="Text Box 20"/>
          <p:cNvSpPr txBox="1"/>
          <p:nvPr/>
        </p:nvSpPr>
        <p:spPr>
          <a:xfrm>
            <a:off x="381000" y="304800"/>
            <a:ext cx="9258300" cy="438785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threePt" dir="t"/>
            </a:scene3d>
          </a:bodyPr>
          <a:p>
            <a:pPr>
              <a:spcAft>
                <a:spcPct val="60000"/>
              </a:spcAft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 System Architecture</a:t>
            </a:r>
            <a:endParaRPr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pPr>
              <a:buFont typeface="Arial" panose="020B0604020202020204"/>
              <a:buChar char="•"/>
            </a:pP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User submits form</a:t>
            </a: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pPr>
              <a:buFont typeface="Arial" panose="020B0604020202020204"/>
              <a:buChar char="•"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pPr>
              <a:buFont typeface="Arial" panose="020B0604020202020204"/>
              <a:buChar char="•"/>
            </a:pP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Data is sent to server</a:t>
            </a: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pPr>
              <a:buFont typeface="Arial" panose="020B0604020202020204"/>
              <a:buChar char="•"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pPr>
              <a:buFont typeface="Arial" panose="020B0604020202020204"/>
              <a:buChar char="•"/>
            </a:pP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Server validates and stores in database</a:t>
            </a: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pPr>
              <a:buFont typeface="Arial" panose="020B0604020202020204"/>
              <a:buChar char="•"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pPr>
              <a:buFont typeface="Arial" panose="020B0604020202020204"/>
              <a:buChar char="•"/>
            </a:pP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Admin reviews and takes action</a:t>
            </a: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1872</Words>
  <Application>WPS Presentation</Application>
  <PresentationFormat>Widescreen</PresentationFormat>
  <Paragraphs>106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Algerian</vt:lpstr>
      <vt:lpstr>Trebuchet MS</vt:lpstr>
      <vt:lpstr>Times New Roman</vt:lpstr>
      <vt:lpstr>Arial</vt:lpstr>
      <vt:lpstr>Arial Black</vt:lpstr>
      <vt:lpstr>Microsoft YaHei</vt:lpstr>
      <vt:lpstr>Arial Unicode MS</vt:lpstr>
      <vt:lpstr>Calibri</vt:lpstr>
      <vt:lpstr>Art_mountaineering</vt:lpstr>
      <vt:lpstr>                                WELCOME                    TO           SCHOOL ADDMISION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Azhagi Sekar</cp:lastModifiedBy>
  <cp:revision>28</cp:revision>
  <dcterms:created xsi:type="dcterms:W3CDTF">2024-03-29T15:07:00Z</dcterms:created>
  <dcterms:modified xsi:type="dcterms:W3CDTF">2025-09-11T07:39:33Z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29F0E889345B4FFFBDD71BE3B79A61C4_13</vt:lpwstr>
  </property>
  <property fmtid="{D5CDD505-2E9C-101B-9397-08002B2CF9AE}" pid="5" name="KSOProductBuildVer">
    <vt:lpwstr>1033-12.2.0.22549</vt:lpwstr>
  </property>
</Properties>
</file>