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492A8-6CAD-427B-8BED-AA941354927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6FB6-3529-4BAF-A4D4-F79CB2214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48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3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736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92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>
            <a:xfrm>
              <a:off x="4288510" y="3504845"/>
              <a:ext cx="76442" cy="7340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6042" y="2167492"/>
              <a:ext cx="76442" cy="7340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14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288510" y="2167492"/>
              <a:ext cx="3793974" cy="1410754"/>
              <a:chOff x="4288510" y="2167492"/>
              <a:chExt cx="3793974" cy="141075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288510" y="3504845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006042" y="2167492"/>
                <a:ext cx="76442" cy="7340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10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29220" y="1429677"/>
            <a:ext cx="5333559" cy="3998645"/>
            <a:chOff x="3429220" y="1429677"/>
            <a:chExt cx="5333559" cy="399864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220" y="1429677"/>
              <a:ext cx="5333559" cy="399864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288510" y="3504845"/>
              <a:ext cx="76442" cy="7340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06042" y="2167492"/>
              <a:ext cx="76442" cy="7340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9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Posdaljian</dc:creator>
  <cp:lastModifiedBy>Natalie Posdaljian</cp:lastModifiedBy>
  <cp:revision>3</cp:revision>
  <dcterms:created xsi:type="dcterms:W3CDTF">2020-04-27T20:31:15Z</dcterms:created>
  <dcterms:modified xsi:type="dcterms:W3CDTF">2020-04-28T15:55:41Z</dcterms:modified>
</cp:coreProperties>
</file>