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4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3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4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6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8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288510" y="2167492"/>
              <a:ext cx="3793974" cy="1410754"/>
              <a:chOff x="4288510" y="2167492"/>
              <a:chExt cx="3793974" cy="1410754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288510" y="3504845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006042" y="2167492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448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4288510" y="3504845"/>
              <a:ext cx="76442" cy="7340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006042" y="2167492"/>
              <a:ext cx="76442" cy="7340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42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4288510" y="2167492"/>
              <a:ext cx="3793974" cy="1410754"/>
              <a:chOff x="4288510" y="2167492"/>
              <a:chExt cx="3793974" cy="141075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288510" y="3504845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006042" y="2167492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548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4288510" y="2167492"/>
              <a:ext cx="3793974" cy="1410754"/>
              <a:chOff x="4288510" y="2167492"/>
              <a:chExt cx="3793974" cy="141075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288510" y="3504845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006042" y="2167492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69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4288510" y="2167492"/>
              <a:ext cx="3793974" cy="1410754"/>
              <a:chOff x="4288510" y="2167492"/>
              <a:chExt cx="3793974" cy="141075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288510" y="3504845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006042" y="2167492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23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4288510" y="2167492"/>
              <a:ext cx="3793974" cy="1410754"/>
              <a:chOff x="4288510" y="2167492"/>
              <a:chExt cx="3793974" cy="141075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288510" y="3504845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006042" y="2167492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736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4288510" y="2167492"/>
              <a:ext cx="3793974" cy="1410754"/>
              <a:chOff x="4288510" y="2167492"/>
              <a:chExt cx="3793974" cy="141075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288510" y="3504845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006042" y="2167492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092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4288510" y="2167492"/>
              <a:ext cx="3793974" cy="1410754"/>
              <a:chOff x="4288510" y="2167492"/>
              <a:chExt cx="3793974" cy="141075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288510" y="3504845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006042" y="2167492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14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4288510" y="2167492"/>
              <a:ext cx="3793974" cy="1410754"/>
              <a:chOff x="4288510" y="2167492"/>
              <a:chExt cx="3793974" cy="141075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288510" y="3504845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006042" y="2167492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268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4288510" y="2167492"/>
              <a:ext cx="3793974" cy="1410754"/>
              <a:chOff x="4288510" y="2167492"/>
              <a:chExt cx="3793974" cy="141075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288510" y="3504845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006042" y="2167492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204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58546" y="1301672"/>
            <a:ext cx="5674907" cy="4254656"/>
            <a:chOff x="3258546" y="1301672"/>
            <a:chExt cx="5674907" cy="425465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546" y="1301672"/>
              <a:ext cx="5674907" cy="4254656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4114799" y="2167492"/>
              <a:ext cx="4097867" cy="1410754"/>
              <a:chOff x="4288510" y="2167492"/>
              <a:chExt cx="3793974" cy="141075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288510" y="3504845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006042" y="2167492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42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39109" y="1237669"/>
            <a:ext cx="6113782" cy="4382662"/>
            <a:chOff x="3039109" y="1237669"/>
            <a:chExt cx="6113782" cy="438266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109" y="1237669"/>
              <a:ext cx="6113782" cy="4382662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3996267" y="2167492"/>
              <a:ext cx="4394200" cy="1410754"/>
              <a:chOff x="4288510" y="2167492"/>
              <a:chExt cx="3793974" cy="141075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288510" y="3504845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006042" y="2167492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34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Posdaljian</dc:creator>
  <cp:lastModifiedBy>Natalie Posdaljian</cp:lastModifiedBy>
  <cp:revision>6</cp:revision>
  <dcterms:created xsi:type="dcterms:W3CDTF">2020-04-27T20:31:15Z</dcterms:created>
  <dcterms:modified xsi:type="dcterms:W3CDTF">2020-04-28T20:20:55Z</dcterms:modified>
</cp:coreProperties>
</file>