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CDC2-4669-1B4A-9CCF-6C2A6B4CA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B98C2-F8B9-0F41-80FA-ADB397617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4F1C-D368-444B-8633-6EB8FE61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B8A4-823C-E14B-A841-19D4CB72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AE3A-5D4A-D54B-8AED-88660EEA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7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7855-548C-F144-B650-4FDBEA8B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750E0-B433-724D-9069-8DFC9D933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76BA-1589-E342-9A7C-4E11EE08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2E452-20BF-7143-87AE-58EB930F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CC25-C29E-EF40-89C1-046503A5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936A7-DCC2-BD41-9031-32744D868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1E4A-9D71-7843-8596-908CAD8A3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5AB1-CA6D-134E-9BF0-D35F27DA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E123D-C9B0-7747-B104-9205454B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8252-9882-7D46-A4C3-E25F94FB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3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D092-AC92-F644-BFA2-C207B172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5D9E-AF24-C341-AC1C-A87457BC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7C92-0BC4-2547-AD5E-4B0F3643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8E11-BC52-E549-82B6-ED28A46B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798C4-D68D-FC49-B615-9B0F4426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9588-B49F-A646-B22D-09B2637D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334F5-8111-F64E-9938-DE88C123F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9213-CD7C-764E-A8BE-6B41A4E2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D4471-C09E-BE42-B80C-2E74330A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3915-A4C6-164A-9416-BEBBBAA1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7186-0FF9-E94E-82DE-3A86311E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1B2E-4AD2-2E40-A791-8FE17946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530AB-3927-BC4A-AA1F-D44F93248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B667B-7E05-C042-829C-A425417A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612E7-584B-3542-A319-36A8CE28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1062C-02E7-4649-9440-53A4DD10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5DB0-FB9E-F64E-B04E-C865EA22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1545A-1C74-CB42-9486-5EE5FCF8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2C3D5-B0B2-8E4F-978E-777026BA6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BB35E-8631-004A-B760-43D6DCA3C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7E4F0-54A4-A347-840B-7E3E86D40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31309-B0E7-6445-B677-F0DEB49E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34D24-EF6B-674A-8A7D-B27B358F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A82E7-59CC-7546-95D7-2F552626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75DA-EB52-9942-998C-423DA987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0D5D2-A1BC-AC43-B5B0-61A6FC5F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0CE53-7D29-384E-98A8-1BEC6DA0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DD72E-BA03-F949-8EE1-62CDEB79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7FE85-E3B3-814C-98D5-DAD3A0E7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5A548-A77C-3842-82FB-50385E3A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AFBE9-958E-E148-9C86-8207B7FA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5B37-52E0-0D44-A976-65295ACC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2F0B-36EB-7E4C-B40C-C9534C75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0966A-C8BD-3145-AAC1-47BB9DE1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F482D-AE30-3C46-ADDC-D17F8DF4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035E5-4996-F64C-9B31-B0CCFFE2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6D3D6-6B9F-5F45-B4AB-27F34D65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0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3836-A2B6-E047-B13F-2735EFCE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5B881-450C-1B43-BD58-F31BD0825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E1CC4-48A0-864C-BC7E-83FB61ED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41F47-0C4A-9A4F-8206-714CA64A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69A8-F825-704A-BA39-5167648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BC5A1-D3E0-394E-9DBE-8E43D104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1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17665-B0F7-8A44-BD53-07AE464F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27E5-2291-0145-A9D2-02BD73C16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8E8C-A6E9-EB42-9C41-E23D9E405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63E73-F871-BE49-825C-A956A54BC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50DEA-E7A8-D546-B641-095294A8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4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3E1F6D-DF5F-0F4D-BD2F-8BD500D1B92A}"/>
              </a:ext>
            </a:extLst>
          </p:cNvPr>
          <p:cNvCxnSpPr/>
          <p:nvPr/>
        </p:nvCxnSpPr>
        <p:spPr>
          <a:xfrm>
            <a:off x="27178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26F30B-C7AD-FB49-95AC-C06941685B0A}"/>
              </a:ext>
            </a:extLst>
          </p:cNvPr>
          <p:cNvCxnSpPr/>
          <p:nvPr/>
        </p:nvCxnSpPr>
        <p:spPr>
          <a:xfrm>
            <a:off x="8191500" y="0"/>
            <a:ext cx="1397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64B524-D8F9-694A-A71C-64D0176C3F7F}"/>
              </a:ext>
            </a:extLst>
          </p:cNvPr>
          <p:cNvSpPr txBox="1"/>
          <p:nvPr/>
        </p:nvSpPr>
        <p:spPr>
          <a:xfrm>
            <a:off x="584200" y="546100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37902-77B6-FC41-8134-8CDF43FC3EF9}"/>
              </a:ext>
            </a:extLst>
          </p:cNvPr>
          <p:cNvSpPr txBox="1"/>
          <p:nvPr/>
        </p:nvSpPr>
        <p:spPr>
          <a:xfrm>
            <a:off x="5118100" y="57150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16A18-6FEC-4440-8731-AFD9A9959ED0}"/>
              </a:ext>
            </a:extLst>
          </p:cNvPr>
          <p:cNvSpPr txBox="1"/>
          <p:nvPr/>
        </p:nvSpPr>
        <p:spPr>
          <a:xfrm>
            <a:off x="9588500" y="546100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9D3B85-ABBE-C143-ADB9-06109DE8721E}"/>
              </a:ext>
            </a:extLst>
          </p:cNvPr>
          <p:cNvCxnSpPr/>
          <p:nvPr/>
        </p:nvCxnSpPr>
        <p:spPr>
          <a:xfrm>
            <a:off x="4318000" y="0"/>
            <a:ext cx="1016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83D490-9C1F-FC4F-8BF5-1E7FC5A6E88F}"/>
              </a:ext>
            </a:extLst>
          </p:cNvPr>
          <p:cNvSpPr txBox="1"/>
          <p:nvPr/>
        </p:nvSpPr>
        <p:spPr>
          <a:xfrm>
            <a:off x="3556000" y="5715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58BC7F-7E73-184B-8534-C7C6EF7EDD60}"/>
              </a:ext>
            </a:extLst>
          </p:cNvPr>
          <p:cNvCxnSpPr/>
          <p:nvPr/>
        </p:nvCxnSpPr>
        <p:spPr>
          <a:xfrm>
            <a:off x="0" y="5613400"/>
            <a:ext cx="1231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1430B3-30C7-F344-BC0C-3B6E1C127AF6}"/>
              </a:ext>
            </a:extLst>
          </p:cNvPr>
          <p:cNvSpPr txBox="1"/>
          <p:nvPr/>
        </p:nvSpPr>
        <p:spPr>
          <a:xfrm>
            <a:off x="203186" y="5244068"/>
            <a:ext cx="19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50B36-C297-624B-9B24-DFB7E9E3E2C5}"/>
              </a:ext>
            </a:extLst>
          </p:cNvPr>
          <p:cNvSpPr txBox="1"/>
          <p:nvPr/>
        </p:nvSpPr>
        <p:spPr>
          <a:xfrm>
            <a:off x="4889500" y="88900"/>
            <a:ext cx="31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Management Architecture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3E35C1E0-2091-3D48-BA58-38EB54457CFE}"/>
              </a:ext>
            </a:extLst>
          </p:cNvPr>
          <p:cNvSpPr/>
          <p:nvPr/>
        </p:nvSpPr>
        <p:spPr>
          <a:xfrm>
            <a:off x="5930900" y="42545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gnetic Disk 18">
            <a:extLst>
              <a:ext uri="{FF2B5EF4-FFF2-40B4-BE49-F238E27FC236}">
                <a16:creationId xmlns:a16="http://schemas.microsoft.com/office/drawing/2014/main" id="{F9257BAD-911D-6642-996C-1591B552B52D}"/>
              </a:ext>
            </a:extLst>
          </p:cNvPr>
          <p:cNvSpPr/>
          <p:nvPr/>
        </p:nvSpPr>
        <p:spPr>
          <a:xfrm>
            <a:off x="3159256" y="4356617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C516E0D9-CFDE-B84C-85CD-682B3059FE18}"/>
              </a:ext>
            </a:extLst>
          </p:cNvPr>
          <p:cNvSpPr/>
          <p:nvPr/>
        </p:nvSpPr>
        <p:spPr>
          <a:xfrm>
            <a:off x="546100" y="4446754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42328-3470-4948-B12A-862DA8CCEA2D}"/>
              </a:ext>
            </a:extLst>
          </p:cNvPr>
          <p:cNvSpPr/>
          <p:nvPr/>
        </p:nvSpPr>
        <p:spPr>
          <a:xfrm>
            <a:off x="330200" y="1056920"/>
            <a:ext cx="13619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Pujitha</a:t>
            </a:r>
            <a:r>
              <a:rPr lang="en-US" dirty="0"/>
              <a:t> Computer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805FBB-A0CC-4A47-A564-BD41834DF226}"/>
              </a:ext>
            </a:extLst>
          </p:cNvPr>
          <p:cNvSpPr/>
          <p:nvPr/>
        </p:nvSpPr>
        <p:spPr>
          <a:xfrm>
            <a:off x="-23114" y="2113387"/>
            <a:ext cx="1859257" cy="93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SushmaComputer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A15671-9922-4645-A6C4-AD1DDCCE473C}"/>
              </a:ext>
            </a:extLst>
          </p:cNvPr>
          <p:cNvSpPr/>
          <p:nvPr/>
        </p:nvSpPr>
        <p:spPr>
          <a:xfrm>
            <a:off x="833521" y="58056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F00117-8752-B24F-ACAE-971E879594BE}"/>
              </a:ext>
            </a:extLst>
          </p:cNvPr>
          <p:cNvSpPr/>
          <p:nvPr/>
        </p:nvSpPr>
        <p:spPr>
          <a:xfrm>
            <a:off x="778042" y="3259638"/>
            <a:ext cx="12580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Computer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F98073-166C-554D-8797-30809F32385E}"/>
              </a:ext>
            </a:extLst>
          </p:cNvPr>
          <p:cNvSpPr/>
          <p:nvPr/>
        </p:nvSpPr>
        <p:spPr>
          <a:xfrm>
            <a:off x="2910168" y="1229884"/>
            <a:ext cx="1293532" cy="108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 server Computer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64EB90-3854-AB4D-B00E-597DA9DDC110}"/>
              </a:ext>
            </a:extLst>
          </p:cNvPr>
          <p:cNvSpPr/>
          <p:nvPr/>
        </p:nvSpPr>
        <p:spPr>
          <a:xfrm>
            <a:off x="5435305" y="1215891"/>
            <a:ext cx="1908470" cy="109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 server Computer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514282-93C3-0444-AB7F-6F75ABBEB70B}"/>
              </a:ext>
            </a:extLst>
          </p:cNvPr>
          <p:cNvSpPr/>
          <p:nvPr/>
        </p:nvSpPr>
        <p:spPr>
          <a:xfrm>
            <a:off x="3219582" y="5721312"/>
            <a:ext cx="1098418" cy="998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Jenkins-</a:t>
            </a:r>
            <a:r>
              <a:rPr lang="en-US" dirty="0" err="1"/>
              <a:t>Devops</a:t>
            </a:r>
            <a:r>
              <a:rPr lang="en-US" dirty="0"/>
              <a:t>-CI/CD pipelines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D5F541-264A-DB4D-AB60-6B13A0AF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42" y="2245823"/>
            <a:ext cx="1581483" cy="9554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B473468-73F1-8B4F-8115-FF9E1882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393" y="2270871"/>
            <a:ext cx="1498562" cy="9053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9DC95A-BFFA-6E4B-ADE4-D3691591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319" y="1054755"/>
            <a:ext cx="797257" cy="797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8F734-EBF8-2D45-9E1C-4B159FE44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20" y="2102619"/>
            <a:ext cx="835524" cy="8355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73CA8B-3525-FD48-96AB-42E7BD4D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80" y="3353000"/>
            <a:ext cx="1070018" cy="6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5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28D95-4ACE-2A43-9065-B9937C3A023D}"/>
              </a:ext>
            </a:extLst>
          </p:cNvPr>
          <p:cNvCxnSpPr/>
          <p:nvPr/>
        </p:nvCxnSpPr>
        <p:spPr>
          <a:xfrm>
            <a:off x="230028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B06E62-3F64-5D41-82FE-669D5431DFE0}"/>
              </a:ext>
            </a:extLst>
          </p:cNvPr>
          <p:cNvSpPr/>
          <p:nvPr/>
        </p:nvSpPr>
        <p:spPr>
          <a:xfrm>
            <a:off x="681037" y="461962"/>
            <a:ext cx="111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Common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9BF2A5-4605-7143-9549-527160F4A506}"/>
              </a:ext>
            </a:extLst>
          </p:cNvPr>
          <p:cNvSpPr/>
          <p:nvPr/>
        </p:nvSpPr>
        <p:spPr>
          <a:xfrm>
            <a:off x="723901" y="50958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411-0951-4E4C-848F-3B6F268272CA}"/>
              </a:ext>
            </a:extLst>
          </p:cNvPr>
          <p:cNvSpPr/>
          <p:nvPr/>
        </p:nvSpPr>
        <p:spPr>
          <a:xfrm>
            <a:off x="723900" y="3419475"/>
            <a:ext cx="10763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53F01-DBDC-A947-A534-22693B2F1F8E}"/>
              </a:ext>
            </a:extLst>
          </p:cNvPr>
          <p:cNvSpPr/>
          <p:nvPr/>
        </p:nvSpPr>
        <p:spPr>
          <a:xfrm>
            <a:off x="681038" y="20288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DB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704FCA-8DAC-F643-9A38-5640FD097220}"/>
              </a:ext>
            </a:extLst>
          </p:cNvPr>
          <p:cNvCxnSpPr/>
          <p:nvPr/>
        </p:nvCxnSpPr>
        <p:spPr>
          <a:xfrm>
            <a:off x="564356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837305-3F38-B847-ADE0-55D78933EB7A}"/>
              </a:ext>
            </a:extLst>
          </p:cNvPr>
          <p:cNvSpPr/>
          <p:nvPr/>
        </p:nvSpPr>
        <p:spPr>
          <a:xfrm>
            <a:off x="3514725" y="838199"/>
            <a:ext cx="120014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services computers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0FEF72-DEAF-FB4C-870D-F68BC62535EA}"/>
              </a:ext>
            </a:extLst>
          </p:cNvPr>
          <p:cNvSpPr/>
          <p:nvPr/>
        </p:nvSpPr>
        <p:spPr>
          <a:xfrm>
            <a:off x="3514726" y="2357438"/>
            <a:ext cx="12001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Services computer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3C1C89-2517-3F4E-9703-16140C41C69F}"/>
              </a:ext>
            </a:extLst>
          </p:cNvPr>
          <p:cNvSpPr/>
          <p:nvPr/>
        </p:nvSpPr>
        <p:spPr>
          <a:xfrm>
            <a:off x="3514726" y="4333875"/>
            <a:ext cx="12001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Services computer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E5D35-2AF6-F849-9000-A4D7C16EF7AA}"/>
              </a:ext>
            </a:extLst>
          </p:cNvPr>
          <p:cNvCxnSpPr/>
          <p:nvPr/>
        </p:nvCxnSpPr>
        <p:spPr>
          <a:xfrm>
            <a:off x="930116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49C6A1-62AC-6B48-99EC-7BC7548D546C}"/>
              </a:ext>
            </a:extLst>
          </p:cNvPr>
          <p:cNvSpPr/>
          <p:nvPr/>
        </p:nvSpPr>
        <p:spPr>
          <a:xfrm>
            <a:off x="5929310" y="823912"/>
            <a:ext cx="3028950" cy="4729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app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217797-6FA2-914A-A533-DAEEE9AB1709}"/>
              </a:ext>
            </a:extLst>
          </p:cNvPr>
          <p:cNvCxnSpPr>
            <a:stCxn id="25" idx="1"/>
            <a:endCxn id="14" idx="3"/>
          </p:cNvCxnSpPr>
          <p:nvPr/>
        </p:nvCxnSpPr>
        <p:spPr>
          <a:xfrm flipH="1" flipV="1">
            <a:off x="4714874" y="1295399"/>
            <a:ext cx="1214436" cy="189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F23E80-6846-D34E-AF00-5D11F85242D7}"/>
              </a:ext>
            </a:extLst>
          </p:cNvPr>
          <p:cNvCxnSpPr>
            <a:stCxn id="25" idx="1"/>
            <a:endCxn id="15" idx="3"/>
          </p:cNvCxnSpPr>
          <p:nvPr/>
        </p:nvCxnSpPr>
        <p:spPr>
          <a:xfrm flipH="1" flipV="1">
            <a:off x="4714874" y="2814638"/>
            <a:ext cx="1214436" cy="37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656BB2-A21D-8843-93C2-88A48C3E1C75}"/>
              </a:ext>
            </a:extLst>
          </p:cNvPr>
          <p:cNvCxnSpPr>
            <a:stCxn id="25" idx="1"/>
            <a:endCxn id="16" idx="3"/>
          </p:cNvCxnSpPr>
          <p:nvPr/>
        </p:nvCxnSpPr>
        <p:spPr>
          <a:xfrm flipH="1">
            <a:off x="4714874" y="3188494"/>
            <a:ext cx="1214436" cy="160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61025A-CB90-FD41-92B0-0EE1E5B95EEA}"/>
              </a:ext>
            </a:extLst>
          </p:cNvPr>
          <p:cNvSpPr txBox="1"/>
          <p:nvPr/>
        </p:nvSpPr>
        <p:spPr>
          <a:xfrm>
            <a:off x="4964602" y="1567933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RESTful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2E2D07-34E0-8947-B8FE-C01D47007DD7}"/>
              </a:ext>
            </a:extLst>
          </p:cNvPr>
          <p:cNvSpPr txBox="1"/>
          <p:nvPr/>
        </p:nvSpPr>
        <p:spPr>
          <a:xfrm>
            <a:off x="4825151" y="2553889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RESTful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2343AA-D27C-4043-AB3E-43F6881836D8}"/>
              </a:ext>
            </a:extLst>
          </p:cNvPr>
          <p:cNvSpPr txBox="1"/>
          <p:nvPr/>
        </p:nvSpPr>
        <p:spPr>
          <a:xfrm>
            <a:off x="4228502" y="3645694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RESTful API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7DD178-BD77-B944-BA33-898BB0B1BB23}"/>
              </a:ext>
            </a:extLst>
          </p:cNvPr>
          <p:cNvSpPr txBox="1"/>
          <p:nvPr/>
        </p:nvSpPr>
        <p:spPr>
          <a:xfrm>
            <a:off x="4062464" y="138885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FORMAT</a:t>
            </a:r>
          </a:p>
        </p:txBody>
      </p:sp>
    </p:spTree>
    <p:extLst>
      <p:ext uri="{BB962C8B-B14F-4D97-AF65-F5344CB8AC3E}">
        <p14:creationId xmlns:p14="http://schemas.microsoft.com/office/powerpoint/2010/main" val="180251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28D95-4ACE-2A43-9065-B9937C3A023D}"/>
              </a:ext>
            </a:extLst>
          </p:cNvPr>
          <p:cNvCxnSpPr/>
          <p:nvPr/>
        </p:nvCxnSpPr>
        <p:spPr>
          <a:xfrm>
            <a:off x="230028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B06E62-3F64-5D41-82FE-669D5431DFE0}"/>
              </a:ext>
            </a:extLst>
          </p:cNvPr>
          <p:cNvSpPr/>
          <p:nvPr/>
        </p:nvSpPr>
        <p:spPr>
          <a:xfrm>
            <a:off x="681037" y="461962"/>
            <a:ext cx="111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Common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9BF2A5-4605-7143-9549-527160F4A506}"/>
              </a:ext>
            </a:extLst>
          </p:cNvPr>
          <p:cNvSpPr/>
          <p:nvPr/>
        </p:nvSpPr>
        <p:spPr>
          <a:xfrm>
            <a:off x="723901" y="50958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97411-0951-4E4C-848F-3B6F268272CA}"/>
              </a:ext>
            </a:extLst>
          </p:cNvPr>
          <p:cNvSpPr/>
          <p:nvPr/>
        </p:nvSpPr>
        <p:spPr>
          <a:xfrm>
            <a:off x="723900" y="3419475"/>
            <a:ext cx="10763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53F01-DBDC-A947-A534-22693B2F1F8E}"/>
              </a:ext>
            </a:extLst>
          </p:cNvPr>
          <p:cNvSpPr/>
          <p:nvPr/>
        </p:nvSpPr>
        <p:spPr>
          <a:xfrm>
            <a:off x="681038" y="20288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DB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704FCA-8DAC-F643-9A38-5640FD097220}"/>
              </a:ext>
            </a:extLst>
          </p:cNvPr>
          <p:cNvCxnSpPr/>
          <p:nvPr/>
        </p:nvCxnSpPr>
        <p:spPr>
          <a:xfrm>
            <a:off x="564356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837305-3F38-B847-ADE0-55D78933EB7A}"/>
              </a:ext>
            </a:extLst>
          </p:cNvPr>
          <p:cNvSpPr/>
          <p:nvPr/>
        </p:nvSpPr>
        <p:spPr>
          <a:xfrm>
            <a:off x="3514725" y="838199"/>
            <a:ext cx="120014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services computers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0FEF72-DEAF-FB4C-870D-F68BC62535EA}"/>
              </a:ext>
            </a:extLst>
          </p:cNvPr>
          <p:cNvSpPr/>
          <p:nvPr/>
        </p:nvSpPr>
        <p:spPr>
          <a:xfrm>
            <a:off x="3514726" y="2357438"/>
            <a:ext cx="12001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Services computer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3C1C89-2517-3F4E-9703-16140C41C69F}"/>
              </a:ext>
            </a:extLst>
          </p:cNvPr>
          <p:cNvSpPr/>
          <p:nvPr/>
        </p:nvSpPr>
        <p:spPr>
          <a:xfrm>
            <a:off x="3514726" y="4333875"/>
            <a:ext cx="12001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Services computer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2114EB-5775-8F44-8ADA-131233BA1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11" y="4238625"/>
            <a:ext cx="1828800" cy="1104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F809B1-99D4-B347-B743-77320A27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11" y="2376488"/>
            <a:ext cx="1828800" cy="1104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DD9965-355A-0840-A34F-01F66EE6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63" y="742949"/>
            <a:ext cx="1385887" cy="8373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5D76C5-541E-D947-BC45-8C77943E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1" y="817958"/>
            <a:ext cx="1517429" cy="9167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2E9B6DE-940E-6F4E-BA11-6082EC036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74" y="-382194"/>
            <a:ext cx="1854415" cy="11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1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ADB48F-34F8-5843-BE6B-675DF0266786}"/>
              </a:ext>
            </a:extLst>
          </p:cNvPr>
          <p:cNvCxnSpPr/>
          <p:nvPr/>
        </p:nvCxnSpPr>
        <p:spPr>
          <a:xfrm>
            <a:off x="0" y="38719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10FF73-E9C9-0B48-9D22-E199D00B1136}"/>
              </a:ext>
            </a:extLst>
          </p:cNvPr>
          <p:cNvSpPr txBox="1"/>
          <p:nvPr/>
        </p:nvSpPr>
        <p:spPr>
          <a:xfrm>
            <a:off x="0" y="350258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D6614-09E0-6C4C-B4A6-139551B671E1}"/>
              </a:ext>
            </a:extLst>
          </p:cNvPr>
          <p:cNvSpPr txBox="1"/>
          <p:nvPr/>
        </p:nvSpPr>
        <p:spPr>
          <a:xfrm>
            <a:off x="11175375" y="350258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11.59pm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84A13-7C6E-FA41-81E8-1ACBFA122B47}"/>
              </a:ext>
            </a:extLst>
          </p:cNvPr>
          <p:cNvSpPr txBox="1"/>
          <p:nvPr/>
        </p:nvSpPr>
        <p:spPr>
          <a:xfrm>
            <a:off x="2528466" y="350258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12pm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6C727-6C4A-7A4E-8BBE-463E1E06B4AB}"/>
              </a:ext>
            </a:extLst>
          </p:cNvPr>
          <p:cNvSpPr txBox="1"/>
          <p:nvPr/>
        </p:nvSpPr>
        <p:spPr>
          <a:xfrm>
            <a:off x="5488141" y="350365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5pm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C68FA-6B01-544A-BF22-71223CED4606}"/>
              </a:ext>
            </a:extLst>
          </p:cNvPr>
          <p:cNvSpPr txBox="1"/>
          <p:nvPr/>
        </p:nvSpPr>
        <p:spPr>
          <a:xfrm>
            <a:off x="1414463" y="350258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AD0F1B-0754-5144-A8E2-B60A6564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8" y="0"/>
            <a:ext cx="797257" cy="797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DB0F6C-C29A-1245-8AFA-201B17704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06" y="4796038"/>
            <a:ext cx="1070018" cy="64646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6B8B041-301D-B243-A516-17D16FF3EEDC}"/>
              </a:ext>
            </a:extLst>
          </p:cNvPr>
          <p:cNvSpPr/>
          <p:nvPr/>
        </p:nvSpPr>
        <p:spPr>
          <a:xfrm>
            <a:off x="3219582" y="5721312"/>
            <a:ext cx="1098418" cy="998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Jenkins-</a:t>
            </a:r>
            <a:r>
              <a:rPr lang="en-US" dirty="0" err="1"/>
              <a:t>Devops</a:t>
            </a:r>
            <a:r>
              <a:rPr lang="en-US" dirty="0"/>
              <a:t>-CI/CD pipelines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0228EF-5970-6A4A-BB83-7F75CEE485C5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542207" y="797257"/>
            <a:ext cx="872256" cy="27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5F114D-F188-574F-B84C-913B3E0D54A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948454" y="3871913"/>
            <a:ext cx="820337" cy="18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251325-C893-D242-9BBF-B1D5C4F0CC8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1055012" y="5119273"/>
            <a:ext cx="2164570" cy="110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0B469C-1EBC-274C-A3B5-A34A733E1520}"/>
              </a:ext>
            </a:extLst>
          </p:cNvPr>
          <p:cNvCxnSpPr>
            <a:stCxn id="9" idx="2"/>
          </p:cNvCxnSpPr>
          <p:nvPr/>
        </p:nvCxnSpPr>
        <p:spPr>
          <a:xfrm flipH="1">
            <a:off x="4318000" y="3872985"/>
            <a:ext cx="1474071" cy="23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76A2D2-39D7-0B42-9CD3-61761E0A0763}"/>
              </a:ext>
            </a:extLst>
          </p:cNvPr>
          <p:cNvCxnSpPr>
            <a:cxnSpLocks/>
            <a:stCxn id="7" idx="2"/>
            <a:endCxn id="15" idx="3"/>
          </p:cNvCxnSpPr>
          <p:nvPr/>
        </p:nvCxnSpPr>
        <p:spPr>
          <a:xfrm flipH="1">
            <a:off x="4318000" y="3871913"/>
            <a:ext cx="7365688" cy="2348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6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74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Perakalapudi, Naga Poorna Pujitha</dc:creator>
  <cp:lastModifiedBy>Perakalapudi, Naga Poorna Pujitha</cp:lastModifiedBy>
  <cp:revision>8</cp:revision>
  <dcterms:created xsi:type="dcterms:W3CDTF">2019-10-13T15:05:10Z</dcterms:created>
  <dcterms:modified xsi:type="dcterms:W3CDTF">2019-10-13T17:08:40Z</dcterms:modified>
</cp:coreProperties>
</file>