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0" d="100"/>
          <a:sy n="100" d="100"/>
        </p:scale>
        <p:origin x="10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2CDC2-4669-1B4A-9CCF-6C2A6B4CAE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0B98C2-F8B9-0F41-80FA-ADB397617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94F1C-D368-444B-8633-6EB8FE611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7A56-6420-F343-A632-6A533CD258F7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1B8A4-823C-E14B-A841-19D4CB727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AAE3A-5D4A-D54B-8AED-88660EEA9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9EFF-536F-624F-8AAB-2682B5603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78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37855-548C-F144-B650-4FDBEA8B2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7750E0-B433-724D-9069-8DFC9D933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476BA-1589-E342-9A7C-4E11EE08C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7A56-6420-F343-A632-6A533CD258F7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2E452-20BF-7143-87AE-58EB930F2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FCC25-C29E-EF40-89C1-046503A57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9EFF-536F-624F-8AAB-2682B5603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4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D936A7-DCC2-BD41-9031-32744D8688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41E4A-9D71-7843-8596-908CAD8A3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D5AB1-CA6D-134E-9BF0-D35F27DA0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7A56-6420-F343-A632-6A533CD258F7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E123D-C9B0-7747-B104-9205454BB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48252-9882-7D46-A4C3-E25F94FBE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9EFF-536F-624F-8AAB-2682B5603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3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FD092-AC92-F644-BFA2-C207B172F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D5D9E-AF24-C341-AC1C-A87457BCA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97C92-0BC4-2547-AD5E-4B0F36434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7A56-6420-F343-A632-6A533CD258F7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58E11-BC52-E549-82B6-ED28A46B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798C4-D68D-FC49-B615-9B0F44262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9EFF-536F-624F-8AAB-2682B5603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50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09588-B49F-A646-B22D-09B2637D5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334F5-8111-F64E-9938-DE88C123F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19213-CD7C-764E-A8BE-6B41A4E2D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7A56-6420-F343-A632-6A533CD258F7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D4471-C09E-BE42-B80C-2E74330A6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F3915-A4C6-164A-9416-BEBBBAA1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9EFF-536F-624F-8AAB-2682B5603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7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67186-0FF9-E94E-82DE-3A86311E3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F1B2E-4AD2-2E40-A791-8FE179464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530AB-3927-BC4A-AA1F-D44F93248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B667B-7E05-C042-829C-A425417A7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7A56-6420-F343-A632-6A533CD258F7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612E7-584B-3542-A319-36A8CE283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1062C-02E7-4649-9440-53A4DD108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9EFF-536F-624F-8AAB-2682B5603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32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15DB0-FB9E-F64E-B04E-C865EA22A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1545A-1C74-CB42-9486-5EE5FCF8F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2C3D5-B0B2-8E4F-978E-777026BA6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DBB35E-8631-004A-B760-43D6DCA3CA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C7E4F0-54A4-A347-840B-7E3E86D40D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A31309-B0E7-6445-B677-F0DEB49E7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7A56-6420-F343-A632-6A533CD258F7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F34D24-EF6B-674A-8A7D-B27B358F0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1A82E7-59CC-7546-95D7-2F5526261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9EFF-536F-624F-8AAB-2682B5603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3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475DA-EB52-9942-998C-423DA9873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E0D5D2-A1BC-AC43-B5B0-61A6FC5FC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7A56-6420-F343-A632-6A533CD258F7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00CE53-7D29-384E-98A8-1BEC6DA0B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0DD72E-BA03-F949-8EE1-62CDEB797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9EFF-536F-624F-8AAB-2682B5603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54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77FE85-E3B3-814C-98D5-DAD3A0E7B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7A56-6420-F343-A632-6A533CD258F7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C5A548-A77C-3842-82FB-50385E3A6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AFBE9-958E-E148-9C86-8207B7FA8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9EFF-536F-624F-8AAB-2682B5603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2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95B37-52E0-0D44-A976-65295ACC6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12F0B-36EB-7E4C-B40C-C9534C75B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0966A-C8BD-3145-AAC1-47BB9DE13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F482D-AE30-3C46-ADDC-D17F8DF42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7A56-6420-F343-A632-6A533CD258F7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035E5-4996-F64C-9B31-B0CCFFE22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6D3D6-6B9F-5F45-B4AB-27F34D650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9EFF-536F-624F-8AAB-2682B5603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04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53836-A2B6-E047-B13F-2735EFCE9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45B881-450C-1B43-BD58-F31BD08254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E1CC4-48A0-864C-BC7E-83FB61EDB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41F47-0C4A-9A4F-8206-714CA64AA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7A56-6420-F343-A632-6A533CD258F7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D69A8-F825-704A-BA39-5167648AA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BC5A1-D3E0-394E-9DBE-8E43D104F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9EFF-536F-624F-8AAB-2682B5603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18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117665-B0F7-8A44-BD53-07AE464FB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627E5-2291-0145-A9D2-02BD73C16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F8E8C-A6E9-EB42-9C41-E23D9E4053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77A56-6420-F343-A632-6A533CD258F7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63E73-F871-BE49-825C-A956A54BC8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50DEA-E7A8-D546-B641-095294A8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49EFF-536F-624F-8AAB-2682B5603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44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3E1F6D-DF5F-0F4D-BD2F-8BD500D1B92A}"/>
              </a:ext>
            </a:extLst>
          </p:cNvPr>
          <p:cNvCxnSpPr/>
          <p:nvPr/>
        </p:nvCxnSpPr>
        <p:spPr>
          <a:xfrm>
            <a:off x="27178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D26F30B-C7AD-FB49-95AC-C06941685B0A}"/>
              </a:ext>
            </a:extLst>
          </p:cNvPr>
          <p:cNvCxnSpPr/>
          <p:nvPr/>
        </p:nvCxnSpPr>
        <p:spPr>
          <a:xfrm>
            <a:off x="8191500" y="0"/>
            <a:ext cx="13970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464B524-D8F9-694A-A71C-64D0176C3F7F}"/>
              </a:ext>
            </a:extLst>
          </p:cNvPr>
          <p:cNvSpPr txBox="1"/>
          <p:nvPr/>
        </p:nvSpPr>
        <p:spPr>
          <a:xfrm>
            <a:off x="584200" y="546100"/>
            <a:ext cx="1451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937902-77B6-FC41-8134-8CDF43FC3EF9}"/>
              </a:ext>
            </a:extLst>
          </p:cNvPr>
          <p:cNvSpPr txBox="1"/>
          <p:nvPr/>
        </p:nvSpPr>
        <p:spPr>
          <a:xfrm>
            <a:off x="5118100" y="571500"/>
            <a:ext cx="12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E16A18-6FEC-4440-8731-AFD9A9959ED0}"/>
              </a:ext>
            </a:extLst>
          </p:cNvPr>
          <p:cNvSpPr txBox="1"/>
          <p:nvPr/>
        </p:nvSpPr>
        <p:spPr>
          <a:xfrm>
            <a:off x="9588500" y="546100"/>
            <a:ext cx="70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9D3B85-ABBE-C143-ADB9-06109DE8721E}"/>
              </a:ext>
            </a:extLst>
          </p:cNvPr>
          <p:cNvCxnSpPr/>
          <p:nvPr/>
        </p:nvCxnSpPr>
        <p:spPr>
          <a:xfrm>
            <a:off x="4318000" y="0"/>
            <a:ext cx="10160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B83D490-9C1F-FC4F-8BF5-1E7FC5A6E88F}"/>
              </a:ext>
            </a:extLst>
          </p:cNvPr>
          <p:cNvSpPr txBox="1"/>
          <p:nvPr/>
        </p:nvSpPr>
        <p:spPr>
          <a:xfrm>
            <a:off x="3556000" y="5715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QA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58BC7F-7E73-184B-8534-C7C6EF7EDD60}"/>
              </a:ext>
            </a:extLst>
          </p:cNvPr>
          <p:cNvCxnSpPr/>
          <p:nvPr/>
        </p:nvCxnSpPr>
        <p:spPr>
          <a:xfrm>
            <a:off x="0" y="5613400"/>
            <a:ext cx="1231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D1430B3-30C7-F344-BC0C-3B6E1C127AF6}"/>
              </a:ext>
            </a:extLst>
          </p:cNvPr>
          <p:cNvSpPr txBox="1"/>
          <p:nvPr/>
        </p:nvSpPr>
        <p:spPr>
          <a:xfrm>
            <a:off x="203186" y="5244068"/>
            <a:ext cx="1979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Management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450B36-C297-624B-9B24-DFB7E9E3E2C5}"/>
              </a:ext>
            </a:extLst>
          </p:cNvPr>
          <p:cNvSpPr txBox="1"/>
          <p:nvPr/>
        </p:nvSpPr>
        <p:spPr>
          <a:xfrm>
            <a:off x="4889500" y="88900"/>
            <a:ext cx="31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Management Architecture</a:t>
            </a:r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3E35C1E0-2091-3D48-BA58-38EB54457CFE}"/>
              </a:ext>
            </a:extLst>
          </p:cNvPr>
          <p:cNvSpPr/>
          <p:nvPr/>
        </p:nvSpPr>
        <p:spPr>
          <a:xfrm>
            <a:off x="5930900" y="4254500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agnetic Disk 18">
            <a:extLst>
              <a:ext uri="{FF2B5EF4-FFF2-40B4-BE49-F238E27FC236}">
                <a16:creationId xmlns:a16="http://schemas.microsoft.com/office/drawing/2014/main" id="{F9257BAD-911D-6642-996C-1591B552B52D}"/>
              </a:ext>
            </a:extLst>
          </p:cNvPr>
          <p:cNvSpPr/>
          <p:nvPr/>
        </p:nvSpPr>
        <p:spPr>
          <a:xfrm>
            <a:off x="3159256" y="4356617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agnetic Disk 19">
            <a:extLst>
              <a:ext uri="{FF2B5EF4-FFF2-40B4-BE49-F238E27FC236}">
                <a16:creationId xmlns:a16="http://schemas.microsoft.com/office/drawing/2014/main" id="{C516E0D9-CFDE-B84C-85CD-682B3059FE18}"/>
              </a:ext>
            </a:extLst>
          </p:cNvPr>
          <p:cNvSpPr/>
          <p:nvPr/>
        </p:nvSpPr>
        <p:spPr>
          <a:xfrm>
            <a:off x="546100" y="4446754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59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Perakalapudi, Naga Poorna Pujitha</dc:creator>
  <cp:lastModifiedBy>Perakalapudi, Naga Poorna Pujitha</cp:lastModifiedBy>
  <cp:revision>1</cp:revision>
  <dcterms:created xsi:type="dcterms:W3CDTF">2019-10-13T15:05:10Z</dcterms:created>
  <dcterms:modified xsi:type="dcterms:W3CDTF">2019-10-13T15:09:44Z</dcterms:modified>
</cp:coreProperties>
</file>