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10" d="100"/>
          <a:sy n="110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4780-2A4A-A8D2-C213-330FD0AB4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FD554-5A45-D2DE-46AF-0A6A96672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662A-CFF1-5DB0-E451-9FD829FF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AF76-3BD7-324F-BC35-10284244410E}" type="datetimeFigureOut">
              <a:rPr lang="en-VN" smtClean="0"/>
              <a:t>17/05/2022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05DE8-3512-F7D4-5C5F-20D9BEF4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A7E9F-CCC7-CB21-A196-547431FE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80C-3BD6-5349-B57A-D48D7D3095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979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B8D-A555-CE34-AD15-B849C9E8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42F4A-3B75-EDF5-6695-A330DC16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F1C92-BE3D-0408-FDC3-A7085E38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AF76-3BD7-324F-BC35-10284244410E}" type="datetimeFigureOut">
              <a:rPr lang="en-VN" smtClean="0"/>
              <a:t>17/05/2022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B7C03-43AE-B78A-259B-FF87FF4E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9A90-C9EA-E669-8F82-E70AC950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80C-3BD6-5349-B57A-D48D7D3095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63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754D4-19F4-5FFB-E3AD-3E6000A45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FF91D-A643-192B-0568-12DF524E0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BAB2-D34E-A6BE-ABD7-CDC83E5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AF76-3BD7-324F-BC35-10284244410E}" type="datetimeFigureOut">
              <a:rPr lang="en-VN" smtClean="0"/>
              <a:t>17/05/2022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A2A5-813B-61C5-A2A3-0A24B78D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646A3-508B-D1C7-CA33-BB55F2D1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80C-3BD6-5349-B57A-D48D7D3095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770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B50D-F881-E599-B523-7083CE9E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D05F-32CB-2A02-561E-968588F1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D8FE-6144-F96D-4F4A-DAF0F332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AF76-3BD7-324F-BC35-10284244410E}" type="datetimeFigureOut">
              <a:rPr lang="en-VN" smtClean="0"/>
              <a:t>17/05/2022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7C03-8C50-B76F-6CDE-58F7DE11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A733-4801-8452-9CFE-4FA2FB67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80C-3BD6-5349-B57A-D48D7D3095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906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BEE1-74E4-9C4C-41A5-F0F710AC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636A0-C621-360F-1C96-C65261E5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84D42-3258-E9B2-CD9E-72435CFD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AF76-3BD7-324F-BC35-10284244410E}" type="datetimeFigureOut">
              <a:rPr lang="en-VN" smtClean="0"/>
              <a:t>17/05/2022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9723-1F9F-3719-1682-6F688781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967C-29A6-991E-1D54-BFD9E70E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80C-3BD6-5349-B57A-D48D7D3095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6607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649F-664D-195F-EFE2-3622F4F9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D82F-A2C9-5FB9-60D7-6A449877D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7B7D7-760B-222E-16D6-59DD2402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178B-7041-C221-F680-FB6272F3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AF76-3BD7-324F-BC35-10284244410E}" type="datetimeFigureOut">
              <a:rPr lang="en-VN" smtClean="0"/>
              <a:t>17/05/2022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966D0-8D15-44AF-F56B-4C7F11F4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596E-5809-66D9-11E0-B0E0E004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80C-3BD6-5349-B57A-D48D7D3095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50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D78E-370F-EF54-C6C1-13AC18C6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D6EA-1C98-4DF6-BE8B-C7CB1503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C252A-E3CB-0F1F-26AB-032EFDDDA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09134-35C1-4DFF-133A-F74731BE9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BADD4-A243-6092-4DE4-033E3631D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8444E-5E54-2F25-2456-08A83147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AF76-3BD7-324F-BC35-10284244410E}" type="datetimeFigureOut">
              <a:rPr lang="en-VN" smtClean="0"/>
              <a:t>17/05/2022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A0B36-02D2-A290-68B8-A8376036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C8B58-C2E7-C372-F125-CAC41131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80C-3BD6-5349-B57A-D48D7D3095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827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2D48-DACB-4B58-3F3F-799C0A16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A244B-E54F-D74A-4CEF-3A5D4B0D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AF76-3BD7-324F-BC35-10284244410E}" type="datetimeFigureOut">
              <a:rPr lang="en-VN" smtClean="0"/>
              <a:t>17/05/2022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57EEF-2B8E-31E5-85D1-94AEE41C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C7925-1430-F2E4-544B-000936EA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80C-3BD6-5349-B57A-D48D7D3095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407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15787-B1E3-4BF5-0EEA-426C921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AF76-3BD7-324F-BC35-10284244410E}" type="datetimeFigureOut">
              <a:rPr lang="en-VN" smtClean="0"/>
              <a:t>17/05/2022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41A7F-46B6-BC54-A6FA-D9AAB8C3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E4A2-C88D-3F22-37F0-5F8DDC38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80C-3BD6-5349-B57A-D48D7D3095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851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6CD2-C276-AD7A-C5AC-14FAE3B9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821F-D790-C879-AE98-1CDF808D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8FDF7-74D3-363B-EC12-8D98AFFBC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81A35-10B4-5142-D10B-F53B9B8D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AF76-3BD7-324F-BC35-10284244410E}" type="datetimeFigureOut">
              <a:rPr lang="en-VN" smtClean="0"/>
              <a:t>17/05/2022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D20E2-26D9-F6BD-7338-6128C642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A96C9-697F-6FD2-FDA7-810E9FF2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80C-3BD6-5349-B57A-D48D7D3095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021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3D64-0D91-2556-B402-E611AC82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38400-0FED-A864-6131-3CBE88384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501F8-AFD9-4319-2DAA-21B1FD7CA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8BA80-DAAC-5F9A-25DE-D1C8EC63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AF76-3BD7-324F-BC35-10284244410E}" type="datetimeFigureOut">
              <a:rPr lang="en-VN" smtClean="0"/>
              <a:t>17/05/2022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95B9F-9636-D0AD-8FC0-987B8B76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C797A-13EA-F462-BF84-2F1820DF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680C-3BD6-5349-B57A-D48D7D3095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7396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85CC8-0870-59F2-1624-FCAB3B01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78EB8-CC00-E4D2-73DB-728994C82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9312-6E40-0B64-099F-68DF39830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AF76-3BD7-324F-BC35-10284244410E}" type="datetimeFigureOut">
              <a:rPr lang="en-VN" smtClean="0"/>
              <a:t>17/05/2022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7982-1C92-A255-C58F-465293F2E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4F6C8-4973-294E-F94B-434BA827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680C-3BD6-5349-B57A-D48D7D3095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6840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5E69E5A8-78D6-F4C5-52B5-A2748BAB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79776-16D2-FD85-A280-70A8D4263E9B}"/>
              </a:ext>
            </a:extLst>
          </p:cNvPr>
          <p:cNvSpPr txBox="1"/>
          <p:nvPr/>
        </p:nvSpPr>
        <p:spPr>
          <a:xfrm>
            <a:off x="497711" y="4629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Câu 1</a:t>
            </a:r>
          </a:p>
        </p:txBody>
      </p:sp>
    </p:spTree>
    <p:extLst>
      <p:ext uri="{BB962C8B-B14F-4D97-AF65-F5344CB8AC3E}">
        <p14:creationId xmlns:p14="http://schemas.microsoft.com/office/powerpoint/2010/main" val="194607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EABA85C-8C61-AD13-3C2A-AD375195E07E}"/>
              </a:ext>
            </a:extLst>
          </p:cNvPr>
          <p:cNvSpPr/>
          <p:nvPr/>
        </p:nvSpPr>
        <p:spPr>
          <a:xfrm>
            <a:off x="2618056" y="244111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*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4F96DD-AF1E-E68D-4433-7106DA08CD39}"/>
              </a:ext>
            </a:extLst>
          </p:cNvPr>
          <p:cNvSpPr/>
          <p:nvPr/>
        </p:nvSpPr>
        <p:spPr>
          <a:xfrm>
            <a:off x="1680125" y="31726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89247F-972A-CC8E-4642-E9881FB46946}"/>
              </a:ext>
            </a:extLst>
          </p:cNvPr>
          <p:cNvSpPr/>
          <p:nvPr/>
        </p:nvSpPr>
        <p:spPr>
          <a:xfrm>
            <a:off x="2317114" y="4013130"/>
            <a:ext cx="714158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w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2919EB-246D-5ED1-4A83-632337B2FB44}"/>
              </a:ext>
            </a:extLst>
          </p:cNvPr>
          <p:cNvSpPr/>
          <p:nvPr/>
        </p:nvSpPr>
        <p:spPr>
          <a:xfrm>
            <a:off x="1644140" y="1684881"/>
            <a:ext cx="585909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x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E69A8C-1E04-FFDD-7413-B194233DD261}"/>
              </a:ext>
            </a:extLst>
          </p:cNvPr>
          <p:cNvSpPr/>
          <p:nvPr/>
        </p:nvSpPr>
        <p:spPr>
          <a:xfrm>
            <a:off x="3766337" y="244111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51A7E9-0365-4290-64C6-0E2DC4E56D6E}"/>
              </a:ext>
            </a:extLst>
          </p:cNvPr>
          <p:cNvSpPr/>
          <p:nvPr/>
        </p:nvSpPr>
        <p:spPr>
          <a:xfrm>
            <a:off x="3465395" y="31726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07BC14-EB54-4F72-BFE7-16F9F954324B}"/>
              </a:ext>
            </a:extLst>
          </p:cNvPr>
          <p:cNvSpPr/>
          <p:nvPr/>
        </p:nvSpPr>
        <p:spPr>
          <a:xfrm>
            <a:off x="5908322" y="24504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-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76FBFF-31CC-7ED1-F310-92104F6F61C1}"/>
              </a:ext>
            </a:extLst>
          </p:cNvPr>
          <p:cNvSpPr/>
          <p:nvPr/>
        </p:nvSpPr>
        <p:spPr>
          <a:xfrm>
            <a:off x="7618307" y="246494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5829A3-D7B2-7F71-7E52-7DA211CDB7D7}"/>
              </a:ext>
            </a:extLst>
          </p:cNvPr>
          <p:cNvSpPr/>
          <p:nvPr/>
        </p:nvSpPr>
        <p:spPr>
          <a:xfrm>
            <a:off x="5428488" y="3317236"/>
            <a:ext cx="627096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8A72C-F6DA-773B-C469-7142C5D1B236}"/>
              </a:ext>
            </a:extLst>
          </p:cNvPr>
          <p:cNvSpPr txBox="1"/>
          <p:nvPr/>
        </p:nvSpPr>
        <p:spPr>
          <a:xfrm>
            <a:off x="1602953" y="3204001"/>
            <a:ext cx="71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w ^T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3A3288-6F10-5465-3062-939E942F9A4F}"/>
              </a:ext>
            </a:extLst>
          </p:cNvPr>
          <p:cNvSpPr txBox="1"/>
          <p:nvPr/>
        </p:nvSpPr>
        <p:spPr>
          <a:xfrm>
            <a:off x="3456759" y="3180120"/>
            <a:ext cx="62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Po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0E6A0B-B11B-56B1-DE5F-744CB2E983AC}"/>
              </a:ext>
            </a:extLst>
          </p:cNvPr>
          <p:cNvCxnSpPr>
            <a:stCxn id="5" idx="5"/>
            <a:endCxn id="2" idx="1"/>
          </p:cNvCxnSpPr>
          <p:nvPr/>
        </p:nvCxnSpPr>
        <p:spPr>
          <a:xfrm>
            <a:off x="2144245" y="2053616"/>
            <a:ext cx="537076" cy="45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9C1211-BDEB-758F-D531-396D6653ABAB}"/>
              </a:ext>
            </a:extLst>
          </p:cNvPr>
          <p:cNvCxnSpPr>
            <a:stCxn id="4" idx="1"/>
            <a:endCxn id="17" idx="2"/>
          </p:cNvCxnSpPr>
          <p:nvPr/>
        </p:nvCxnSpPr>
        <p:spPr>
          <a:xfrm flipH="1" flipV="1">
            <a:off x="1960033" y="3573333"/>
            <a:ext cx="461667" cy="50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1C21A1-94A6-B3F4-D0A4-4692567EC805}"/>
              </a:ext>
            </a:extLst>
          </p:cNvPr>
          <p:cNvCxnSpPr>
            <a:stCxn id="17" idx="0"/>
            <a:endCxn id="2" idx="3"/>
          </p:cNvCxnSpPr>
          <p:nvPr/>
        </p:nvCxnSpPr>
        <p:spPr>
          <a:xfrm flipV="1">
            <a:off x="1960033" y="2809848"/>
            <a:ext cx="721288" cy="39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00786B-FC37-DDA9-B751-31A715BB8683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3050056" y="2657113"/>
            <a:ext cx="716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2D2ED2-7AA8-E2A2-9389-B4FF98874E61}"/>
              </a:ext>
            </a:extLst>
          </p:cNvPr>
          <p:cNvCxnSpPr>
            <a:stCxn id="18" idx="0"/>
            <a:endCxn id="6" idx="4"/>
          </p:cNvCxnSpPr>
          <p:nvPr/>
        </p:nvCxnSpPr>
        <p:spPr>
          <a:xfrm flipV="1">
            <a:off x="3770307" y="2873113"/>
            <a:ext cx="212030" cy="30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E65081-6A20-BB70-9A1A-8D36A270882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98337" y="2657113"/>
            <a:ext cx="1709985" cy="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005735-FA3F-A627-FDD0-5A1AC68C2156}"/>
              </a:ext>
            </a:extLst>
          </p:cNvPr>
          <p:cNvCxnSpPr>
            <a:stCxn id="15" idx="7"/>
            <a:endCxn id="9" idx="4"/>
          </p:cNvCxnSpPr>
          <p:nvPr/>
        </p:nvCxnSpPr>
        <p:spPr>
          <a:xfrm flipV="1">
            <a:off x="5963748" y="2882453"/>
            <a:ext cx="160574" cy="49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1A0025-F49B-FDF5-E4A7-E6E190F4C91B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340322" y="2666453"/>
            <a:ext cx="1277985" cy="1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9B0CE1C-0D07-02DA-38C2-C6C729D72FF5}"/>
              </a:ext>
            </a:extLst>
          </p:cNvPr>
          <p:cNvSpPr txBox="1"/>
          <p:nvPr/>
        </p:nvSpPr>
        <p:spPr>
          <a:xfrm>
            <a:off x="2395959" y="144683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</a:t>
            </a:r>
          </a:p>
          <a:p>
            <a:r>
              <a:rPr lang="en-VN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E1E6A4-46D1-6600-063E-5B60C2AA7524}"/>
              </a:ext>
            </a:extLst>
          </p:cNvPr>
          <p:cNvSpPr txBox="1"/>
          <p:nvPr/>
        </p:nvSpPr>
        <p:spPr>
          <a:xfrm>
            <a:off x="3136739" y="4190035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4/5</a:t>
            </a:r>
          </a:p>
          <a:p>
            <a:r>
              <a:rPr lang="en-VN" dirty="0"/>
              <a:t>-7/5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79B5E2-9D35-63BD-923C-BFAEBEBC7725}"/>
              </a:ext>
            </a:extLst>
          </p:cNvPr>
          <p:cNvSpPr txBox="1"/>
          <p:nvPr/>
        </p:nvSpPr>
        <p:spPr>
          <a:xfrm>
            <a:off x="2120761" y="3236998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4/5    -7/5</a:t>
            </a:r>
          </a:p>
          <a:p>
            <a:endParaRPr lang="en-V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70767E-8CFB-76E8-CC3C-5EE96BCE0836}"/>
              </a:ext>
            </a:extLst>
          </p:cNvPr>
          <p:cNvSpPr txBox="1"/>
          <p:nvPr/>
        </p:nvSpPr>
        <p:spPr>
          <a:xfrm>
            <a:off x="2921040" y="189033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4/5  -7/5</a:t>
            </a:r>
          </a:p>
          <a:p>
            <a:r>
              <a:rPr lang="en-VN" dirty="0"/>
              <a:t>4/5  -7/5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0ABB1AC-DE63-BFBD-FD95-477483609586}"/>
              </a:ext>
            </a:extLst>
          </p:cNvPr>
          <p:cNvSpPr txBox="1"/>
          <p:nvPr/>
        </p:nvSpPr>
        <p:spPr>
          <a:xfrm>
            <a:off x="3878944" y="298703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3/5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598700-306C-EC21-4D22-B55510B6F6E9}"/>
              </a:ext>
            </a:extLst>
          </p:cNvPr>
          <p:cNvSpPr txBox="1"/>
          <p:nvPr/>
        </p:nvSpPr>
        <p:spPr>
          <a:xfrm>
            <a:off x="6055584" y="3117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E6E533-89D8-E274-D583-8D39F77AD274}"/>
              </a:ext>
            </a:extLst>
          </p:cNvPr>
          <p:cNvSpPr txBox="1"/>
          <p:nvPr/>
        </p:nvSpPr>
        <p:spPr>
          <a:xfrm>
            <a:off x="4092914" y="1937744"/>
            <a:ext cx="100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7/5  -7/5</a:t>
            </a:r>
          </a:p>
          <a:p>
            <a:r>
              <a:rPr lang="en-VN" dirty="0"/>
              <a:t>4/5  -4/5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5CAE04-F5A9-8304-E9E8-E05176B38633}"/>
              </a:ext>
            </a:extLst>
          </p:cNvPr>
          <p:cNvSpPr txBox="1"/>
          <p:nvPr/>
        </p:nvSpPr>
        <p:spPr>
          <a:xfrm>
            <a:off x="6357270" y="1955831"/>
            <a:ext cx="100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2/5  -7/5</a:t>
            </a:r>
          </a:p>
          <a:p>
            <a:r>
              <a:rPr lang="en-VN" dirty="0"/>
              <a:t>4/5  -9/5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4A687A-269C-1300-EC94-4EAF2F503E70}"/>
              </a:ext>
            </a:extLst>
          </p:cNvPr>
          <p:cNvSpPr txBox="1"/>
          <p:nvPr/>
        </p:nvSpPr>
        <p:spPr>
          <a:xfrm>
            <a:off x="7851255" y="1900881"/>
            <a:ext cx="147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21/25  -21/25</a:t>
            </a:r>
          </a:p>
          <a:p>
            <a:r>
              <a:rPr lang="en-VN" dirty="0"/>
              <a:t>12/25  -12/25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E773AC-688C-03AC-6626-7DE6FA1EE1B8}"/>
              </a:ext>
            </a:extLst>
          </p:cNvPr>
          <p:cNvSpPr txBox="1"/>
          <p:nvPr/>
        </p:nvSpPr>
        <p:spPr>
          <a:xfrm>
            <a:off x="648182" y="34724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Câu 2</a:t>
            </a:r>
          </a:p>
        </p:txBody>
      </p:sp>
    </p:spTree>
    <p:extLst>
      <p:ext uri="{BB962C8B-B14F-4D97-AF65-F5344CB8AC3E}">
        <p14:creationId xmlns:p14="http://schemas.microsoft.com/office/powerpoint/2010/main" val="303089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Đỗ Đức Thịnh</dc:creator>
  <cp:lastModifiedBy>Đỗ Đức Thịnh</cp:lastModifiedBy>
  <cp:revision>1</cp:revision>
  <dcterms:created xsi:type="dcterms:W3CDTF">2022-05-17T02:58:27Z</dcterms:created>
  <dcterms:modified xsi:type="dcterms:W3CDTF">2022-05-17T03:27:29Z</dcterms:modified>
</cp:coreProperties>
</file>