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60" r:id="rId2"/>
    <p:sldId id="257" r:id="rId3"/>
    <p:sldId id="312" r:id="rId4"/>
    <p:sldId id="319" r:id="rId5"/>
    <p:sldId id="321" r:id="rId6"/>
    <p:sldId id="313" r:id="rId7"/>
    <p:sldId id="322" r:id="rId8"/>
    <p:sldId id="320" r:id="rId9"/>
    <p:sldId id="315" r:id="rId10"/>
    <p:sldId id="323" r:id="rId11"/>
    <p:sldId id="324" r:id="rId12"/>
    <p:sldId id="316" r:id="rId13"/>
    <p:sldId id="325" r:id="rId14"/>
    <p:sldId id="317" r:id="rId15"/>
    <p:sldId id="326" r:id="rId16"/>
    <p:sldId id="327" r:id="rId17"/>
    <p:sldId id="328" r:id="rId18"/>
    <p:sldId id="318" r:id="rId19"/>
    <p:sldId id="330" r:id="rId20"/>
    <p:sldId id="331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ibeye" panose="020B0604020202020204" charset="0"/>
      <p:regular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7">
          <p15:clr>
            <a:srgbClr val="9AA0A6"/>
          </p15:clr>
        </p15:guide>
        <p15:guide id="2" orient="horz" pos="1158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674F-9363-48E4-9529-6DB0F1095B5F}">
  <a:tblStyle styleId="{156C674F-9363-48E4-9529-6DB0F109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82" y="86"/>
      </p:cViewPr>
      <p:guideLst>
        <p:guide orient="horz" pos="687"/>
        <p:guide orient="horz" pos="1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0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8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6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4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6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9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11" y="6"/>
            <a:ext cx="9143989" cy="166592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771" flipH="1">
            <a:off x="800296" y="40737"/>
            <a:ext cx="8283670" cy="134760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0" y="2912075"/>
            <a:ext cx="9248956" cy="295175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 rot="-47254">
            <a:off x="720403" y="3115707"/>
            <a:ext cx="7474471" cy="243037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0" y="0"/>
            <a:ext cx="9144000" cy="29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713250" y="122556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713250" y="203107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7000361" y="4008548"/>
            <a:ext cx="769213" cy="1171557"/>
            <a:chOff x="-118314" y="4008548"/>
            <a:chExt cx="769213" cy="1171557"/>
          </a:xfrm>
        </p:grpSpPr>
        <p:sp>
          <p:nvSpPr>
            <p:cNvPr id="302" name="Google Shape;302;p20"/>
            <p:cNvSpPr/>
            <p:nvPr/>
          </p:nvSpPr>
          <p:spPr>
            <a:xfrm>
              <a:off x="32019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 rot="1697963">
              <a:off x="204235" y="3972509"/>
              <a:ext cx="161519" cy="1243587"/>
            </a:xfrm>
            <a:custGeom>
              <a:avLst/>
              <a:gdLst/>
              <a:ahLst/>
              <a:cxnLst/>
              <a:rect l="l" t="t" r="r" b="b"/>
              <a:pathLst>
                <a:path w="4564" h="35142" extrusionOk="0">
                  <a:moveTo>
                    <a:pt x="3018" y="1"/>
                  </a:moveTo>
                  <a:cubicBezTo>
                    <a:pt x="587" y="3953"/>
                    <a:pt x="0" y="9606"/>
                    <a:pt x="323" y="14840"/>
                  </a:cubicBezTo>
                  <a:cubicBezTo>
                    <a:pt x="647" y="20074"/>
                    <a:pt x="1749" y="25141"/>
                    <a:pt x="2264" y="30339"/>
                  </a:cubicBezTo>
                  <a:cubicBezTo>
                    <a:pt x="2266" y="30358"/>
                    <a:pt x="2267" y="30378"/>
                    <a:pt x="2269" y="30398"/>
                  </a:cubicBezTo>
                  <a:lnTo>
                    <a:pt x="2269" y="30398"/>
                  </a:lnTo>
                  <a:cubicBezTo>
                    <a:pt x="3045" y="26619"/>
                    <a:pt x="3499" y="22705"/>
                    <a:pt x="3952" y="18805"/>
                  </a:cubicBezTo>
                  <a:cubicBezTo>
                    <a:pt x="4252" y="16146"/>
                    <a:pt x="4563" y="13475"/>
                    <a:pt x="4527" y="10780"/>
                  </a:cubicBezTo>
                  <a:cubicBezTo>
                    <a:pt x="4479" y="7103"/>
                    <a:pt x="3785" y="3510"/>
                    <a:pt x="3018" y="1"/>
                  </a:cubicBezTo>
                  <a:close/>
                  <a:moveTo>
                    <a:pt x="2269" y="30398"/>
                  </a:moveTo>
                  <a:lnTo>
                    <a:pt x="2269" y="30398"/>
                  </a:lnTo>
                  <a:cubicBezTo>
                    <a:pt x="2042" y="31505"/>
                    <a:pt x="1788" y="32600"/>
                    <a:pt x="1497" y="33680"/>
                  </a:cubicBezTo>
                  <a:lnTo>
                    <a:pt x="1761" y="35141"/>
                  </a:lnTo>
                  <a:cubicBezTo>
                    <a:pt x="2483" y="33852"/>
                    <a:pt x="2421" y="32036"/>
                    <a:pt x="2269" y="30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8649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1340377">
              <a:off x="-35934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40166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542770" y="4344104"/>
            <a:ext cx="656303" cy="836001"/>
            <a:chOff x="8543645" y="4344104"/>
            <a:chExt cx="656303" cy="836001"/>
          </a:xfrm>
        </p:grpSpPr>
        <p:sp>
          <p:nvSpPr>
            <p:cNvPr id="308" name="Google Shape;308;p20"/>
            <p:cNvSpPr/>
            <p:nvPr/>
          </p:nvSpPr>
          <p:spPr>
            <a:xfrm flipH="1">
              <a:off x="8543645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8747013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-1340377" flipH="1">
              <a:off x="8961977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flipH="1">
              <a:off x="8638195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12;p40">
            <a:extLst>
              <a:ext uri="{FF2B5EF4-FFF2-40B4-BE49-F238E27FC236}">
                <a16:creationId xmlns:a16="http://schemas.microsoft.com/office/drawing/2014/main" id="{062DD4E1-2294-48BD-9594-801F8FD0FD76}"/>
              </a:ext>
            </a:extLst>
          </p:cNvPr>
          <p:cNvSpPr txBox="1">
            <a:spLocks/>
          </p:cNvSpPr>
          <p:nvPr/>
        </p:nvSpPr>
        <p:spPr>
          <a:xfrm>
            <a:off x="3533369" y="1212709"/>
            <a:ext cx="1836960" cy="1057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5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5400">
                <a:latin typeface="Roboto Black" panose="02000000000000000000" pitchFamily="2" charset="0"/>
                <a:ea typeface="Roboto Black" panose="02000000000000000000" pitchFamily="2" charset="0"/>
              </a:rPr>
              <a:t>QUIZ</a:t>
            </a:r>
          </a:p>
        </p:txBody>
      </p:sp>
      <p:sp>
        <p:nvSpPr>
          <p:cNvPr id="42" name="Google Shape;1221;p40">
            <a:extLst>
              <a:ext uri="{FF2B5EF4-FFF2-40B4-BE49-F238E27FC236}">
                <a16:creationId xmlns:a16="http://schemas.microsoft.com/office/drawing/2014/main" id="{C6440075-32E4-4B44-B7BD-38EF4C57BA14}"/>
              </a:ext>
            </a:extLst>
          </p:cNvPr>
          <p:cNvSpPr/>
          <p:nvPr/>
        </p:nvSpPr>
        <p:spPr>
          <a:xfrm>
            <a:off x="5594039" y="4686022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22;p40">
            <a:extLst>
              <a:ext uri="{FF2B5EF4-FFF2-40B4-BE49-F238E27FC236}">
                <a16:creationId xmlns:a16="http://schemas.microsoft.com/office/drawing/2014/main" id="{0FEE1371-7ECD-41CA-98D2-8009FD22A1E8}"/>
              </a:ext>
            </a:extLst>
          </p:cNvPr>
          <p:cNvGrpSpPr/>
          <p:nvPr/>
        </p:nvGrpSpPr>
        <p:grpSpPr>
          <a:xfrm>
            <a:off x="4186408" y="3683586"/>
            <a:ext cx="1171600" cy="1186658"/>
            <a:chOff x="5147450" y="3212550"/>
            <a:chExt cx="1171600" cy="1186658"/>
          </a:xfrm>
        </p:grpSpPr>
        <p:sp>
          <p:nvSpPr>
            <p:cNvPr id="44" name="Google Shape;1223;p40">
              <a:extLst>
                <a:ext uri="{FF2B5EF4-FFF2-40B4-BE49-F238E27FC236}">
                  <a16:creationId xmlns:a16="http://schemas.microsoft.com/office/drawing/2014/main" id="{BB1C0B18-C5DB-43EF-AFCF-287CF1BCCB21}"/>
                </a:ext>
              </a:extLst>
            </p:cNvPr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4;p40">
              <a:extLst>
                <a:ext uri="{FF2B5EF4-FFF2-40B4-BE49-F238E27FC236}">
                  <a16:creationId xmlns:a16="http://schemas.microsoft.com/office/drawing/2014/main" id="{121A55C7-4F2B-4C9F-96E0-68864F806209}"/>
                </a:ext>
              </a:extLst>
            </p:cNvPr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;p40">
              <a:extLst>
                <a:ext uri="{FF2B5EF4-FFF2-40B4-BE49-F238E27FC236}">
                  <a16:creationId xmlns:a16="http://schemas.microsoft.com/office/drawing/2014/main" id="{4F448FF4-7ED9-4FAA-B0F2-EC4C33C74AB1}"/>
                </a:ext>
              </a:extLst>
            </p:cNvPr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6;p40">
              <a:extLst>
                <a:ext uri="{FF2B5EF4-FFF2-40B4-BE49-F238E27FC236}">
                  <a16:creationId xmlns:a16="http://schemas.microsoft.com/office/drawing/2014/main" id="{44A389E0-7FD5-487C-951D-045E8F2A7B38}"/>
                </a:ext>
              </a:extLst>
            </p:cNvPr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9;p40">
            <a:extLst>
              <a:ext uri="{FF2B5EF4-FFF2-40B4-BE49-F238E27FC236}">
                <a16:creationId xmlns:a16="http://schemas.microsoft.com/office/drawing/2014/main" id="{BBC8AA76-3834-49FC-B503-7521B462C960}"/>
              </a:ext>
            </a:extLst>
          </p:cNvPr>
          <p:cNvSpPr txBox="1">
            <a:spLocks/>
          </p:cNvSpPr>
          <p:nvPr/>
        </p:nvSpPr>
        <p:spPr>
          <a:xfrm>
            <a:off x="6161341" y="3852714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"/>
              <a:t>?</a:t>
            </a:r>
          </a:p>
        </p:txBody>
      </p:sp>
      <p:grpSp>
        <p:nvGrpSpPr>
          <p:cNvPr id="50" name="Google Shape;1230;p40">
            <a:extLst>
              <a:ext uri="{FF2B5EF4-FFF2-40B4-BE49-F238E27FC236}">
                <a16:creationId xmlns:a16="http://schemas.microsoft.com/office/drawing/2014/main" id="{781E15F1-A188-4342-A699-F5F76EA403C7}"/>
              </a:ext>
            </a:extLst>
          </p:cNvPr>
          <p:cNvGrpSpPr/>
          <p:nvPr/>
        </p:nvGrpSpPr>
        <p:grpSpPr>
          <a:xfrm>
            <a:off x="2706240" y="4388895"/>
            <a:ext cx="538525" cy="523875"/>
            <a:chOff x="3983750" y="3933325"/>
            <a:chExt cx="538525" cy="523875"/>
          </a:xfrm>
        </p:grpSpPr>
        <p:sp>
          <p:nvSpPr>
            <p:cNvPr id="51" name="Google Shape;1231;p40">
              <a:extLst>
                <a:ext uri="{FF2B5EF4-FFF2-40B4-BE49-F238E27FC236}">
                  <a16:creationId xmlns:a16="http://schemas.microsoft.com/office/drawing/2014/main" id="{B73E8088-0144-4F88-98BE-9416D0446767}"/>
                </a:ext>
              </a:extLst>
            </p:cNvPr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232;p40">
              <a:extLst>
                <a:ext uri="{FF2B5EF4-FFF2-40B4-BE49-F238E27FC236}">
                  <a16:creationId xmlns:a16="http://schemas.microsoft.com/office/drawing/2014/main" id="{B4B1B425-49B6-46D6-9D1B-5F1FE7124395}"/>
                </a:ext>
              </a:extLst>
            </p:cNvPr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53" name="Google Shape;1233;p40">
                <a:extLst>
                  <a:ext uri="{FF2B5EF4-FFF2-40B4-BE49-F238E27FC236}">
                    <a16:creationId xmlns:a16="http://schemas.microsoft.com/office/drawing/2014/main" id="{6EB21F33-80CA-4A72-8F17-37D3FAB726B0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34;p40">
                <a:extLst>
                  <a:ext uri="{FF2B5EF4-FFF2-40B4-BE49-F238E27FC236}">
                    <a16:creationId xmlns:a16="http://schemas.microsoft.com/office/drawing/2014/main" id="{AB1210B0-76D7-4BB3-8C44-D6CAAE0318A6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1235;p40">
            <a:extLst>
              <a:ext uri="{FF2B5EF4-FFF2-40B4-BE49-F238E27FC236}">
                <a16:creationId xmlns:a16="http://schemas.microsoft.com/office/drawing/2014/main" id="{9D73802D-B9D3-4A36-89E4-E636DAD2B108}"/>
              </a:ext>
            </a:extLst>
          </p:cNvPr>
          <p:cNvSpPr/>
          <p:nvPr/>
        </p:nvSpPr>
        <p:spPr>
          <a:xfrm rot="9443791">
            <a:off x="3403972" y="4551593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570;p44">
            <a:extLst>
              <a:ext uri="{FF2B5EF4-FFF2-40B4-BE49-F238E27FC236}">
                <a16:creationId xmlns:a16="http://schemas.microsoft.com/office/drawing/2014/main" id="{E1AA3AC0-DDCB-46AA-8A10-235919000DDB}"/>
              </a:ext>
            </a:extLst>
          </p:cNvPr>
          <p:cNvGrpSpPr/>
          <p:nvPr/>
        </p:nvGrpSpPr>
        <p:grpSpPr>
          <a:xfrm>
            <a:off x="5718186" y="1242054"/>
            <a:ext cx="493700" cy="656538"/>
            <a:chOff x="9737638" y="2692857"/>
            <a:chExt cx="597989" cy="795225"/>
          </a:xfrm>
        </p:grpSpPr>
        <p:sp>
          <p:nvSpPr>
            <p:cNvPr id="57" name="Google Shape;1571;p44">
              <a:extLst>
                <a:ext uri="{FF2B5EF4-FFF2-40B4-BE49-F238E27FC236}">
                  <a16:creationId xmlns:a16="http://schemas.microsoft.com/office/drawing/2014/main" id="{C0DD55E6-42AC-4FA2-8190-5AA80245F6B4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2;p44">
              <a:extLst>
                <a:ext uri="{FF2B5EF4-FFF2-40B4-BE49-F238E27FC236}">
                  <a16:creationId xmlns:a16="http://schemas.microsoft.com/office/drawing/2014/main" id="{B49DF64A-6423-4149-8376-AE7AA8CFF201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3;p44">
              <a:extLst>
                <a:ext uri="{FF2B5EF4-FFF2-40B4-BE49-F238E27FC236}">
                  <a16:creationId xmlns:a16="http://schemas.microsoft.com/office/drawing/2014/main" id="{2005D601-B02C-477F-B563-BEE661C47B85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4;p44">
              <a:extLst>
                <a:ext uri="{FF2B5EF4-FFF2-40B4-BE49-F238E27FC236}">
                  <a16:creationId xmlns:a16="http://schemas.microsoft.com/office/drawing/2014/main" id="{5A964F81-1444-418B-B6A1-EBBC3D2AEC3C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5;p44">
              <a:extLst>
                <a:ext uri="{FF2B5EF4-FFF2-40B4-BE49-F238E27FC236}">
                  <a16:creationId xmlns:a16="http://schemas.microsoft.com/office/drawing/2014/main" id="{E58EF46F-E9EA-4296-9937-E1ABD7CE7670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6;p44">
              <a:extLst>
                <a:ext uri="{FF2B5EF4-FFF2-40B4-BE49-F238E27FC236}">
                  <a16:creationId xmlns:a16="http://schemas.microsoft.com/office/drawing/2014/main" id="{33184300-5364-4A10-B82C-57921268DF65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44">
              <a:extLst>
                <a:ext uri="{FF2B5EF4-FFF2-40B4-BE49-F238E27FC236}">
                  <a16:creationId xmlns:a16="http://schemas.microsoft.com/office/drawing/2014/main" id="{9C8B3DC3-1111-4F1A-BC61-CF7C1D056435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78;p44">
              <a:extLst>
                <a:ext uri="{FF2B5EF4-FFF2-40B4-BE49-F238E27FC236}">
                  <a16:creationId xmlns:a16="http://schemas.microsoft.com/office/drawing/2014/main" id="{E2F9699E-8180-4B07-8EC4-BD2351FC1852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79;p44">
              <a:extLst>
                <a:ext uri="{FF2B5EF4-FFF2-40B4-BE49-F238E27FC236}">
                  <a16:creationId xmlns:a16="http://schemas.microsoft.com/office/drawing/2014/main" id="{7D3EAF07-A36A-4121-BC56-2865CDFD8951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0;p44">
              <a:extLst>
                <a:ext uri="{FF2B5EF4-FFF2-40B4-BE49-F238E27FC236}">
                  <a16:creationId xmlns:a16="http://schemas.microsoft.com/office/drawing/2014/main" id="{1153C224-9C39-47C1-9163-252F7E2C20BA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1;p44">
              <a:extLst>
                <a:ext uri="{FF2B5EF4-FFF2-40B4-BE49-F238E27FC236}">
                  <a16:creationId xmlns:a16="http://schemas.microsoft.com/office/drawing/2014/main" id="{4B8D6373-3C81-44EB-966E-CBF011922E77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2;p44">
              <a:extLst>
                <a:ext uri="{FF2B5EF4-FFF2-40B4-BE49-F238E27FC236}">
                  <a16:creationId xmlns:a16="http://schemas.microsoft.com/office/drawing/2014/main" id="{3B5A4662-05EC-4E84-978D-9281DCA72813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3;p44">
              <a:extLst>
                <a:ext uri="{FF2B5EF4-FFF2-40B4-BE49-F238E27FC236}">
                  <a16:creationId xmlns:a16="http://schemas.microsoft.com/office/drawing/2014/main" id="{F86365B6-7E23-4295-857E-F3A1B1CAB2F6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4;p44">
              <a:extLst>
                <a:ext uri="{FF2B5EF4-FFF2-40B4-BE49-F238E27FC236}">
                  <a16:creationId xmlns:a16="http://schemas.microsoft.com/office/drawing/2014/main" id="{9F9ED41C-0AD6-4FF7-9D1A-427C207408E7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5;p44">
              <a:extLst>
                <a:ext uri="{FF2B5EF4-FFF2-40B4-BE49-F238E27FC236}">
                  <a16:creationId xmlns:a16="http://schemas.microsoft.com/office/drawing/2014/main" id="{2B636ACB-3256-4018-8A0A-D41047F926BC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6;p44">
              <a:extLst>
                <a:ext uri="{FF2B5EF4-FFF2-40B4-BE49-F238E27FC236}">
                  <a16:creationId xmlns:a16="http://schemas.microsoft.com/office/drawing/2014/main" id="{FDC22006-AB25-4114-915B-75BF25CEF692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7;p44">
              <a:extLst>
                <a:ext uri="{FF2B5EF4-FFF2-40B4-BE49-F238E27FC236}">
                  <a16:creationId xmlns:a16="http://schemas.microsoft.com/office/drawing/2014/main" id="{6B474452-A749-47B1-85DB-B5857616264D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8;p44">
              <a:extLst>
                <a:ext uri="{FF2B5EF4-FFF2-40B4-BE49-F238E27FC236}">
                  <a16:creationId xmlns:a16="http://schemas.microsoft.com/office/drawing/2014/main" id="{4B0A5632-3554-4D20-B784-7C8DCE4CC086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9;p44">
              <a:extLst>
                <a:ext uri="{FF2B5EF4-FFF2-40B4-BE49-F238E27FC236}">
                  <a16:creationId xmlns:a16="http://schemas.microsoft.com/office/drawing/2014/main" id="{BCB4A42B-55A8-4DA3-8348-D89A473DA8DA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0;p44">
              <a:extLst>
                <a:ext uri="{FF2B5EF4-FFF2-40B4-BE49-F238E27FC236}">
                  <a16:creationId xmlns:a16="http://schemas.microsoft.com/office/drawing/2014/main" id="{19601D98-3028-4D25-ADE2-29F74D9BCC6B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21;p44">
            <a:extLst>
              <a:ext uri="{FF2B5EF4-FFF2-40B4-BE49-F238E27FC236}">
                <a16:creationId xmlns:a16="http://schemas.microsoft.com/office/drawing/2014/main" id="{95CCFCBC-DC22-41F2-831E-EAC04E7642CA}"/>
              </a:ext>
            </a:extLst>
          </p:cNvPr>
          <p:cNvGrpSpPr/>
          <p:nvPr/>
        </p:nvGrpSpPr>
        <p:grpSpPr>
          <a:xfrm>
            <a:off x="6205548" y="1963614"/>
            <a:ext cx="534301" cy="654215"/>
            <a:chOff x="9716216" y="1908028"/>
            <a:chExt cx="552135" cy="676052"/>
          </a:xfrm>
        </p:grpSpPr>
        <p:sp>
          <p:nvSpPr>
            <p:cNvPr id="78" name="Google Shape;1622;p44">
              <a:extLst>
                <a:ext uri="{FF2B5EF4-FFF2-40B4-BE49-F238E27FC236}">
                  <a16:creationId xmlns:a16="http://schemas.microsoft.com/office/drawing/2014/main" id="{2FABFF32-4B12-47AD-9A41-7D9DB554589D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3;p44">
              <a:extLst>
                <a:ext uri="{FF2B5EF4-FFF2-40B4-BE49-F238E27FC236}">
                  <a16:creationId xmlns:a16="http://schemas.microsoft.com/office/drawing/2014/main" id="{BF69E454-D6A5-4084-95FF-3BF6BD242E7F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4;p44">
              <a:extLst>
                <a:ext uri="{FF2B5EF4-FFF2-40B4-BE49-F238E27FC236}">
                  <a16:creationId xmlns:a16="http://schemas.microsoft.com/office/drawing/2014/main" id="{B8C3C352-6EBD-4001-8827-04A6C525B93A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5;p44">
              <a:extLst>
                <a:ext uri="{FF2B5EF4-FFF2-40B4-BE49-F238E27FC236}">
                  <a16:creationId xmlns:a16="http://schemas.microsoft.com/office/drawing/2014/main" id="{F698EF75-F70D-4D81-A65E-F84DAACC5ED3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6;p44">
              <a:extLst>
                <a:ext uri="{FF2B5EF4-FFF2-40B4-BE49-F238E27FC236}">
                  <a16:creationId xmlns:a16="http://schemas.microsoft.com/office/drawing/2014/main" id="{52EC0834-0390-4E3E-A04A-7BBC85B198B0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7;p44">
              <a:extLst>
                <a:ext uri="{FF2B5EF4-FFF2-40B4-BE49-F238E27FC236}">
                  <a16:creationId xmlns:a16="http://schemas.microsoft.com/office/drawing/2014/main" id="{CCD2B87A-E1E8-4B6D-9FD5-8757CE82F85E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8;p44">
              <a:extLst>
                <a:ext uri="{FF2B5EF4-FFF2-40B4-BE49-F238E27FC236}">
                  <a16:creationId xmlns:a16="http://schemas.microsoft.com/office/drawing/2014/main" id="{573F5B9C-1AE6-4E5F-A4D4-5A645259D84B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9;p44">
              <a:extLst>
                <a:ext uri="{FF2B5EF4-FFF2-40B4-BE49-F238E27FC236}">
                  <a16:creationId xmlns:a16="http://schemas.microsoft.com/office/drawing/2014/main" id="{A2B15CA8-5973-4440-8D3B-606BAF1AD8E4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0;p44">
              <a:extLst>
                <a:ext uri="{FF2B5EF4-FFF2-40B4-BE49-F238E27FC236}">
                  <a16:creationId xmlns:a16="http://schemas.microsoft.com/office/drawing/2014/main" id="{178BECF2-114D-49E8-8CC3-A7F79D0B94D3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1;p44">
              <a:extLst>
                <a:ext uri="{FF2B5EF4-FFF2-40B4-BE49-F238E27FC236}">
                  <a16:creationId xmlns:a16="http://schemas.microsoft.com/office/drawing/2014/main" id="{9E597389-E9E6-4905-BA87-93B56536C4BB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2;p44">
              <a:extLst>
                <a:ext uri="{FF2B5EF4-FFF2-40B4-BE49-F238E27FC236}">
                  <a16:creationId xmlns:a16="http://schemas.microsoft.com/office/drawing/2014/main" id="{82BD8D51-DB7D-4175-96CC-454944E2C40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3;p44">
              <a:extLst>
                <a:ext uri="{FF2B5EF4-FFF2-40B4-BE49-F238E27FC236}">
                  <a16:creationId xmlns:a16="http://schemas.microsoft.com/office/drawing/2014/main" id="{CFCBE7F1-F352-4A67-ACA1-2DD4BC6932BB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3641359" y="96415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2774418" y="1799129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4514755" y="1816850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3273260" y="1410602"/>
            <a:ext cx="453687" cy="4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4140201" y="1410602"/>
            <a:ext cx="460142" cy="48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3847986" y="2590003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140201" y="2263296"/>
            <a:ext cx="460142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5222918" y="2571750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4638488" y="3403382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5013597" y="2263296"/>
            <a:ext cx="294909" cy="38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930703" y="3018196"/>
            <a:ext cx="377803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5806793" y="3403382"/>
            <a:ext cx="574944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5721760" y="3018196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3CFB429D-8CE7-4C6E-BA4F-B0DEAA89B2AF}"/>
              </a:ext>
            </a:extLst>
          </p:cNvPr>
          <p:cNvSpPr/>
          <p:nvPr/>
        </p:nvSpPr>
        <p:spPr>
          <a:xfrm>
            <a:off x="4113265" y="4176535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0BF35C-8C55-41DE-B08B-C44FD3DA5EEF}"/>
              </a:ext>
            </a:extLst>
          </p:cNvPr>
          <p:cNvCxnSpPr>
            <a:cxnSpLocks/>
            <a:stCxn id="114" idx="0"/>
            <a:endCxn id="31" idx="3"/>
          </p:cNvCxnSpPr>
          <p:nvPr/>
        </p:nvCxnSpPr>
        <p:spPr>
          <a:xfrm flipV="1">
            <a:off x="4405480" y="3849828"/>
            <a:ext cx="318596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1C61BCB-2DDA-4CA9-BB9A-16AF93790C90}"/>
              </a:ext>
            </a:extLst>
          </p:cNvPr>
          <p:cNvCxnSpPr>
            <a:cxnSpLocks/>
          </p:cNvCxnSpPr>
          <p:nvPr/>
        </p:nvCxnSpPr>
        <p:spPr>
          <a:xfrm>
            <a:off x="5908012" y="2964966"/>
            <a:ext cx="312590" cy="36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411641-98FA-4215-822F-5C9546D9ED4E}"/>
              </a:ext>
            </a:extLst>
          </p:cNvPr>
          <p:cNvCxnSpPr>
            <a:cxnSpLocks/>
          </p:cNvCxnSpPr>
          <p:nvPr/>
        </p:nvCxnSpPr>
        <p:spPr>
          <a:xfrm flipH="1">
            <a:off x="4872038" y="2996698"/>
            <a:ext cx="289013" cy="32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A7BF77-EC4C-492D-9411-FFF7D3C98040}"/>
              </a:ext>
            </a:extLst>
          </p:cNvPr>
          <p:cNvCxnSpPr>
            <a:cxnSpLocks/>
          </p:cNvCxnSpPr>
          <p:nvPr/>
        </p:nvCxnSpPr>
        <p:spPr>
          <a:xfrm flipH="1">
            <a:off x="4275720" y="903241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7474C-8726-4662-858B-D6DF90C3AD9D}"/>
              </a:ext>
            </a:extLst>
          </p:cNvPr>
          <p:cNvSpPr txBox="1"/>
          <p:nvPr/>
        </p:nvSpPr>
        <p:spPr>
          <a:xfrm>
            <a:off x="4929736" y="684023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6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8CD45-493B-420C-B3F1-18F8D7B03165}"/>
              </a:ext>
            </a:extLst>
          </p:cNvPr>
          <p:cNvSpPr/>
          <p:nvPr/>
        </p:nvSpPr>
        <p:spPr>
          <a:xfrm>
            <a:off x="2601056" y="160037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79A1B-1E3F-4D9E-90FD-6E9B367862A8}"/>
              </a:ext>
            </a:extLst>
          </p:cNvPr>
          <p:cNvSpPr/>
          <p:nvPr/>
        </p:nvSpPr>
        <p:spPr>
          <a:xfrm>
            <a:off x="1828280" y="250860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C2DF11-20E0-4DEF-94E7-E2033117724B}"/>
              </a:ext>
            </a:extLst>
          </p:cNvPr>
          <p:cNvSpPr/>
          <p:nvPr/>
        </p:nvSpPr>
        <p:spPr>
          <a:xfrm>
            <a:off x="3906638" y="915913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2114A-2A43-45B1-B3EA-1E42CC56B7D4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2327122" y="2046822"/>
            <a:ext cx="359522" cy="53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A84DC-2C0C-4C9E-9504-C334964DF617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3099898" y="1362359"/>
            <a:ext cx="892328" cy="31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CF76BF-F286-4516-B88D-8FFAA30D15D0}"/>
              </a:ext>
            </a:extLst>
          </p:cNvPr>
          <p:cNvSpPr/>
          <p:nvPr/>
        </p:nvSpPr>
        <p:spPr>
          <a:xfrm>
            <a:off x="3185486" y="2542678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0AB5E5-536B-42EF-851F-56DA5345ED5C}"/>
              </a:ext>
            </a:extLst>
          </p:cNvPr>
          <p:cNvCxnSpPr>
            <a:cxnSpLocks/>
            <a:stCxn id="41" idx="0"/>
            <a:endCxn id="36" idx="5"/>
          </p:cNvCxnSpPr>
          <p:nvPr/>
        </p:nvCxnSpPr>
        <p:spPr>
          <a:xfrm flipH="1" flipV="1">
            <a:off x="3099898" y="2046822"/>
            <a:ext cx="377803" cy="4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86E987-C469-454F-B13E-B61F2CFE5002}"/>
              </a:ext>
            </a:extLst>
          </p:cNvPr>
          <p:cNvSpPr/>
          <p:nvPr/>
        </p:nvSpPr>
        <p:spPr>
          <a:xfrm>
            <a:off x="5016291" y="1676974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32C465-2405-4FF9-B0EF-6A18B8425915}"/>
              </a:ext>
            </a:extLst>
          </p:cNvPr>
          <p:cNvSpPr/>
          <p:nvPr/>
        </p:nvSpPr>
        <p:spPr>
          <a:xfrm>
            <a:off x="4461464" y="2585204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B08F91-071B-4921-A4A3-2496076B1D39}"/>
              </a:ext>
            </a:extLst>
          </p:cNvPr>
          <p:cNvCxnSpPr>
            <a:cxnSpLocks/>
            <a:stCxn id="43" idx="1"/>
            <a:endCxn id="38" idx="5"/>
          </p:cNvCxnSpPr>
          <p:nvPr/>
        </p:nvCxnSpPr>
        <p:spPr>
          <a:xfrm flipH="1" flipV="1">
            <a:off x="4405480" y="1362359"/>
            <a:ext cx="696399" cy="39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8BBB-B6D9-4508-845C-7D09B020C2CE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4753679" y="2123420"/>
            <a:ext cx="348200" cy="46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05F07C-CE73-4964-9C8E-46FFD29DC4D0}"/>
              </a:ext>
            </a:extLst>
          </p:cNvPr>
          <p:cNvSpPr/>
          <p:nvPr/>
        </p:nvSpPr>
        <p:spPr>
          <a:xfrm>
            <a:off x="5600166" y="2508606"/>
            <a:ext cx="574944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06E12A-1C1E-43F8-934B-AF1E499FCA6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5515133" y="2123420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C1B112-813F-4D07-9444-7616571061D0}"/>
              </a:ext>
            </a:extLst>
          </p:cNvPr>
          <p:cNvSpPr/>
          <p:nvPr/>
        </p:nvSpPr>
        <p:spPr>
          <a:xfrm>
            <a:off x="3992226" y="3389929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7715-82A7-4289-9681-1F854CB7E3D6}"/>
              </a:ext>
            </a:extLst>
          </p:cNvPr>
          <p:cNvCxnSpPr>
            <a:cxnSpLocks/>
            <a:stCxn id="49" idx="0"/>
            <a:endCxn id="44" idx="3"/>
          </p:cNvCxnSpPr>
          <p:nvPr/>
        </p:nvCxnSpPr>
        <p:spPr>
          <a:xfrm flipV="1">
            <a:off x="4284441" y="3031650"/>
            <a:ext cx="262611" cy="358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00ED15-8168-4701-85E8-BF3E857D6B3A}"/>
              </a:ext>
            </a:extLst>
          </p:cNvPr>
          <p:cNvSpPr txBox="1"/>
          <p:nvPr/>
        </p:nvSpPr>
        <p:spPr>
          <a:xfrm>
            <a:off x="3578330" y="4174523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=&gt; Đáp án C</a:t>
            </a:r>
          </a:p>
        </p:txBody>
      </p:sp>
    </p:spTree>
    <p:extLst>
      <p:ext uri="{BB962C8B-B14F-4D97-AF65-F5344CB8AC3E}">
        <p14:creationId xmlns:p14="http://schemas.microsoft.com/office/powerpoint/2010/main" val="77410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26623" y="973267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1B0FC3-4AFF-4216-AD2B-C75CD0503A4E}"/>
              </a:ext>
            </a:extLst>
          </p:cNvPr>
          <p:cNvSpPr/>
          <p:nvPr/>
        </p:nvSpPr>
        <p:spPr>
          <a:xfrm>
            <a:off x="7222211" y="361210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B2C80A-E5E8-4DB4-A355-C7D4C5875DE0}"/>
              </a:ext>
            </a:extLst>
          </p:cNvPr>
          <p:cNvCxnSpPr>
            <a:cxnSpLocks/>
            <a:stCxn id="24" idx="4"/>
            <a:endCxn id="67" idx="1"/>
          </p:cNvCxnSpPr>
          <p:nvPr/>
        </p:nvCxnSpPr>
        <p:spPr>
          <a:xfrm>
            <a:off x="6994186" y="3391620"/>
            <a:ext cx="322645" cy="303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CC2B2C-5B77-4CEE-B477-063FC3DCDB85}"/>
              </a:ext>
            </a:extLst>
          </p:cNvPr>
          <p:cNvSpPr/>
          <p:nvPr/>
        </p:nvSpPr>
        <p:spPr>
          <a:xfrm>
            <a:off x="167430" y="279046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07724" y="1018695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6191455" y="45121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818014" y="16162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417470" y="1990400"/>
            <a:ext cx="471397" cy="2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984984" y="276627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1230974" y="1990400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1474169" y="21970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75563" y="21970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1957982" y="279914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1226891" y="2571199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1887129" y="2571199"/>
            <a:ext cx="312760" cy="2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29EE20C-9C9C-47C2-BE53-0FC5CD977AC4}"/>
              </a:ext>
            </a:extLst>
          </p:cNvPr>
          <p:cNvSpPr/>
          <p:nvPr/>
        </p:nvSpPr>
        <p:spPr>
          <a:xfrm>
            <a:off x="2578100" y="2322140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6D73F-0404-40EE-B3CE-E5574D9265C6}"/>
              </a:ext>
            </a:extLst>
          </p:cNvPr>
          <p:cNvSpPr/>
          <p:nvPr/>
        </p:nvSpPr>
        <p:spPr>
          <a:xfrm>
            <a:off x="3872552" y="1007967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4C6EF1-E1C6-4D4A-9DA4-B1693996B760}"/>
              </a:ext>
            </a:extLst>
          </p:cNvPr>
          <p:cNvSpPr/>
          <p:nvPr/>
        </p:nvSpPr>
        <p:spPr>
          <a:xfrm>
            <a:off x="4039522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ADCAC-B3C5-4075-BDCE-3537795944D9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4285512" y="1382162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AA2E417-3403-432A-8AC6-CD3DA39C917D}"/>
              </a:ext>
            </a:extLst>
          </p:cNvPr>
          <p:cNvSpPr/>
          <p:nvPr/>
        </p:nvSpPr>
        <p:spPr>
          <a:xfrm>
            <a:off x="4528707" y="1588766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9F2E99-3023-478A-822D-3BC34296493A}"/>
              </a:ext>
            </a:extLst>
          </p:cNvPr>
          <p:cNvSpPr/>
          <p:nvPr/>
        </p:nvSpPr>
        <p:spPr>
          <a:xfrm>
            <a:off x="5012520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94180B-C35E-4719-8396-6574F756B2B5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4281429" y="1962961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C7DB2F-720F-4178-ADBD-9168C5E07385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4941667" y="1962961"/>
            <a:ext cx="312760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46334B2-49B6-4E77-88C5-FAFFED3C6114}"/>
              </a:ext>
            </a:extLst>
          </p:cNvPr>
          <p:cNvSpPr/>
          <p:nvPr/>
        </p:nvSpPr>
        <p:spPr>
          <a:xfrm>
            <a:off x="3325920" y="409876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5D5240-806B-4B50-8BD5-FDA36F91DE0C}"/>
              </a:ext>
            </a:extLst>
          </p:cNvPr>
          <p:cNvSpPr/>
          <p:nvPr/>
        </p:nvSpPr>
        <p:spPr>
          <a:xfrm>
            <a:off x="3883995" y="465729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075D9D-D8EF-4BA0-B8A4-0A0885132A51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H="1">
            <a:off x="3567827" y="3800523"/>
            <a:ext cx="525822" cy="29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25B782-6956-48F2-90BF-653FDB8374DA}"/>
              </a:ext>
            </a:extLst>
          </p:cNvPr>
          <p:cNvSpPr/>
          <p:nvPr/>
        </p:nvSpPr>
        <p:spPr>
          <a:xfrm>
            <a:off x="4022796" y="3426328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7C5D88-A321-41A8-85E1-F7B5DF868DE4}"/>
              </a:ext>
            </a:extLst>
          </p:cNvPr>
          <p:cNvSpPr/>
          <p:nvPr/>
        </p:nvSpPr>
        <p:spPr>
          <a:xfrm>
            <a:off x="4729712" y="419257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84B243-2412-4A3D-B071-C3C236A32AE1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3738880" y="4472962"/>
            <a:ext cx="215968" cy="24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119C2-747B-40DB-892A-1EFF3101AEA6}"/>
              </a:ext>
            </a:extLst>
          </p:cNvPr>
          <p:cNvCxnSpPr>
            <a:cxnSpLocks/>
            <a:stCxn id="68" idx="0"/>
            <a:endCxn id="66" idx="5"/>
          </p:cNvCxnSpPr>
          <p:nvPr/>
        </p:nvCxnSpPr>
        <p:spPr>
          <a:xfrm flipH="1" flipV="1">
            <a:off x="4435756" y="3800523"/>
            <a:ext cx="535863" cy="39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A4221E-9494-49EC-A24F-FCDD6615285B}"/>
              </a:ext>
            </a:extLst>
          </p:cNvPr>
          <p:cNvSpPr/>
          <p:nvPr/>
        </p:nvSpPr>
        <p:spPr>
          <a:xfrm>
            <a:off x="6840311" y="146620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58B341-B1EC-4A83-8FAF-CA566F0260FA}"/>
              </a:ext>
            </a:extLst>
          </p:cNvPr>
          <p:cNvSpPr/>
          <p:nvPr/>
        </p:nvSpPr>
        <p:spPr>
          <a:xfrm>
            <a:off x="7319172" y="2153891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1787A8-31B2-4A83-AE1C-BFC73BB29EBB}"/>
              </a:ext>
            </a:extLst>
          </p:cNvPr>
          <p:cNvCxnSpPr>
            <a:cxnSpLocks/>
            <a:stCxn id="86" idx="3"/>
            <a:endCxn id="82" idx="0"/>
          </p:cNvCxnSpPr>
          <p:nvPr/>
        </p:nvCxnSpPr>
        <p:spPr>
          <a:xfrm flipH="1">
            <a:off x="7082218" y="1282614"/>
            <a:ext cx="722383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ADC6F77-88FE-42C8-9158-E666260F0FE9}"/>
              </a:ext>
            </a:extLst>
          </p:cNvPr>
          <p:cNvSpPr/>
          <p:nvPr/>
        </p:nvSpPr>
        <p:spPr>
          <a:xfrm>
            <a:off x="7733748" y="908419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F2063D4-49E1-4D06-B290-6A0DFAC4A350}"/>
              </a:ext>
            </a:extLst>
          </p:cNvPr>
          <p:cNvSpPr/>
          <p:nvPr/>
        </p:nvSpPr>
        <p:spPr>
          <a:xfrm>
            <a:off x="8435750" y="1552003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6C0611-B94E-49E9-BF26-9EA5E2FEB4AD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H="1" flipV="1">
            <a:off x="7082218" y="1904598"/>
            <a:ext cx="478861" cy="24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BF22E3-5365-46CC-9A5C-C3202B63EFA8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>
          <a:xfrm flipH="1" flipV="1">
            <a:off x="8146708" y="1282614"/>
            <a:ext cx="530949" cy="26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18A6AEE-BA04-4632-9C6F-31FC3C771DBB}"/>
              </a:ext>
            </a:extLst>
          </p:cNvPr>
          <p:cNvSpPr txBox="1"/>
          <p:nvPr/>
        </p:nvSpPr>
        <p:spPr>
          <a:xfrm>
            <a:off x="2980896" y="727629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65334-30BC-463E-B05B-31E11B80F037}"/>
              </a:ext>
            </a:extLst>
          </p:cNvPr>
          <p:cNvSpPr txBox="1"/>
          <p:nvPr/>
        </p:nvSpPr>
        <p:spPr>
          <a:xfrm>
            <a:off x="3064041" y="310293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6BD9A-E2AA-4590-A427-782565C1E872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AD2C4-94BF-4133-8790-770FD3404758}"/>
              </a:ext>
            </a:extLst>
          </p:cNvPr>
          <p:cNvSpPr txBox="1"/>
          <p:nvPr/>
        </p:nvSpPr>
        <p:spPr>
          <a:xfrm>
            <a:off x="6234563" y="3018340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2DA892-1AA3-4531-A122-E9BEC6AEB22E}"/>
              </a:ext>
            </a:extLst>
          </p:cNvPr>
          <p:cNvSpPr/>
          <p:nvPr/>
        </p:nvSpPr>
        <p:spPr>
          <a:xfrm>
            <a:off x="6548813" y="387106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5B046B-0114-46B4-8843-12FF8D520A6E}"/>
              </a:ext>
            </a:extLst>
          </p:cNvPr>
          <p:cNvSpPr/>
          <p:nvPr/>
        </p:nvSpPr>
        <p:spPr>
          <a:xfrm>
            <a:off x="6959596" y="453804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A7471F1-F397-4628-BF1E-774BE6586D8E}"/>
              </a:ext>
            </a:extLst>
          </p:cNvPr>
          <p:cNvCxnSpPr>
            <a:cxnSpLocks/>
            <a:stCxn id="154" idx="3"/>
            <a:endCxn id="151" idx="0"/>
          </p:cNvCxnSpPr>
          <p:nvPr/>
        </p:nvCxnSpPr>
        <p:spPr>
          <a:xfrm flipH="1">
            <a:off x="6790720" y="3631017"/>
            <a:ext cx="727335" cy="24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4EA7D224-D5FB-45D1-81F0-5FDA6945FDF8}"/>
              </a:ext>
            </a:extLst>
          </p:cNvPr>
          <p:cNvSpPr/>
          <p:nvPr/>
        </p:nvSpPr>
        <p:spPr>
          <a:xfrm>
            <a:off x="7447202" y="325682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6CA4FE-9E0D-4DC2-9B19-B7FD6398CF8E}"/>
              </a:ext>
            </a:extLst>
          </p:cNvPr>
          <p:cNvSpPr/>
          <p:nvPr/>
        </p:nvSpPr>
        <p:spPr>
          <a:xfrm>
            <a:off x="8170275" y="38146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A779F3-4B64-401B-B927-84FA2B449509}"/>
              </a:ext>
            </a:extLst>
          </p:cNvPr>
          <p:cNvCxnSpPr>
            <a:cxnSpLocks/>
            <a:stCxn id="152" idx="0"/>
            <a:endCxn id="151" idx="4"/>
          </p:cNvCxnSpPr>
          <p:nvPr/>
        </p:nvCxnSpPr>
        <p:spPr>
          <a:xfrm flipH="1" flipV="1">
            <a:off x="6790720" y="4309458"/>
            <a:ext cx="410783" cy="2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34B5EF-2BCB-4680-98F3-03DA3BDC37A9}"/>
              </a:ext>
            </a:extLst>
          </p:cNvPr>
          <p:cNvCxnSpPr>
            <a:cxnSpLocks/>
            <a:stCxn id="155" idx="0"/>
            <a:endCxn id="154" idx="5"/>
          </p:cNvCxnSpPr>
          <p:nvPr/>
        </p:nvCxnSpPr>
        <p:spPr>
          <a:xfrm flipH="1" flipV="1">
            <a:off x="7860162" y="3631017"/>
            <a:ext cx="552020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2089007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1674845" y="1645053"/>
            <a:ext cx="498640" cy="31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2175444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2581381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2665859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386419" y="196450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32509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2463870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3158233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1F38F59-45B8-4E5B-BF2A-C2B31B3089B6}"/>
              </a:ext>
            </a:extLst>
          </p:cNvPr>
          <p:cNvSpPr/>
          <p:nvPr/>
        </p:nvSpPr>
        <p:spPr>
          <a:xfrm>
            <a:off x="1152099" y="1754211"/>
            <a:ext cx="1045491" cy="923573"/>
          </a:xfrm>
          <a:prstGeom prst="mathMultiply">
            <a:avLst>
              <a:gd name="adj1" fmla="val 9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6838199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6505829" y="1645053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69246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7330573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7415051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8000128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7213062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7907425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6013455" y="1937052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DD8B96-4E17-4433-9D40-07A602C50FBE}"/>
              </a:ext>
            </a:extLst>
          </p:cNvPr>
          <p:cNvSpPr/>
          <p:nvPr/>
        </p:nvSpPr>
        <p:spPr>
          <a:xfrm>
            <a:off x="4292678" y="2198403"/>
            <a:ext cx="957262" cy="373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67" grpId="0" animBg="1"/>
      <p:bldP spid="72" grpId="0" animBg="1"/>
      <p:bldP spid="74" grpId="0" animBg="1"/>
      <p:bldP spid="7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4283574" y="1456074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951204" y="1902228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4370011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4775948" y="1902228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860426" y="2194227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5445503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4658437" y="2640381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5352800" y="2640381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3458830" y="2194227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BC90C-577F-4DEE-921F-4532F6A42B08}"/>
              </a:ext>
            </a:extLst>
          </p:cNvPr>
          <p:cNvCxnSpPr>
            <a:cxnSpLocks/>
          </p:cNvCxnSpPr>
          <p:nvPr/>
        </p:nvCxnSpPr>
        <p:spPr>
          <a:xfrm flipH="1">
            <a:off x="4959365" y="1200809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A14B8-2027-49B8-B4C0-68F64D95C7AB}"/>
              </a:ext>
            </a:extLst>
          </p:cNvPr>
          <p:cNvSpPr txBox="1"/>
          <p:nvPr/>
        </p:nvSpPr>
        <p:spPr>
          <a:xfrm>
            <a:off x="5613381" y="981591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788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3344084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183300" y="2659662"/>
            <a:ext cx="245262" cy="59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3920936" y="318143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3"/>
            <a:endCxn id="58" idx="7"/>
          </p:cNvCxnSpPr>
          <p:nvPr/>
        </p:nvCxnSpPr>
        <p:spPr>
          <a:xfrm flipH="1">
            <a:off x="3836458" y="1826927"/>
            <a:ext cx="531594" cy="46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283574" y="1380773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4963798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58" idx="5"/>
          </p:cNvCxnSpPr>
          <p:nvPr/>
        </p:nvCxnSpPr>
        <p:spPr>
          <a:xfrm flipH="1" flipV="1">
            <a:off x="3836458" y="2659662"/>
            <a:ext cx="372904" cy="521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4775948" y="1826927"/>
            <a:ext cx="476276" cy="386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2690926" y="3181431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64786A-D5AB-4118-9F8A-739ADF0E4D5F}"/>
              </a:ext>
            </a:extLst>
          </p:cNvPr>
          <p:cNvCxnSpPr>
            <a:cxnSpLocks/>
          </p:cNvCxnSpPr>
          <p:nvPr/>
        </p:nvCxnSpPr>
        <p:spPr>
          <a:xfrm flipH="1" flipV="1">
            <a:off x="4043425" y="2674062"/>
            <a:ext cx="321469" cy="43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99856B-07EA-4048-ADC5-B7D18FF30165}"/>
              </a:ext>
            </a:extLst>
          </p:cNvPr>
          <p:cNvCxnSpPr>
            <a:cxnSpLocks/>
          </p:cNvCxnSpPr>
          <p:nvPr/>
        </p:nvCxnSpPr>
        <p:spPr>
          <a:xfrm flipV="1">
            <a:off x="3086100" y="2627535"/>
            <a:ext cx="189849" cy="47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98789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89231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712221" y="3141510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7564334" y="2830776"/>
            <a:ext cx="229402" cy="38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37118" y="3882608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0"/>
            <a:endCxn id="30" idx="3"/>
          </p:cNvCxnSpPr>
          <p:nvPr/>
        </p:nvCxnSpPr>
        <p:spPr>
          <a:xfrm flipV="1">
            <a:off x="7515427" y="3569825"/>
            <a:ext cx="278309" cy="31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70214" cy="3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60656" y="2413505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8282993" y="3922769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1"/>
            <a:endCxn id="27" idx="5"/>
          </p:cNvCxnSpPr>
          <p:nvPr/>
        </p:nvCxnSpPr>
        <p:spPr>
          <a:xfrm flipH="1" flipV="1">
            <a:off x="7535759" y="2841820"/>
            <a:ext cx="272131" cy="4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726375" y="3175417"/>
            <a:ext cx="556618" cy="458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8201478" y="3567112"/>
            <a:ext cx="359824" cy="35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4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;p26">
            <a:extLst>
              <a:ext uri="{FF2B5EF4-FFF2-40B4-BE49-F238E27FC236}">
                <a16:creationId xmlns:a16="http://schemas.microsoft.com/office/drawing/2014/main" id="{9B532C28-AE00-4ACC-83D0-522C2E94AD35}"/>
              </a:ext>
            </a:extLst>
          </p:cNvPr>
          <p:cNvSpPr txBox="1">
            <a:spLocks/>
          </p:cNvSpPr>
          <p:nvPr/>
        </p:nvSpPr>
        <p:spPr>
          <a:xfrm>
            <a:off x="305185" y="88983"/>
            <a:ext cx="8674507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1: Tính </a:t>
            </a:r>
            <a:r>
              <a:rPr lang="en-US" sz="2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chất</a:t>
            </a:r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 nào không phải của cây đỏ đen ?</a:t>
            </a:r>
          </a:p>
        </p:txBody>
      </p:sp>
      <p:sp>
        <p:nvSpPr>
          <p:cNvPr id="9" name="Google Shape;594;p24">
            <a:extLst>
              <a:ext uri="{FF2B5EF4-FFF2-40B4-BE49-F238E27FC236}">
                <a16:creationId xmlns:a16="http://schemas.microsoft.com/office/drawing/2014/main" id="{8442F02A-D201-4D78-A85B-D1E2F95619DE}"/>
              </a:ext>
            </a:extLst>
          </p:cNvPr>
          <p:cNvSpPr txBox="1">
            <a:spLocks/>
          </p:cNvSpPr>
          <p:nvPr/>
        </p:nvSpPr>
        <p:spPr>
          <a:xfrm>
            <a:off x="196992" y="1028698"/>
            <a:ext cx="7389669" cy="359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Nút cha màu đỏ thì có thể có nút con màu đỏ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một nút có màu đỏ thì 2 nút con của nó sẽ có màu đen</a:t>
            </a:r>
          </a:p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có nút gốc và nút lá (null) có màu đen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đường dẫn từ một nút đến bất kỳ nút NULL nào trong số các nút con của nó đều có cùng số lượng nút đen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6768751" y="2072563"/>
            <a:ext cx="766322" cy="39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6571957" y="3268544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890333" y="3268544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3"/>
            <a:endCxn id="27" idx="7"/>
          </p:cNvCxnSpPr>
          <p:nvPr/>
        </p:nvCxnSpPr>
        <p:spPr>
          <a:xfrm flipH="1">
            <a:off x="7047060" y="2898292"/>
            <a:ext cx="291219" cy="44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56764" y="2469977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7731867" y="2898292"/>
            <a:ext cx="436775" cy="3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6A0570EB-807A-416A-BAAB-8B5F41348056}"/>
              </a:ext>
            </a:extLst>
          </p:cNvPr>
          <p:cNvSpPr txBox="1">
            <a:spLocks/>
          </p:cNvSpPr>
          <p:nvPr/>
        </p:nvSpPr>
        <p:spPr>
          <a:xfrm>
            <a:off x="218425" y="135731"/>
            <a:ext cx="8674507" cy="11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2: Nếu thêm 1 nút mới vào cây thì nút đó sẽ có màu gì nếu nó không phải là gốc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CC9146E-5E24-42CC-B124-1982548E3686}"/>
              </a:ext>
            </a:extLst>
          </p:cNvPr>
          <p:cNvSpPr txBox="1">
            <a:spLocks/>
          </p:cNvSpPr>
          <p:nvPr/>
        </p:nvSpPr>
        <p:spPr>
          <a:xfrm>
            <a:off x="335756" y="1493044"/>
            <a:ext cx="6736557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 hoặc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8E675-8EA2-43E7-BEC9-5917672C1737}"/>
              </a:ext>
            </a:extLst>
          </p:cNvPr>
          <p:cNvSpPr/>
          <p:nvPr/>
        </p:nvSpPr>
        <p:spPr>
          <a:xfrm>
            <a:off x="275575" y="1562097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3: Chiều cao đen của nút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277425" y="111898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2865107" y="1848938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622156" y="1848938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367978" y="1539886"/>
            <a:ext cx="995726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780296" y="1539886"/>
            <a:ext cx="928139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018352" y="2619976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312927" y="2269844"/>
            <a:ext cx="395508" cy="35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689032" y="264831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125027" y="2269844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384639" y="34084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191903" y="3069225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DD4C0A-60D7-4882-80F7-4FE3261DA35B}"/>
              </a:ext>
            </a:extLst>
          </p:cNvPr>
          <p:cNvSpPr/>
          <p:nvPr/>
        </p:nvSpPr>
        <p:spPr>
          <a:xfrm>
            <a:off x="1544981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A11760-E281-482F-99CF-FF8C38754DEB}"/>
              </a:ext>
            </a:extLst>
          </p:cNvPr>
          <p:cNvSpPr/>
          <p:nvPr/>
        </p:nvSpPr>
        <p:spPr>
          <a:xfrm>
            <a:off x="1995383" y="2608787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D3545-D27A-4CDA-8770-D728D21B3BE3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 flipH="1">
            <a:off x="2289958" y="2269844"/>
            <a:ext cx="661428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551DD-8BE1-43F3-A3E5-C751EB2C31CB}"/>
              </a:ext>
            </a:extLst>
          </p:cNvPr>
          <p:cNvSpPr/>
          <p:nvPr/>
        </p:nvSpPr>
        <p:spPr>
          <a:xfrm>
            <a:off x="2428708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588440-EFBB-436F-8584-4AD9C0DBF2C9}"/>
              </a:ext>
            </a:extLst>
          </p:cNvPr>
          <p:cNvSpPr/>
          <p:nvPr/>
        </p:nvSpPr>
        <p:spPr>
          <a:xfrm>
            <a:off x="3472034" y="2648319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FCE9E-C767-4ABB-BEF6-ED1B11AFBE34}"/>
              </a:ext>
            </a:extLst>
          </p:cNvPr>
          <p:cNvSpPr/>
          <p:nvPr/>
        </p:nvSpPr>
        <p:spPr>
          <a:xfrm>
            <a:off x="459168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85A35-BB47-46A4-AD18-D2DD6532EA51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1839557" y="3029693"/>
            <a:ext cx="242105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159555-410F-4BC6-A902-93D4C6408715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2498254" y="3029693"/>
            <a:ext cx="225030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A69FC-4988-408D-8541-024F70498B17}"/>
              </a:ext>
            </a:extLst>
          </p:cNvPr>
          <p:cNvCxnSpPr>
            <a:cxnSpLocks/>
            <a:stCxn id="38" idx="0"/>
            <a:endCxn id="7" idx="5"/>
          </p:cNvCxnSpPr>
          <p:nvPr/>
        </p:nvCxnSpPr>
        <p:spPr>
          <a:xfrm flipH="1" flipV="1">
            <a:off x="3367978" y="2269844"/>
            <a:ext cx="398632" cy="37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F127685-D872-4D3F-BF28-072DBC5B13C9}"/>
              </a:ext>
            </a:extLst>
          </p:cNvPr>
          <p:cNvSpPr/>
          <p:nvPr/>
        </p:nvSpPr>
        <p:spPr>
          <a:xfrm>
            <a:off x="541166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0030A5-3C00-4B3B-91A2-7A13998493D1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 flipH="1">
            <a:off x="4886262" y="3040882"/>
            <a:ext cx="21836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D25DBA-235C-4101-9A34-EB228602AF4F}"/>
              </a:ext>
            </a:extLst>
          </p:cNvPr>
          <p:cNvCxnSpPr>
            <a:cxnSpLocks/>
            <a:stCxn id="13" idx="5"/>
            <a:endCxn id="56" idx="0"/>
          </p:cNvCxnSpPr>
          <p:nvPr/>
        </p:nvCxnSpPr>
        <p:spPr>
          <a:xfrm>
            <a:off x="5521223" y="3040882"/>
            <a:ext cx="18501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8C8C4E-F1DB-485D-AB56-268C5873AAE5}"/>
              </a:ext>
            </a:extLst>
          </p:cNvPr>
          <p:cNvSpPr/>
          <p:nvPr/>
        </p:nvSpPr>
        <p:spPr>
          <a:xfrm>
            <a:off x="6998442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30E59D-881C-457C-89E2-5ABEF0B6C762}"/>
              </a:ext>
            </a:extLst>
          </p:cNvPr>
          <p:cNvSpPr/>
          <p:nvPr/>
        </p:nvSpPr>
        <p:spPr>
          <a:xfrm>
            <a:off x="7765494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5E435D-BA9B-4128-A89A-233A6F8825E0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 flipH="1">
            <a:off x="7293018" y="3829368"/>
            <a:ext cx="17790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4FC2FA-7738-4062-8A5C-A8655081B0F7}"/>
              </a:ext>
            </a:extLst>
          </p:cNvPr>
          <p:cNvCxnSpPr>
            <a:cxnSpLocks/>
            <a:stCxn id="19" idx="5"/>
            <a:endCxn id="72" idx="0"/>
          </p:cNvCxnSpPr>
          <p:nvPr/>
        </p:nvCxnSpPr>
        <p:spPr>
          <a:xfrm>
            <a:off x="7887510" y="3829368"/>
            <a:ext cx="17256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1240C1-177B-411B-8C18-7C98844EAB97}"/>
              </a:ext>
            </a:extLst>
          </p:cNvPr>
          <p:cNvSpPr/>
          <p:nvPr/>
        </p:nvSpPr>
        <p:spPr>
          <a:xfrm>
            <a:off x="6250865" y="3529526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927E0-9348-420D-B48D-177A4772F343}"/>
              </a:ext>
            </a:extLst>
          </p:cNvPr>
          <p:cNvCxnSpPr>
            <a:cxnSpLocks/>
            <a:stCxn id="15" idx="3"/>
            <a:endCxn id="78" idx="0"/>
          </p:cNvCxnSpPr>
          <p:nvPr/>
        </p:nvCxnSpPr>
        <p:spPr>
          <a:xfrm flipH="1">
            <a:off x="6545441" y="3069225"/>
            <a:ext cx="229870" cy="4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A8207F-33AF-4F0B-87DA-390DE688F5EA}"/>
              </a:ext>
            </a:extLst>
          </p:cNvPr>
          <p:cNvCxnSpPr>
            <a:cxnSpLocks/>
          </p:cNvCxnSpPr>
          <p:nvPr/>
        </p:nvCxnSpPr>
        <p:spPr>
          <a:xfrm flipH="1">
            <a:off x="6240572" y="1539886"/>
            <a:ext cx="812594" cy="307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48862-0011-4383-A416-0939DA116373}"/>
              </a:ext>
            </a:extLst>
          </p:cNvPr>
          <p:cNvSpPr txBox="1"/>
          <p:nvPr/>
        </p:nvSpPr>
        <p:spPr>
          <a:xfrm>
            <a:off x="4654860" y="2587103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0AE89-B137-4FBC-8A4D-59D9FE92201D}"/>
              </a:ext>
            </a:extLst>
          </p:cNvPr>
          <p:cNvSpPr txBox="1"/>
          <p:nvPr/>
        </p:nvSpPr>
        <p:spPr>
          <a:xfrm>
            <a:off x="6276579" y="2619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8028F-1CAC-425A-91DA-64736D631B8E}"/>
              </a:ext>
            </a:extLst>
          </p:cNvPr>
          <p:cNvSpPr txBox="1"/>
          <p:nvPr/>
        </p:nvSpPr>
        <p:spPr>
          <a:xfrm>
            <a:off x="4403676" y="3210228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C1089-E3F9-461A-B72F-8DDE6865A534}"/>
              </a:ext>
            </a:extLst>
          </p:cNvPr>
          <p:cNvSpPr txBox="1"/>
          <p:nvPr/>
        </p:nvSpPr>
        <p:spPr>
          <a:xfrm>
            <a:off x="5774543" y="3215579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1D31C-3613-43C9-8DF3-944A8190A1CB}"/>
              </a:ext>
            </a:extLst>
          </p:cNvPr>
          <p:cNvSpPr txBox="1"/>
          <p:nvPr/>
        </p:nvSpPr>
        <p:spPr>
          <a:xfrm>
            <a:off x="6771100" y="3362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5DCDC2-E95F-401C-A55A-F72D84A80C88}"/>
              </a:ext>
            </a:extLst>
          </p:cNvPr>
          <p:cNvSpPr txBox="1"/>
          <p:nvPr/>
        </p:nvSpPr>
        <p:spPr>
          <a:xfrm>
            <a:off x="8172899" y="3956352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BD7434-CC81-44D7-A1FA-B34CA4349BC6}"/>
              </a:ext>
            </a:extLst>
          </p:cNvPr>
          <p:cNvSpPr txBox="1"/>
          <p:nvPr/>
        </p:nvSpPr>
        <p:spPr>
          <a:xfrm>
            <a:off x="6952292" y="3897565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36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1" grpId="0"/>
      <p:bldP spid="42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82707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4: Độ phức tạp trung bình của cây đỏ đen: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224044" y="1526117"/>
            <a:ext cx="6736557" cy="32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O(n^2)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82707" y="3283740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E9E1EC84-D06C-4789-B4F9-A8FDD25AD915}"/>
              </a:ext>
            </a:extLst>
          </p:cNvPr>
          <p:cNvSpPr txBox="1">
            <a:spLocks/>
          </p:cNvSpPr>
          <p:nvPr/>
        </p:nvSpPr>
        <p:spPr>
          <a:xfrm>
            <a:off x="218425" y="0"/>
            <a:ext cx="8674507" cy="7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5: Điều nào là sai khi thêm 1 nút vào cây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EC82E10-AD1E-4491-B294-5771BD118BFD}"/>
              </a:ext>
            </a:extLst>
          </p:cNvPr>
          <p:cNvSpPr txBox="1">
            <a:spLocks/>
          </p:cNvSpPr>
          <p:nvPr/>
        </p:nvSpPr>
        <p:spPr>
          <a:xfrm>
            <a:off x="371474" y="1028700"/>
            <a:ext cx="7493795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cha của nó màu đỏ và chú của nó màu đen, thì thực hiện xoay trước khi đổi màu 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có màu đỏ nếu nó không phải gốc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cha là màu đen thì không cần đổi màu nút thêm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là gốc thì sẽ có màu đỏ 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61EA-94AF-4E7A-9567-C64F362AA011}"/>
              </a:ext>
            </a:extLst>
          </p:cNvPr>
          <p:cNvSpPr/>
          <p:nvPr/>
        </p:nvSpPr>
        <p:spPr>
          <a:xfrm>
            <a:off x="282719" y="3283741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Cha màu đỏ, chú màu đen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075718" y="148828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3213424" y="211433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4925260" y="2114331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16295" y="1909195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578589" y="1909195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1579AE-6CD9-4B44-AF82-4FCE66EB22F6}"/>
              </a:ext>
            </a:extLst>
          </p:cNvPr>
          <p:cNvSpPr/>
          <p:nvPr/>
        </p:nvSpPr>
        <p:spPr>
          <a:xfrm>
            <a:off x="4370293" y="2956954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EBD35-29C5-4034-B1C2-638C132225B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4664868" y="2535237"/>
            <a:ext cx="346671" cy="42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6: Cây này có cân bằng không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190985" y="1538299"/>
            <a:ext cx="210216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5032981" y="116682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4170687" y="1792862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882523" y="17928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673558" y="1587726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535852" y="1587726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293373" y="255271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587948" y="2213768"/>
            <a:ext cx="380854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949399" y="2592243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2908A-4102-4136-8CDF-379D731866DA}"/>
              </a:ext>
            </a:extLst>
          </p:cNvPr>
          <p:cNvSpPr/>
          <p:nvPr/>
        </p:nvSpPr>
        <p:spPr>
          <a:xfrm>
            <a:off x="6283555" y="3280170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385394" y="2213768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AB92-2509-4262-8BDD-E9655008B33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6786426" y="3013149"/>
            <a:ext cx="249252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645006" y="3352386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452270" y="3013149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90984" y="159781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1CC9D-00F1-4CB7-BD12-C2D0FEBB9383}"/>
              </a:ext>
            </a:extLst>
          </p:cNvPr>
          <p:cNvSpPr/>
          <p:nvPr/>
        </p:nvSpPr>
        <p:spPr>
          <a:xfrm>
            <a:off x="3014259" y="3123406"/>
            <a:ext cx="380066" cy="3755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539336" y="157901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44412" y="201646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1009678" y="2029140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65383" y="1892665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60307" y="1892665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652770" y="250696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899369" y="2342795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1464026" y="250283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1081373" y="3033856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1430649" y="2342795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327972" y="2816485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1883747" y="304539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884997" y="2816485"/>
            <a:ext cx="245349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A1257F-3555-4C99-BF56-D5232929E4E3}"/>
              </a:ext>
            </a:extLst>
          </p:cNvPr>
          <p:cNvSpPr/>
          <p:nvPr/>
        </p:nvSpPr>
        <p:spPr>
          <a:xfrm>
            <a:off x="2262240" y="2274205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281E31-C06F-4746-94C8-C285EE5DC25A}"/>
              </a:ext>
            </a:extLst>
          </p:cNvPr>
          <p:cNvSpPr/>
          <p:nvPr/>
        </p:nvSpPr>
        <p:spPr>
          <a:xfrm>
            <a:off x="3494850" y="6899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C31ECA-B203-4ED5-B06B-37A0422E65F0}"/>
              </a:ext>
            </a:extLst>
          </p:cNvPr>
          <p:cNvSpPr/>
          <p:nvPr/>
        </p:nvSpPr>
        <p:spPr>
          <a:xfrm>
            <a:off x="2999926" y="112743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FD2480-CE50-4F5E-A309-20789DDD3BDB}"/>
              </a:ext>
            </a:extLst>
          </p:cNvPr>
          <p:cNvSpPr/>
          <p:nvPr/>
        </p:nvSpPr>
        <p:spPr>
          <a:xfrm>
            <a:off x="3965192" y="1140115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C7D738-30C8-4029-B6A5-381CB3BE2F9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3420897" y="1003640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73BC-F9D2-427E-A319-665EB6B43746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3915821" y="1003640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FB3944-4928-4ACF-8612-800529BD4728}"/>
              </a:ext>
            </a:extLst>
          </p:cNvPr>
          <p:cNvSpPr/>
          <p:nvPr/>
        </p:nvSpPr>
        <p:spPr>
          <a:xfrm>
            <a:off x="3608284" y="161793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E70F9E-A227-4AC0-B42F-F4D5B4D7C730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3854883" y="1453770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EE313E5-689C-48A6-9FCE-D264FC917588}"/>
              </a:ext>
            </a:extLst>
          </p:cNvPr>
          <p:cNvSpPr/>
          <p:nvPr/>
        </p:nvSpPr>
        <p:spPr>
          <a:xfrm>
            <a:off x="4419540" y="161380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9BAB38-C567-45D1-8CC0-4D72EA3C37D9}"/>
              </a:ext>
            </a:extLst>
          </p:cNvPr>
          <p:cNvSpPr/>
          <p:nvPr/>
        </p:nvSpPr>
        <p:spPr>
          <a:xfrm>
            <a:off x="4036887" y="21448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99AF9-EAAC-4CE8-BDCC-5326ED2B5FB6}"/>
              </a:ext>
            </a:extLst>
          </p:cNvPr>
          <p:cNvCxnSpPr>
            <a:cxnSpLocks/>
            <a:stCxn id="44" idx="1"/>
            <a:endCxn id="39" idx="5"/>
          </p:cNvCxnSpPr>
          <p:nvPr/>
        </p:nvCxnSpPr>
        <p:spPr>
          <a:xfrm flipH="1" flipV="1">
            <a:off x="4386163" y="1453770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466D69-D564-4EB8-8310-D31B7538540F}"/>
              </a:ext>
            </a:extLst>
          </p:cNvPr>
          <p:cNvCxnSpPr>
            <a:cxnSpLocks/>
          </p:cNvCxnSpPr>
          <p:nvPr/>
        </p:nvCxnSpPr>
        <p:spPr>
          <a:xfrm flipH="1">
            <a:off x="4309853" y="1927460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2FA9D88-505C-49B9-A1AF-F339A7F9570A}"/>
              </a:ext>
            </a:extLst>
          </p:cNvPr>
          <p:cNvSpPr/>
          <p:nvPr/>
        </p:nvSpPr>
        <p:spPr>
          <a:xfrm>
            <a:off x="4775826" y="2156372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2D055-A0BB-4566-BB8E-11025E82E744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40511" y="1927460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19956E-4848-4D18-9811-246A30CFC623}"/>
              </a:ext>
            </a:extLst>
          </p:cNvPr>
          <p:cNvSpPr txBox="1"/>
          <p:nvPr/>
        </p:nvSpPr>
        <p:spPr>
          <a:xfrm>
            <a:off x="2789976" y="565943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BF89E-FDAC-4116-A572-D377A7D15A36}"/>
              </a:ext>
            </a:extLst>
          </p:cNvPr>
          <p:cNvSpPr txBox="1"/>
          <p:nvPr/>
        </p:nvSpPr>
        <p:spPr>
          <a:xfrm>
            <a:off x="3034630" y="3145259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997AB-7BA9-4DB0-9F35-6371B511413E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884328-A13B-4753-9340-745629B2ECC4}"/>
              </a:ext>
            </a:extLst>
          </p:cNvPr>
          <p:cNvSpPr/>
          <p:nvPr/>
        </p:nvSpPr>
        <p:spPr>
          <a:xfrm>
            <a:off x="3567077" y="252019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387B1-F439-47A4-9D31-85775A0290AA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flipH="1">
            <a:off x="3813676" y="2328566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A3EEF6C-C3C3-47E0-BBE5-3B3FC927F85E}"/>
              </a:ext>
            </a:extLst>
          </p:cNvPr>
          <p:cNvSpPr/>
          <p:nvPr/>
        </p:nvSpPr>
        <p:spPr>
          <a:xfrm>
            <a:off x="7084343" y="284363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A3ECB-8F2B-42DF-97EF-8C6F75D746D5}"/>
              </a:ext>
            </a:extLst>
          </p:cNvPr>
          <p:cNvSpPr/>
          <p:nvPr/>
        </p:nvSpPr>
        <p:spPr>
          <a:xfrm>
            <a:off x="6589419" y="328108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FC1AC2-98E7-493B-AE91-FC6B59101825}"/>
              </a:ext>
            </a:extLst>
          </p:cNvPr>
          <p:cNvSpPr/>
          <p:nvPr/>
        </p:nvSpPr>
        <p:spPr>
          <a:xfrm>
            <a:off x="7554685" y="3293769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A699A-1361-43C9-A4E9-8683C262B888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10390" y="3157294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E3EAE-6831-409A-9129-560FEF040DB8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7505314" y="3157294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BEB3BE4-861F-44A3-A6B8-52C120B9E998}"/>
              </a:ext>
            </a:extLst>
          </p:cNvPr>
          <p:cNvSpPr/>
          <p:nvPr/>
        </p:nvSpPr>
        <p:spPr>
          <a:xfrm>
            <a:off x="7197777" y="3771592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9A7D51-F643-4AB2-8FF5-A89EFCDAF367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7444376" y="3607424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45DBE1-2A2E-4E29-AECB-B36FF2D4862F}"/>
              </a:ext>
            </a:extLst>
          </p:cNvPr>
          <p:cNvSpPr/>
          <p:nvPr/>
        </p:nvSpPr>
        <p:spPr>
          <a:xfrm>
            <a:off x="8009033" y="376745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547BE3-F569-4E32-A322-064C0C595102}"/>
              </a:ext>
            </a:extLst>
          </p:cNvPr>
          <p:cNvSpPr/>
          <p:nvPr/>
        </p:nvSpPr>
        <p:spPr>
          <a:xfrm>
            <a:off x="7626380" y="42984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39566-107B-44E6-9155-40357EF13C19}"/>
              </a:ext>
            </a:extLst>
          </p:cNvPr>
          <p:cNvCxnSpPr>
            <a:cxnSpLocks/>
            <a:stCxn id="62" idx="1"/>
            <a:endCxn id="57" idx="5"/>
          </p:cNvCxnSpPr>
          <p:nvPr/>
        </p:nvCxnSpPr>
        <p:spPr>
          <a:xfrm flipH="1" flipV="1">
            <a:off x="7975656" y="3607424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9109AE-C538-45EA-A2FA-BCF28FC08663}"/>
              </a:ext>
            </a:extLst>
          </p:cNvPr>
          <p:cNvCxnSpPr>
            <a:cxnSpLocks/>
          </p:cNvCxnSpPr>
          <p:nvPr/>
        </p:nvCxnSpPr>
        <p:spPr>
          <a:xfrm flipH="1">
            <a:off x="7899346" y="4081114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825B62-DEA5-41E7-8031-67D5A0ED41EF}"/>
              </a:ext>
            </a:extLst>
          </p:cNvPr>
          <p:cNvSpPr/>
          <p:nvPr/>
        </p:nvSpPr>
        <p:spPr>
          <a:xfrm>
            <a:off x="8365319" y="4310026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C0B1B6-C1BA-43D1-BE78-8E878F6413DF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430004" y="4081114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04F0A4-A79B-4C3D-84D7-579311A049B9}"/>
              </a:ext>
            </a:extLst>
          </p:cNvPr>
          <p:cNvSpPr/>
          <p:nvPr/>
        </p:nvSpPr>
        <p:spPr>
          <a:xfrm>
            <a:off x="7156570" y="467384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86BB77-1D28-4FBC-8218-7BCE3FCF629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7403169" y="4482220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4C588E-BA69-4681-8BE9-2514B48159A7}"/>
              </a:ext>
            </a:extLst>
          </p:cNvPr>
          <p:cNvSpPr/>
          <p:nvPr/>
        </p:nvSpPr>
        <p:spPr>
          <a:xfrm>
            <a:off x="3398548" y="3713218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306F53-FF67-45C2-A354-6C97DC1ECB01}"/>
              </a:ext>
            </a:extLst>
          </p:cNvPr>
          <p:cNvSpPr/>
          <p:nvPr/>
        </p:nvSpPr>
        <p:spPr>
          <a:xfrm>
            <a:off x="2900398" y="423050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6C949-FB26-4D90-8766-5129837C9E8F}"/>
              </a:ext>
            </a:extLst>
          </p:cNvPr>
          <p:cNvSpPr/>
          <p:nvPr/>
        </p:nvSpPr>
        <p:spPr>
          <a:xfrm>
            <a:off x="4282628" y="318697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FE79A4-9A2F-477C-8876-47D03BA2885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3321369" y="4026873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9AFCC4-B8BB-4365-BA9F-4518797C10A9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819519" y="3500630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C3695C-1B5F-4703-984C-33137B60C9E3}"/>
              </a:ext>
            </a:extLst>
          </p:cNvPr>
          <p:cNvSpPr/>
          <p:nvPr/>
        </p:nvSpPr>
        <p:spPr>
          <a:xfrm>
            <a:off x="3717374" y="4254127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BE2CE-0E28-4C73-8973-8F6EE5D4A07A}"/>
              </a:ext>
            </a:extLst>
          </p:cNvPr>
          <p:cNvCxnSpPr>
            <a:cxnSpLocks/>
            <a:stCxn id="75" idx="0"/>
            <a:endCxn id="70" idx="5"/>
          </p:cNvCxnSpPr>
          <p:nvPr/>
        </p:nvCxnSpPr>
        <p:spPr>
          <a:xfrm flipH="1" flipV="1">
            <a:off x="3819519" y="4026873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1173109-DEA7-4957-82BD-B292F9A70C28}"/>
              </a:ext>
            </a:extLst>
          </p:cNvPr>
          <p:cNvSpPr/>
          <p:nvPr/>
        </p:nvSpPr>
        <p:spPr>
          <a:xfrm>
            <a:off x="5020724" y="367380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0CB541-8F38-4BDF-A037-DDEC94447335}"/>
              </a:ext>
            </a:extLst>
          </p:cNvPr>
          <p:cNvSpPr/>
          <p:nvPr/>
        </p:nvSpPr>
        <p:spPr>
          <a:xfrm>
            <a:off x="4641911" y="4200781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45911-2244-495D-8AE4-1A6B8FDDA412}"/>
              </a:ext>
            </a:extLst>
          </p:cNvPr>
          <p:cNvCxnSpPr>
            <a:cxnSpLocks/>
            <a:stCxn id="77" idx="1"/>
            <a:endCxn id="72" idx="5"/>
          </p:cNvCxnSpPr>
          <p:nvPr/>
        </p:nvCxnSpPr>
        <p:spPr>
          <a:xfrm flipH="1" flipV="1">
            <a:off x="4703599" y="3500630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EA0922-8E38-44C9-9833-4350791CCA2D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 flipH="1">
            <a:off x="4888510" y="3987456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6C36FFE-2A94-47B2-B3F9-4AE7CB0BECAC}"/>
              </a:ext>
            </a:extLst>
          </p:cNvPr>
          <p:cNvSpPr/>
          <p:nvPr/>
        </p:nvSpPr>
        <p:spPr>
          <a:xfrm>
            <a:off x="5380318" y="424595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A9D954-661D-418D-ABB5-8AC429A0CF45}"/>
              </a:ext>
            </a:extLst>
          </p:cNvPr>
          <p:cNvCxnSpPr>
            <a:cxnSpLocks/>
            <a:stCxn id="77" idx="5"/>
            <a:endCxn id="81" idx="0"/>
          </p:cNvCxnSpPr>
          <p:nvPr/>
        </p:nvCxnSpPr>
        <p:spPr>
          <a:xfrm>
            <a:off x="5441695" y="3987456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970023-BB65-4DD2-85C0-5598D5D5D43D}"/>
              </a:ext>
            </a:extLst>
          </p:cNvPr>
          <p:cNvSpPr txBox="1"/>
          <p:nvPr/>
        </p:nvSpPr>
        <p:spPr>
          <a:xfrm>
            <a:off x="6148501" y="3003405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770029-7309-4BAF-9FA1-705F3C3CF07B}"/>
              </a:ext>
            </a:extLst>
          </p:cNvPr>
          <p:cNvSpPr/>
          <p:nvPr/>
        </p:nvSpPr>
        <p:spPr>
          <a:xfrm>
            <a:off x="4268157" y="4727024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BC47CA-869C-4169-A8A0-FCD1A768F273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 flipH="1">
            <a:off x="4514756" y="4514436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6BB27E6-7C52-4AD4-A6F0-6B1D5E05F293}"/>
              </a:ext>
            </a:extLst>
          </p:cNvPr>
          <p:cNvSpPr/>
          <p:nvPr/>
        </p:nvSpPr>
        <p:spPr>
          <a:xfrm>
            <a:off x="6522068" y="11543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66A003-9F3B-48AC-AB27-5E994B474FDC}"/>
              </a:ext>
            </a:extLst>
          </p:cNvPr>
          <p:cNvSpPr/>
          <p:nvPr/>
        </p:nvSpPr>
        <p:spPr>
          <a:xfrm>
            <a:off x="6023918" y="167161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52CEA-B802-4121-BE75-7F94311A65BC}"/>
              </a:ext>
            </a:extLst>
          </p:cNvPr>
          <p:cNvSpPr/>
          <p:nvPr/>
        </p:nvSpPr>
        <p:spPr>
          <a:xfrm>
            <a:off x="7406148" y="62808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BEC205-2E06-4CED-8332-40B9EAD83046}"/>
              </a:ext>
            </a:extLst>
          </p:cNvPr>
          <p:cNvCxnSpPr>
            <a:cxnSpLocks/>
            <a:stCxn id="86" idx="3"/>
            <a:endCxn id="87" idx="7"/>
          </p:cNvCxnSpPr>
          <p:nvPr/>
        </p:nvCxnSpPr>
        <p:spPr>
          <a:xfrm flipH="1">
            <a:off x="6444889" y="1467986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C2C18-0677-4A99-9C7D-65C0A569C073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6943039" y="941743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427E3E-2C6C-4460-A4C4-DE00805FF372}"/>
              </a:ext>
            </a:extLst>
          </p:cNvPr>
          <p:cNvSpPr/>
          <p:nvPr/>
        </p:nvSpPr>
        <p:spPr>
          <a:xfrm>
            <a:off x="6840894" y="169524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1784B-8EF1-47DC-AEC7-61E65754C024}"/>
              </a:ext>
            </a:extLst>
          </p:cNvPr>
          <p:cNvCxnSpPr>
            <a:cxnSpLocks/>
            <a:stCxn id="91" idx="0"/>
            <a:endCxn id="86" idx="5"/>
          </p:cNvCxnSpPr>
          <p:nvPr/>
        </p:nvCxnSpPr>
        <p:spPr>
          <a:xfrm flipH="1" flipV="1">
            <a:off x="6943039" y="1467986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3F4E0AC-3C0A-4939-8983-6C6757B41415}"/>
              </a:ext>
            </a:extLst>
          </p:cNvPr>
          <p:cNvSpPr/>
          <p:nvPr/>
        </p:nvSpPr>
        <p:spPr>
          <a:xfrm>
            <a:off x="8144244" y="111491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585D8A-824F-4720-A107-E093AEA2A352}"/>
              </a:ext>
            </a:extLst>
          </p:cNvPr>
          <p:cNvSpPr/>
          <p:nvPr/>
        </p:nvSpPr>
        <p:spPr>
          <a:xfrm>
            <a:off x="7765431" y="164189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DDB35E-4BD3-44C6-BE79-7C4AD9352204}"/>
              </a:ext>
            </a:extLst>
          </p:cNvPr>
          <p:cNvCxnSpPr>
            <a:cxnSpLocks/>
            <a:stCxn id="93" idx="1"/>
            <a:endCxn id="88" idx="5"/>
          </p:cNvCxnSpPr>
          <p:nvPr/>
        </p:nvCxnSpPr>
        <p:spPr>
          <a:xfrm flipH="1" flipV="1">
            <a:off x="7827119" y="941743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B2AF1-A2A7-48C0-B652-F167A26CC3AD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8012030" y="1428569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7C585D8-9637-4586-8C09-3475117EA449}"/>
              </a:ext>
            </a:extLst>
          </p:cNvPr>
          <p:cNvSpPr/>
          <p:nvPr/>
        </p:nvSpPr>
        <p:spPr>
          <a:xfrm>
            <a:off x="8503838" y="168707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8AB3FC-F20B-43F8-838E-2603CA84BF1A}"/>
              </a:ext>
            </a:extLst>
          </p:cNvPr>
          <p:cNvCxnSpPr>
            <a:cxnSpLocks/>
            <a:stCxn id="93" idx="5"/>
            <a:endCxn id="97" idx="0"/>
          </p:cNvCxnSpPr>
          <p:nvPr/>
        </p:nvCxnSpPr>
        <p:spPr>
          <a:xfrm>
            <a:off x="8565215" y="1428569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B8608F-18DC-444A-9262-32969278991C}"/>
              </a:ext>
            </a:extLst>
          </p:cNvPr>
          <p:cNvSpPr/>
          <p:nvPr/>
        </p:nvSpPr>
        <p:spPr>
          <a:xfrm>
            <a:off x="7391677" y="216813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7761F3-D094-4B26-A03A-8871703BBE0A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7638276" y="1955549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riendship Love Doodles by Slidesgo">
  <a:themeElements>
    <a:clrScheme name="Simple Light">
      <a:dk1>
        <a:srgbClr val="1A4E6E"/>
      </a:dk1>
      <a:lt1>
        <a:srgbClr val="FFF9E7"/>
      </a:lt1>
      <a:dk2>
        <a:srgbClr val="1A4E6E"/>
      </a:dk2>
      <a:lt2>
        <a:srgbClr val="00DFD1"/>
      </a:lt2>
      <a:accent1>
        <a:srgbClr val="FF913F"/>
      </a:accent1>
      <a:accent2>
        <a:srgbClr val="FFC900"/>
      </a:accent2>
      <a:accent3>
        <a:srgbClr val="FF0F62"/>
      </a:accent3>
      <a:accent4>
        <a:srgbClr val="FFC4C7"/>
      </a:accent4>
      <a:accent5>
        <a:srgbClr val="FFFFFF"/>
      </a:accent5>
      <a:accent6>
        <a:srgbClr val="FFC4C7"/>
      </a:accent6>
      <a:hlink>
        <a:srgbClr val="1A4E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642</Words>
  <Application>Microsoft Office PowerPoint</Application>
  <PresentationFormat>On-screen Show (16:9)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Roboto Black</vt:lpstr>
      <vt:lpstr>Montserrat</vt:lpstr>
      <vt:lpstr>Roboto Condensed Light</vt:lpstr>
      <vt:lpstr>Raleway</vt:lpstr>
      <vt:lpstr>Arial</vt:lpstr>
      <vt:lpstr>Montserrat Light</vt:lpstr>
      <vt:lpstr>Comfortaa</vt:lpstr>
      <vt:lpstr>Times New Roman</vt:lpstr>
      <vt:lpstr>Wingdings</vt:lpstr>
      <vt:lpstr>Livvic</vt:lpstr>
      <vt:lpstr>Ribeye</vt:lpstr>
      <vt:lpstr>Friendship Love Doodles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 Love Doodles</dc:title>
  <dc:creator>Thiện Nguyễn</dc:creator>
  <cp:lastModifiedBy>Thiện Nguyễn</cp:lastModifiedBy>
  <cp:revision>21</cp:revision>
  <dcterms:modified xsi:type="dcterms:W3CDTF">2022-04-21T03:59:44Z</dcterms:modified>
</cp:coreProperties>
</file>