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1331-6FB0-4518-915A-7BFF8E824B3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0ACD1-560F-41B7-89B1-7166E5E2D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8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0ACD1-560F-41B7-89B1-7166E5E2DD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AD46-0AED-484A-A847-BAA6DE5C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E6A8-8593-4080-A2E1-3175F160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597F-5231-4929-BB95-2B1AEEB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632D-9A5E-4CB7-A055-23C50894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C4F3-4E74-41CE-B932-96613CAB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6788-AACF-42FD-926F-BA0A002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72468-2DBC-4065-B4A5-2A460FAA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C6A-32B3-4353-92CA-5971FE35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A887-003F-482F-A9F1-82E2ED64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EF46-881A-4E8C-A966-978B5A9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B925-5C6E-4D8C-8DE2-7536F63A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61A5-B8BC-465B-94AF-4BF8E7DA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CC38-0EC0-4452-A7DD-1468C27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914-3275-48C6-A9E2-73FD295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96E6-ACEA-4DC4-BCE3-1CAEFCF5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10B4-FD92-422D-8BB8-31A540FE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0555-881B-4C6F-857F-37A9FF8D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0FED-A06F-4C44-B6A9-171125CE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3D2-E75E-420D-B7D1-977F4AAA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0C4-EC66-4155-A4EE-8534795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41DB-A5FC-413D-9D79-A06E70B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F487-A73C-48EC-9965-F8CDCB8D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4499-15E6-45DE-9046-5FED97C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001-3442-4C61-868F-F8C2DDD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C0E9-574E-469E-B9A5-87B63E9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F2D-53A1-4A3D-964A-FC7F5D85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BF26-58FA-40B3-8E9D-B0B8EF95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9AFA-DCFE-489E-B131-CB261FE8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C9CB-81A0-4A0E-A825-98D7979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74BB-7673-480D-8C21-190C1F71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72003-F1F1-4CBE-B745-6D03E2B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A654-9673-42E4-B506-EB6ED1B0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F010-996B-49B0-BD6B-3F9BF26F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6E46B-2847-47ED-AC80-46927AC5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66E48-3C0C-424C-AE68-2E5F1F04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78E-64D6-422C-88D8-790B86BCF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C3AF8-D6C4-4202-987C-AD7ED47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2A7AB-031E-47CD-95E9-F23D7A5C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90CF0-8377-4B21-8660-22E089D5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BFFA-05ED-4CF7-BE1A-098DCD9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63B9-BF85-4FE3-ADF9-5ECC9B6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35A7-A55D-46EE-84E3-E9406BB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4CE34-4E3D-4450-A78E-DD17910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4FBCE-25CB-479B-9B49-EDA07795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C20F1-70E7-4111-B53C-E41D110A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0EC8-EFDE-41A8-A223-0253741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218-7EDC-4C7B-B310-FE7A41D1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843-FD02-4BF4-ACFD-F1B9F662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3167-D963-412D-9B02-85B04979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9089-F5D7-4A83-AF3E-AEF96959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8EE2-5495-466A-B2FF-6E24DE19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2D86-75DA-42E8-A036-EE3E532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A116-055F-460D-91EF-502F9DC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2347-6327-498C-8216-D9BEE241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ED62-1B39-408B-82B2-E2DA623C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512A-34B4-4D69-8C8F-AEE86029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00C5-504B-49DA-A273-3223321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8A12-6867-4170-A0F2-4753075A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4CE5B-84BD-42C9-A7D7-D0E990B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4463-ACFB-4E4F-B2B2-F90F6B22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B2C2-4DD9-4EEC-860F-54AE316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A2FC-AE54-40C5-8B8A-93C6F0DDE7F0}" type="datetimeFigureOut">
              <a:rPr lang="en-US" smtClean="0"/>
              <a:t>16/5/2022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9479-0921-46EB-A66E-C90063BE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9900-2153-491B-A44D-DA4B9BB1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F5F-5F0E-49BB-90F5-52544C92F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HOMEWORK</a:t>
            </a:r>
            <a:br>
              <a:rPr lang="en-US"/>
            </a:br>
            <a:r>
              <a:rPr lang="en-US"/>
              <a:t>RED-BLACK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E1EB0-E73E-4F7D-B83A-67E9EE01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Nhóm:</a:t>
            </a:r>
          </a:p>
          <a:p>
            <a:r>
              <a:rPr lang="en-US"/>
              <a:t>Ten – MSSV nhóm trưởng:</a:t>
            </a:r>
          </a:p>
        </p:txBody>
      </p:sp>
    </p:spTree>
    <p:extLst>
      <p:ext uri="{BB962C8B-B14F-4D97-AF65-F5344CB8AC3E}">
        <p14:creationId xmlns:p14="http://schemas.microsoft.com/office/powerpoint/2010/main" val="356112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CE8172-2FDC-5136-55FD-5A2B9DADE3B9}"/>
              </a:ext>
            </a:extLst>
          </p:cNvPr>
          <p:cNvSpPr/>
          <p:nvPr/>
        </p:nvSpPr>
        <p:spPr>
          <a:xfrm>
            <a:off x="5550423" y="226064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DC8F5E-E73D-A26F-652F-9672884ABC1E}"/>
              </a:ext>
            </a:extLst>
          </p:cNvPr>
          <p:cNvSpPr/>
          <p:nvPr/>
        </p:nvSpPr>
        <p:spPr>
          <a:xfrm>
            <a:off x="703211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1170D1-B6A0-F3B4-78FD-02A72DD52C15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6177098" y="2785180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D299D2-72F9-7710-BC3D-2AD5C574B27A}"/>
              </a:ext>
            </a:extLst>
          </p:cNvPr>
          <p:cNvSpPr/>
          <p:nvPr/>
        </p:nvSpPr>
        <p:spPr>
          <a:xfrm>
            <a:off x="3185390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F7FCF-633A-EEE2-1509-24094AD3D6C9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707611" y="2785180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B3C90-AA2E-9168-E326-1280ABFB0FB8}"/>
              </a:ext>
            </a:extLst>
          </p:cNvPr>
          <p:cNvSpPr/>
          <p:nvPr/>
        </p:nvSpPr>
        <p:spPr>
          <a:xfrm>
            <a:off x="4923748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245FFD-9A48-B14F-9E57-53FC7CCE3CD0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3812065" y="3835943"/>
            <a:ext cx="376392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E91DEF-2978-6DF8-79C8-34BC3E3D7CF6}"/>
              </a:ext>
            </a:extLst>
          </p:cNvPr>
          <p:cNvSpPr/>
          <p:nvPr/>
        </p:nvSpPr>
        <p:spPr>
          <a:xfrm>
            <a:off x="408093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4B051-53E2-316F-B179-0C8EF4CAAC1E}"/>
              </a:ext>
            </a:extLst>
          </p:cNvPr>
          <p:cNvCxnSpPr>
            <a:cxnSpLocks/>
            <a:stCxn id="17" idx="5"/>
            <a:endCxn id="15" idx="1"/>
          </p:cNvCxnSpPr>
          <p:nvPr/>
        </p:nvCxnSpPr>
        <p:spPr>
          <a:xfrm>
            <a:off x="4707611" y="3835943"/>
            <a:ext cx="323658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89A571-0D4E-2864-212C-784159C3EA0E}"/>
              </a:ext>
            </a:extLst>
          </p:cNvPr>
          <p:cNvSpPr txBox="1"/>
          <p:nvPr/>
        </p:nvSpPr>
        <p:spPr>
          <a:xfrm>
            <a:off x="4987681" y="1231998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4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CE8172-2FDC-5136-55FD-5A2B9DADE3B9}"/>
              </a:ext>
            </a:extLst>
          </p:cNvPr>
          <p:cNvSpPr/>
          <p:nvPr/>
        </p:nvSpPr>
        <p:spPr>
          <a:xfrm>
            <a:off x="5550423" y="226064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D299D2-72F9-7710-BC3D-2AD5C574B27A}"/>
              </a:ext>
            </a:extLst>
          </p:cNvPr>
          <p:cNvSpPr/>
          <p:nvPr/>
        </p:nvSpPr>
        <p:spPr>
          <a:xfrm>
            <a:off x="3185390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F7FCF-633A-EEE2-1509-24094AD3D6C9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707611" y="2785180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B3C90-AA2E-9168-E326-1280ABFB0FB8}"/>
              </a:ext>
            </a:extLst>
          </p:cNvPr>
          <p:cNvSpPr/>
          <p:nvPr/>
        </p:nvSpPr>
        <p:spPr>
          <a:xfrm>
            <a:off x="4923748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245FFD-9A48-B14F-9E57-53FC7CCE3CD0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3812065" y="3835943"/>
            <a:ext cx="376392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E91DEF-2978-6DF8-79C8-34BC3E3D7CF6}"/>
              </a:ext>
            </a:extLst>
          </p:cNvPr>
          <p:cNvSpPr/>
          <p:nvPr/>
        </p:nvSpPr>
        <p:spPr>
          <a:xfrm>
            <a:off x="408093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4B051-53E2-316F-B179-0C8EF4CAAC1E}"/>
              </a:ext>
            </a:extLst>
          </p:cNvPr>
          <p:cNvCxnSpPr>
            <a:cxnSpLocks/>
            <a:stCxn id="17" idx="5"/>
            <a:endCxn id="15" idx="1"/>
          </p:cNvCxnSpPr>
          <p:nvPr/>
        </p:nvCxnSpPr>
        <p:spPr>
          <a:xfrm>
            <a:off x="4707611" y="3835943"/>
            <a:ext cx="323658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89A571-0D4E-2864-212C-784159C3EA0E}"/>
              </a:ext>
            </a:extLst>
          </p:cNvPr>
          <p:cNvSpPr txBox="1"/>
          <p:nvPr/>
        </p:nvSpPr>
        <p:spPr>
          <a:xfrm>
            <a:off x="4987681" y="1231998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058CC-1589-8C34-BC35-FB421520FF76}"/>
              </a:ext>
            </a:extLst>
          </p:cNvPr>
          <p:cNvSpPr/>
          <p:nvPr/>
        </p:nvSpPr>
        <p:spPr>
          <a:xfrm>
            <a:off x="7009772" y="3311412"/>
            <a:ext cx="734196" cy="614526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8CD06-AF59-382A-0B76-18B5D07E9EB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177098" y="2785180"/>
            <a:ext cx="940195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9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CE8172-2FDC-5136-55FD-5A2B9DADE3B9}"/>
              </a:ext>
            </a:extLst>
          </p:cNvPr>
          <p:cNvSpPr/>
          <p:nvPr/>
        </p:nvSpPr>
        <p:spPr>
          <a:xfrm>
            <a:off x="6478076" y="324708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D299D2-72F9-7710-BC3D-2AD5C574B27A}"/>
              </a:ext>
            </a:extLst>
          </p:cNvPr>
          <p:cNvSpPr/>
          <p:nvPr/>
        </p:nvSpPr>
        <p:spPr>
          <a:xfrm>
            <a:off x="3656076" y="325616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F7FCF-633A-EEE2-1509-24094AD3D6C9}"/>
              </a:ext>
            </a:extLst>
          </p:cNvPr>
          <p:cNvCxnSpPr>
            <a:cxnSpLocks/>
            <a:stCxn id="17" idx="5"/>
            <a:endCxn id="10" idx="1"/>
          </p:cNvCxnSpPr>
          <p:nvPr/>
        </p:nvCxnSpPr>
        <p:spPr>
          <a:xfrm>
            <a:off x="5769442" y="2864352"/>
            <a:ext cx="816155" cy="472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B3C90-AA2E-9168-E326-1280ABFB0FB8}"/>
              </a:ext>
            </a:extLst>
          </p:cNvPr>
          <p:cNvSpPr/>
          <p:nvPr/>
        </p:nvSpPr>
        <p:spPr>
          <a:xfrm>
            <a:off x="5806809" y="4425566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245FFD-9A48-B14F-9E57-53FC7CCE3CD0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4282751" y="2864352"/>
            <a:ext cx="967537" cy="481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E91DEF-2978-6DF8-79C8-34BC3E3D7CF6}"/>
              </a:ext>
            </a:extLst>
          </p:cNvPr>
          <p:cNvSpPr/>
          <p:nvPr/>
        </p:nvSpPr>
        <p:spPr>
          <a:xfrm>
            <a:off x="5142767" y="2339821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54B051-53E2-316F-B179-0C8EF4CAAC1E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6173907" y="3771614"/>
            <a:ext cx="411690" cy="65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89A571-0D4E-2864-212C-784159C3EA0E}"/>
              </a:ext>
            </a:extLst>
          </p:cNvPr>
          <p:cNvSpPr txBox="1"/>
          <p:nvPr/>
        </p:nvSpPr>
        <p:spPr>
          <a:xfrm>
            <a:off x="4987681" y="1231998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058CC-1589-8C34-BC35-FB421520FF76}"/>
              </a:ext>
            </a:extLst>
          </p:cNvPr>
          <p:cNvSpPr/>
          <p:nvPr/>
        </p:nvSpPr>
        <p:spPr>
          <a:xfrm>
            <a:off x="7300699" y="4425566"/>
            <a:ext cx="734196" cy="614526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8CD06-AF59-382A-0B76-18B5D07E9EB3}"/>
              </a:ext>
            </a:extLst>
          </p:cNvPr>
          <p:cNvCxnSpPr>
            <a:cxnSpLocks/>
            <a:stCxn id="20" idx="0"/>
            <a:endCxn id="10" idx="5"/>
          </p:cNvCxnSpPr>
          <p:nvPr/>
        </p:nvCxnSpPr>
        <p:spPr>
          <a:xfrm flipH="1" flipV="1">
            <a:off x="7104751" y="3771614"/>
            <a:ext cx="563046" cy="65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04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FBC60-4D15-07E1-8491-CD24E47152C1}"/>
              </a:ext>
            </a:extLst>
          </p:cNvPr>
          <p:cNvSpPr txBox="1"/>
          <p:nvPr/>
        </p:nvSpPr>
        <p:spPr>
          <a:xfrm>
            <a:off x="652805" y="273402"/>
            <a:ext cx="81235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553F50-8316-6CDE-1E2C-94A40D202039}"/>
              </a:ext>
            </a:extLst>
          </p:cNvPr>
          <p:cNvSpPr/>
          <p:nvPr/>
        </p:nvSpPr>
        <p:spPr>
          <a:xfrm>
            <a:off x="4830039" y="3627535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FB29-A06A-72A2-5ACA-196EE7E69819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5197137" y="3180533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CB038A-23B9-A888-5D4E-ECECF7218F95}"/>
              </a:ext>
            </a:extLst>
          </p:cNvPr>
          <p:cNvSpPr/>
          <p:nvPr/>
        </p:nvSpPr>
        <p:spPr>
          <a:xfrm>
            <a:off x="6536348" y="3627535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BA3FF-03E9-E51F-84D3-CAF028F5496C}"/>
              </a:ext>
            </a:extLst>
          </p:cNvPr>
          <p:cNvCxnSpPr>
            <a:cxnSpLocks/>
          </p:cNvCxnSpPr>
          <p:nvPr/>
        </p:nvCxnSpPr>
        <p:spPr>
          <a:xfrm flipH="1" flipV="1">
            <a:off x="6178155" y="3191298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AFBBBE-008D-7AAD-F448-BF7D2DA637F1}"/>
              </a:ext>
            </a:extLst>
          </p:cNvPr>
          <p:cNvSpPr/>
          <p:nvPr/>
        </p:nvSpPr>
        <p:spPr>
          <a:xfrm>
            <a:off x="5594807" y="2656002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6014E-7852-DC51-9633-742EA2512E2C}"/>
              </a:ext>
            </a:extLst>
          </p:cNvPr>
          <p:cNvSpPr/>
          <p:nvPr/>
        </p:nvSpPr>
        <p:spPr>
          <a:xfrm>
            <a:off x="5917437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3E8EA-097D-CB6E-2C29-16D385B895D4}"/>
              </a:ext>
            </a:extLst>
          </p:cNvPr>
          <p:cNvSpPr/>
          <p:nvPr/>
        </p:nvSpPr>
        <p:spPr>
          <a:xfrm>
            <a:off x="7250451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304E1-E96A-4B3E-0B21-45AFF365C990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6284535" y="4152066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7C94E-B61D-C0EE-5D72-09AF5F8CA3C7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7163023" y="4152066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1E454-4239-2FBE-140F-8CA0635CC5EC}"/>
              </a:ext>
            </a:extLst>
          </p:cNvPr>
          <p:cNvSpPr txBox="1"/>
          <p:nvPr/>
        </p:nvSpPr>
        <p:spPr>
          <a:xfrm>
            <a:off x="5197137" y="1583472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70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0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FBC60-4D15-07E1-8491-CD24E47152C1}"/>
              </a:ext>
            </a:extLst>
          </p:cNvPr>
          <p:cNvSpPr txBox="1"/>
          <p:nvPr/>
        </p:nvSpPr>
        <p:spPr>
          <a:xfrm>
            <a:off x="652805" y="273402"/>
            <a:ext cx="81235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553F50-8316-6CDE-1E2C-94A40D202039}"/>
              </a:ext>
            </a:extLst>
          </p:cNvPr>
          <p:cNvSpPr/>
          <p:nvPr/>
        </p:nvSpPr>
        <p:spPr>
          <a:xfrm>
            <a:off x="4830039" y="3627535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FB29-A06A-72A2-5ACA-196EE7E69819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5197137" y="3180533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CB038A-23B9-A888-5D4E-ECECF7218F95}"/>
              </a:ext>
            </a:extLst>
          </p:cNvPr>
          <p:cNvSpPr/>
          <p:nvPr/>
        </p:nvSpPr>
        <p:spPr>
          <a:xfrm>
            <a:off x="6536348" y="3627535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BA3FF-03E9-E51F-84D3-CAF028F5496C}"/>
              </a:ext>
            </a:extLst>
          </p:cNvPr>
          <p:cNvCxnSpPr>
            <a:cxnSpLocks/>
          </p:cNvCxnSpPr>
          <p:nvPr/>
        </p:nvCxnSpPr>
        <p:spPr>
          <a:xfrm flipH="1" flipV="1">
            <a:off x="6178155" y="3191298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AFBBBE-008D-7AAD-F448-BF7D2DA637F1}"/>
              </a:ext>
            </a:extLst>
          </p:cNvPr>
          <p:cNvSpPr/>
          <p:nvPr/>
        </p:nvSpPr>
        <p:spPr>
          <a:xfrm>
            <a:off x="5594807" y="2656002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6014E-7852-DC51-9633-742EA2512E2C}"/>
              </a:ext>
            </a:extLst>
          </p:cNvPr>
          <p:cNvSpPr/>
          <p:nvPr/>
        </p:nvSpPr>
        <p:spPr>
          <a:xfrm>
            <a:off x="5917437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304E1-E96A-4B3E-0B21-45AFF365C990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6284535" y="4152066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7C94E-B61D-C0EE-5D72-09AF5F8CA3C7}"/>
              </a:ext>
            </a:extLst>
          </p:cNvPr>
          <p:cNvCxnSpPr>
            <a:cxnSpLocks/>
            <a:stCxn id="8" idx="5"/>
            <a:endCxn id="17" idx="0"/>
          </p:cNvCxnSpPr>
          <p:nvPr/>
        </p:nvCxnSpPr>
        <p:spPr>
          <a:xfrm>
            <a:off x="7163023" y="4152066"/>
            <a:ext cx="603088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1E454-4239-2FBE-140F-8CA0635CC5EC}"/>
              </a:ext>
            </a:extLst>
          </p:cNvPr>
          <p:cNvSpPr txBox="1"/>
          <p:nvPr/>
        </p:nvSpPr>
        <p:spPr>
          <a:xfrm>
            <a:off x="5197137" y="1583472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70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D30FFE-5481-68D5-EB33-BE5920E2ED60}"/>
              </a:ext>
            </a:extLst>
          </p:cNvPr>
          <p:cNvSpPr/>
          <p:nvPr/>
        </p:nvSpPr>
        <p:spPr>
          <a:xfrm>
            <a:off x="7399013" y="4577539"/>
            <a:ext cx="734196" cy="614526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886EB9-1226-4FA2-2B1D-8621A69133CE}"/>
              </a:ext>
            </a:extLst>
          </p:cNvPr>
          <p:cNvCxnSpPr>
            <a:cxnSpLocks/>
          </p:cNvCxnSpPr>
          <p:nvPr/>
        </p:nvCxnSpPr>
        <p:spPr>
          <a:xfrm flipV="1">
            <a:off x="6132394" y="4072379"/>
            <a:ext cx="334516" cy="351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F980C7-E768-5EB4-E60D-228F9D230288}"/>
              </a:ext>
            </a:extLst>
          </p:cNvPr>
          <p:cNvCxnSpPr>
            <a:cxnSpLocks/>
          </p:cNvCxnSpPr>
          <p:nvPr/>
        </p:nvCxnSpPr>
        <p:spPr>
          <a:xfrm flipH="1" flipV="1">
            <a:off x="7399013" y="4060317"/>
            <a:ext cx="459448" cy="36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2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FBC60-4D15-07E1-8491-CD24E47152C1}"/>
              </a:ext>
            </a:extLst>
          </p:cNvPr>
          <p:cNvSpPr txBox="1"/>
          <p:nvPr/>
        </p:nvSpPr>
        <p:spPr>
          <a:xfrm>
            <a:off x="652805" y="273402"/>
            <a:ext cx="81235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553F50-8316-6CDE-1E2C-94A40D202039}"/>
              </a:ext>
            </a:extLst>
          </p:cNvPr>
          <p:cNvSpPr/>
          <p:nvPr/>
        </p:nvSpPr>
        <p:spPr>
          <a:xfrm>
            <a:off x="4830039" y="3627535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FB29-A06A-72A2-5ACA-196EE7E69819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5197137" y="3180533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CB038A-23B9-A888-5D4E-ECECF7218F95}"/>
              </a:ext>
            </a:extLst>
          </p:cNvPr>
          <p:cNvSpPr/>
          <p:nvPr/>
        </p:nvSpPr>
        <p:spPr>
          <a:xfrm>
            <a:off x="6536348" y="3627535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BA3FF-03E9-E51F-84D3-CAF028F5496C}"/>
              </a:ext>
            </a:extLst>
          </p:cNvPr>
          <p:cNvCxnSpPr>
            <a:cxnSpLocks/>
          </p:cNvCxnSpPr>
          <p:nvPr/>
        </p:nvCxnSpPr>
        <p:spPr>
          <a:xfrm flipH="1" flipV="1">
            <a:off x="6178155" y="3191298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AFBBBE-008D-7AAD-F448-BF7D2DA637F1}"/>
              </a:ext>
            </a:extLst>
          </p:cNvPr>
          <p:cNvSpPr/>
          <p:nvPr/>
        </p:nvSpPr>
        <p:spPr>
          <a:xfrm>
            <a:off x="5594807" y="2656002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6014E-7852-DC51-9633-742EA2512E2C}"/>
              </a:ext>
            </a:extLst>
          </p:cNvPr>
          <p:cNvSpPr/>
          <p:nvPr/>
        </p:nvSpPr>
        <p:spPr>
          <a:xfrm>
            <a:off x="5917437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3E8EA-097D-CB6E-2C29-16D385B895D4}"/>
              </a:ext>
            </a:extLst>
          </p:cNvPr>
          <p:cNvSpPr/>
          <p:nvPr/>
        </p:nvSpPr>
        <p:spPr>
          <a:xfrm>
            <a:off x="7250451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304E1-E96A-4B3E-0B21-45AFF365C990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6284535" y="4152066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7C94E-B61D-C0EE-5D72-09AF5F8CA3C7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7163023" y="4152066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1E454-4239-2FBE-140F-8CA0635CC5EC}"/>
              </a:ext>
            </a:extLst>
          </p:cNvPr>
          <p:cNvSpPr txBox="1"/>
          <p:nvPr/>
        </p:nvSpPr>
        <p:spPr>
          <a:xfrm>
            <a:off x="5197137" y="1583472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FBC60-4D15-07E1-8491-CD24E47152C1}"/>
              </a:ext>
            </a:extLst>
          </p:cNvPr>
          <p:cNvSpPr txBox="1"/>
          <p:nvPr/>
        </p:nvSpPr>
        <p:spPr>
          <a:xfrm>
            <a:off x="652805" y="273402"/>
            <a:ext cx="81235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FB29-A06A-72A2-5ACA-196EE7E69819}"/>
              </a:ext>
            </a:extLst>
          </p:cNvPr>
          <p:cNvCxnSpPr>
            <a:cxnSpLocks/>
            <a:stCxn id="17" idx="0"/>
            <a:endCxn id="10" idx="3"/>
          </p:cNvCxnSpPr>
          <p:nvPr/>
        </p:nvCxnSpPr>
        <p:spPr>
          <a:xfrm flipV="1">
            <a:off x="5071231" y="3180533"/>
            <a:ext cx="631097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CB038A-23B9-A888-5D4E-ECECF7218F95}"/>
              </a:ext>
            </a:extLst>
          </p:cNvPr>
          <p:cNvSpPr/>
          <p:nvPr/>
        </p:nvSpPr>
        <p:spPr>
          <a:xfrm>
            <a:off x="6536348" y="3627535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BA3FF-03E9-E51F-84D3-CAF028F5496C}"/>
              </a:ext>
            </a:extLst>
          </p:cNvPr>
          <p:cNvCxnSpPr>
            <a:cxnSpLocks/>
          </p:cNvCxnSpPr>
          <p:nvPr/>
        </p:nvCxnSpPr>
        <p:spPr>
          <a:xfrm flipH="1" flipV="1">
            <a:off x="6178155" y="3191298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AFBBBE-008D-7AAD-F448-BF7D2DA637F1}"/>
              </a:ext>
            </a:extLst>
          </p:cNvPr>
          <p:cNvSpPr/>
          <p:nvPr/>
        </p:nvSpPr>
        <p:spPr>
          <a:xfrm>
            <a:off x="5594807" y="2656002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6014E-7852-DC51-9633-742EA2512E2C}"/>
              </a:ext>
            </a:extLst>
          </p:cNvPr>
          <p:cNvSpPr/>
          <p:nvPr/>
        </p:nvSpPr>
        <p:spPr>
          <a:xfrm>
            <a:off x="5917437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3E8EA-097D-CB6E-2C29-16D385B895D4}"/>
              </a:ext>
            </a:extLst>
          </p:cNvPr>
          <p:cNvSpPr/>
          <p:nvPr/>
        </p:nvSpPr>
        <p:spPr>
          <a:xfrm>
            <a:off x="7250451" y="457753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304E1-E96A-4B3E-0B21-45AFF365C990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6284535" y="4152066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7C94E-B61D-C0EE-5D72-09AF5F8CA3C7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7163023" y="4152066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1E454-4239-2FBE-140F-8CA0635CC5EC}"/>
              </a:ext>
            </a:extLst>
          </p:cNvPr>
          <p:cNvSpPr txBox="1"/>
          <p:nvPr/>
        </p:nvSpPr>
        <p:spPr>
          <a:xfrm>
            <a:off x="5197137" y="1583472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7E9642-2778-6092-C0DA-853EDB920D90}"/>
              </a:ext>
            </a:extLst>
          </p:cNvPr>
          <p:cNvSpPr/>
          <p:nvPr/>
        </p:nvSpPr>
        <p:spPr>
          <a:xfrm>
            <a:off x="4704133" y="3627535"/>
            <a:ext cx="734196" cy="614526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4021932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FBC60-4D15-07E1-8491-CD24E47152C1}"/>
              </a:ext>
            </a:extLst>
          </p:cNvPr>
          <p:cNvSpPr txBox="1"/>
          <p:nvPr/>
        </p:nvSpPr>
        <p:spPr>
          <a:xfrm>
            <a:off x="652805" y="273402"/>
            <a:ext cx="812354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FB29-A06A-72A2-5ACA-196EE7E69819}"/>
              </a:ext>
            </a:extLst>
          </p:cNvPr>
          <p:cNvCxnSpPr>
            <a:cxnSpLocks/>
            <a:stCxn id="17" idx="0"/>
            <a:endCxn id="10" idx="3"/>
          </p:cNvCxnSpPr>
          <p:nvPr/>
        </p:nvCxnSpPr>
        <p:spPr>
          <a:xfrm flipV="1">
            <a:off x="4213391" y="4274807"/>
            <a:ext cx="487644" cy="39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CB038A-23B9-A888-5D4E-ECECF7218F95}"/>
              </a:ext>
            </a:extLst>
          </p:cNvPr>
          <p:cNvSpPr/>
          <p:nvPr/>
        </p:nvSpPr>
        <p:spPr>
          <a:xfrm>
            <a:off x="5574815" y="2814474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BA3FF-03E9-E51F-84D3-CAF028F5496C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4960612" y="3339005"/>
            <a:ext cx="721724" cy="411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AFBBBE-008D-7AAD-F448-BF7D2DA637F1}"/>
              </a:ext>
            </a:extLst>
          </p:cNvPr>
          <p:cNvSpPr/>
          <p:nvPr/>
        </p:nvSpPr>
        <p:spPr>
          <a:xfrm>
            <a:off x="4593514" y="3750276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6014E-7852-DC51-9633-742EA2512E2C}"/>
              </a:ext>
            </a:extLst>
          </p:cNvPr>
          <p:cNvSpPr/>
          <p:nvPr/>
        </p:nvSpPr>
        <p:spPr>
          <a:xfrm>
            <a:off x="5327710" y="467391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3E8EA-097D-CB6E-2C29-16D385B895D4}"/>
              </a:ext>
            </a:extLst>
          </p:cNvPr>
          <p:cNvSpPr/>
          <p:nvPr/>
        </p:nvSpPr>
        <p:spPr>
          <a:xfrm>
            <a:off x="6582388" y="3750276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304E1-E96A-4B3E-0B21-45AFF365C990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H="1" flipV="1">
            <a:off x="5220189" y="4274807"/>
            <a:ext cx="474619" cy="39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7C94E-B61D-C0EE-5D72-09AF5F8CA3C7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6201490" y="3339005"/>
            <a:ext cx="747996" cy="411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1E454-4239-2FBE-140F-8CA0635CC5EC}"/>
              </a:ext>
            </a:extLst>
          </p:cNvPr>
          <p:cNvSpPr txBox="1"/>
          <p:nvPr/>
        </p:nvSpPr>
        <p:spPr>
          <a:xfrm>
            <a:off x="5197137" y="1583472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7E9642-2778-6092-C0DA-853EDB920D90}"/>
              </a:ext>
            </a:extLst>
          </p:cNvPr>
          <p:cNvSpPr/>
          <p:nvPr/>
        </p:nvSpPr>
        <p:spPr>
          <a:xfrm>
            <a:off x="3846293" y="4673910"/>
            <a:ext cx="734196" cy="614526"/>
          </a:xfrm>
          <a:prstGeom prst="ellipse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094A25-A082-2F2A-5F5B-699BF5208B9C}"/>
              </a:ext>
            </a:extLst>
          </p:cNvPr>
          <p:cNvCxnSpPr>
            <a:cxnSpLocks/>
          </p:cNvCxnSpPr>
          <p:nvPr/>
        </p:nvCxnSpPr>
        <p:spPr>
          <a:xfrm flipV="1">
            <a:off x="4046133" y="4191925"/>
            <a:ext cx="422172" cy="321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3F3C7C-7CFD-E6E1-7531-F30A5CFC51CA}"/>
              </a:ext>
            </a:extLst>
          </p:cNvPr>
          <p:cNvCxnSpPr>
            <a:cxnSpLocks/>
          </p:cNvCxnSpPr>
          <p:nvPr/>
        </p:nvCxnSpPr>
        <p:spPr>
          <a:xfrm flipH="1" flipV="1">
            <a:off x="5379889" y="4229901"/>
            <a:ext cx="459448" cy="36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57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1B9EF-B79A-4FA0-B4EA-C67C9CB39F58}"/>
              </a:ext>
            </a:extLst>
          </p:cNvPr>
          <p:cNvSpPr txBox="1"/>
          <p:nvPr/>
        </p:nvSpPr>
        <p:spPr>
          <a:xfrm>
            <a:off x="1395166" y="758016"/>
            <a:ext cx="9012025" cy="273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Vẽ cây sau khi thêm từng node 50, 70, 30, 40, 35 và cho biết chiều cao đen của cây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35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70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30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29F470-A786-47A9-BF73-688397612386}"/>
              </a:ext>
            </a:extLst>
          </p:cNvPr>
          <p:cNvSpPr/>
          <p:nvPr/>
        </p:nvSpPr>
        <p:spPr>
          <a:xfrm>
            <a:off x="4226724" y="4711618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82B520-BD9B-4661-AE7A-880917A0C094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flipV="1">
            <a:off x="4593822" y="4264616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AA6B3D-91D7-4119-82ED-DB6E5062A088}"/>
              </a:ext>
            </a:extLst>
          </p:cNvPr>
          <p:cNvSpPr/>
          <p:nvPr/>
        </p:nvSpPr>
        <p:spPr>
          <a:xfrm>
            <a:off x="5933033" y="4711618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7EF97-F2A2-46A2-A68A-45D5F2A26311}"/>
              </a:ext>
            </a:extLst>
          </p:cNvPr>
          <p:cNvCxnSpPr>
            <a:cxnSpLocks/>
          </p:cNvCxnSpPr>
          <p:nvPr/>
        </p:nvCxnSpPr>
        <p:spPr>
          <a:xfrm flipH="1" flipV="1">
            <a:off x="5574840" y="4275381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C5A565-B4F4-4B4F-B6E8-7B5F41B17196}"/>
              </a:ext>
            </a:extLst>
          </p:cNvPr>
          <p:cNvSpPr/>
          <p:nvPr/>
        </p:nvSpPr>
        <p:spPr>
          <a:xfrm>
            <a:off x="4991492" y="3740085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FC4A2F-1A73-4B1F-A552-E9B87074E5C5}"/>
              </a:ext>
            </a:extLst>
          </p:cNvPr>
          <p:cNvSpPr/>
          <p:nvPr/>
        </p:nvSpPr>
        <p:spPr>
          <a:xfrm>
            <a:off x="5314122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81613-1692-4AF2-8188-B1DB20996183}"/>
              </a:ext>
            </a:extLst>
          </p:cNvPr>
          <p:cNvSpPr/>
          <p:nvPr/>
        </p:nvSpPr>
        <p:spPr>
          <a:xfrm>
            <a:off x="6647136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729BB6-0D46-4042-9A19-0612B7D28B2D}"/>
              </a:ext>
            </a:extLst>
          </p:cNvPr>
          <p:cNvCxnSpPr>
            <a:cxnSpLocks/>
            <a:stCxn id="20" idx="0"/>
            <a:endCxn id="7" idx="3"/>
          </p:cNvCxnSpPr>
          <p:nvPr/>
        </p:nvCxnSpPr>
        <p:spPr>
          <a:xfrm flipV="1">
            <a:off x="5681220" y="5236149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628ADD-BB6C-4B68-8AD4-07F15A134A39}"/>
              </a:ext>
            </a:extLst>
          </p:cNvPr>
          <p:cNvCxnSpPr>
            <a:cxnSpLocks/>
            <a:stCxn id="7" idx="5"/>
            <a:endCxn id="21" idx="0"/>
          </p:cNvCxnSpPr>
          <p:nvPr/>
        </p:nvCxnSpPr>
        <p:spPr>
          <a:xfrm>
            <a:off x="6559708" y="5236149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Thêm từng node 50, 70, 30, 40, 35 và cho biết 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8AB887-7FF3-00E1-5B3F-13EE0BBAF800}"/>
              </a:ext>
            </a:extLst>
          </p:cNvPr>
          <p:cNvSpPr/>
          <p:nvPr/>
        </p:nvSpPr>
        <p:spPr>
          <a:xfrm>
            <a:off x="5512716" y="1874150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836B7D-CDDA-7823-3621-FBA91509E99D}"/>
              </a:ext>
            </a:extLst>
          </p:cNvPr>
          <p:cNvSpPr/>
          <p:nvPr/>
        </p:nvSpPr>
        <p:spPr>
          <a:xfrm>
            <a:off x="6994409" y="292491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79AB7-15DB-33E9-384A-D830A21B65A8}"/>
              </a:ext>
            </a:extLst>
          </p:cNvPr>
          <p:cNvCxnSpPr>
            <a:cxnSpLocks/>
            <a:stCxn id="32" idx="1"/>
            <a:endCxn id="26" idx="5"/>
          </p:cNvCxnSpPr>
          <p:nvPr/>
        </p:nvCxnSpPr>
        <p:spPr>
          <a:xfrm flipH="1" flipV="1">
            <a:off x="6139391" y="2398681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A2D957D-6F5E-6908-A446-7A7AC4EEA506}"/>
              </a:ext>
            </a:extLst>
          </p:cNvPr>
          <p:cNvSpPr/>
          <p:nvPr/>
        </p:nvSpPr>
        <p:spPr>
          <a:xfrm>
            <a:off x="4113590" y="292491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DE5BE9-714A-5AB1-7A9D-78C6A4F5F496}"/>
              </a:ext>
            </a:extLst>
          </p:cNvPr>
          <p:cNvCxnSpPr>
            <a:cxnSpLocks/>
            <a:stCxn id="35" idx="7"/>
            <a:endCxn id="26" idx="3"/>
          </p:cNvCxnSpPr>
          <p:nvPr/>
        </p:nvCxnSpPr>
        <p:spPr>
          <a:xfrm flipV="1">
            <a:off x="4740265" y="2398681"/>
            <a:ext cx="879972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7C9CD8B-D302-B36D-F074-30ED0DDC4A12}"/>
              </a:ext>
            </a:extLst>
          </p:cNvPr>
          <p:cNvSpPr/>
          <p:nvPr/>
        </p:nvSpPr>
        <p:spPr>
          <a:xfrm>
            <a:off x="5169407" y="384309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3E4208-7217-0BA8-DE34-72D540E6F63A}"/>
              </a:ext>
            </a:extLst>
          </p:cNvPr>
          <p:cNvCxnSpPr>
            <a:cxnSpLocks/>
            <a:stCxn id="40" idx="1"/>
            <a:endCxn id="35" idx="5"/>
          </p:cNvCxnSpPr>
          <p:nvPr/>
        </p:nvCxnSpPr>
        <p:spPr>
          <a:xfrm flipH="1" flipV="1">
            <a:off x="4740265" y="3449444"/>
            <a:ext cx="536663" cy="48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Thêm từng node 50, 70, 30, 40, 35 và cho biết 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12716" y="187415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6994409" y="292491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39391" y="2398681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4113590" y="292491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2" idx="7"/>
            <a:endCxn id="25" idx="3"/>
          </p:cNvCxnSpPr>
          <p:nvPr/>
        </p:nvCxnSpPr>
        <p:spPr>
          <a:xfrm flipV="1">
            <a:off x="4740265" y="2398681"/>
            <a:ext cx="879972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0893FB-8BC8-E64B-A127-545ABD91233B}"/>
              </a:ext>
            </a:extLst>
          </p:cNvPr>
          <p:cNvSpPr/>
          <p:nvPr/>
        </p:nvSpPr>
        <p:spPr>
          <a:xfrm>
            <a:off x="5253139" y="3737792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4740265" y="3449444"/>
            <a:ext cx="620395" cy="378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468956" y="4571287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50EB89-F108-ECC3-44F6-059836D36B6C}"/>
              </a:ext>
            </a:extLst>
          </p:cNvPr>
          <p:cNvCxnSpPr>
            <a:cxnSpLocks/>
            <a:stCxn id="36" idx="7"/>
            <a:endCxn id="34" idx="3"/>
          </p:cNvCxnSpPr>
          <p:nvPr/>
        </p:nvCxnSpPr>
        <p:spPr>
          <a:xfrm flipV="1">
            <a:off x="5095631" y="4262323"/>
            <a:ext cx="265029" cy="3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Thêm từng node 50, 70, 30, 40, 35 và cho biết 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12716" y="187415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6994409" y="292491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39391" y="2398681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4113590" y="292491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2" idx="7"/>
            <a:endCxn id="25" idx="3"/>
          </p:cNvCxnSpPr>
          <p:nvPr/>
        </p:nvCxnSpPr>
        <p:spPr>
          <a:xfrm flipV="1">
            <a:off x="4740265" y="2398681"/>
            <a:ext cx="879972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0893FB-8BC8-E64B-A127-545ABD91233B}"/>
              </a:ext>
            </a:extLst>
          </p:cNvPr>
          <p:cNvSpPr/>
          <p:nvPr/>
        </p:nvSpPr>
        <p:spPr>
          <a:xfrm>
            <a:off x="5772293" y="4571287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6" idx="1"/>
            <a:endCxn id="32" idx="5"/>
          </p:cNvCxnSpPr>
          <p:nvPr/>
        </p:nvCxnSpPr>
        <p:spPr>
          <a:xfrm flipH="1" flipV="1">
            <a:off x="4740265" y="3449444"/>
            <a:ext cx="350654" cy="402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983398" y="3762181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50EB89-F108-ECC3-44F6-059836D36B6C}"/>
              </a:ext>
            </a:extLst>
          </p:cNvPr>
          <p:cNvCxnSpPr>
            <a:cxnSpLocks/>
            <a:stCxn id="36" idx="5"/>
            <a:endCxn id="34" idx="1"/>
          </p:cNvCxnSpPr>
          <p:nvPr/>
        </p:nvCxnSpPr>
        <p:spPr>
          <a:xfrm>
            <a:off x="5610073" y="4286712"/>
            <a:ext cx="269741" cy="37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3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Thêm từng node 50, 70, 30, 40, 35 và cho biết 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12716" y="187415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6994409" y="292491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39391" y="2398681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3147683" y="380952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6" idx="7"/>
            <a:endCxn id="25" idx="3"/>
          </p:cNvCxnSpPr>
          <p:nvPr/>
        </p:nvCxnSpPr>
        <p:spPr>
          <a:xfrm flipV="1">
            <a:off x="4669904" y="2398681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0893FB-8BC8-E64B-A127-545ABD91233B}"/>
              </a:ext>
            </a:extLst>
          </p:cNvPr>
          <p:cNvSpPr/>
          <p:nvPr/>
        </p:nvSpPr>
        <p:spPr>
          <a:xfrm>
            <a:off x="4886041" y="3809520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6" idx="3"/>
            <a:endCxn id="32" idx="7"/>
          </p:cNvCxnSpPr>
          <p:nvPr/>
        </p:nvCxnSpPr>
        <p:spPr>
          <a:xfrm flipH="1">
            <a:off x="3774358" y="3449444"/>
            <a:ext cx="376392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043229" y="292491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50EB89-F108-ECC3-44F6-059836D36B6C}"/>
              </a:ext>
            </a:extLst>
          </p:cNvPr>
          <p:cNvCxnSpPr>
            <a:cxnSpLocks/>
            <a:stCxn id="36" idx="5"/>
            <a:endCxn id="34" idx="1"/>
          </p:cNvCxnSpPr>
          <p:nvPr/>
        </p:nvCxnSpPr>
        <p:spPr>
          <a:xfrm>
            <a:off x="4669904" y="3449444"/>
            <a:ext cx="323658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7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Thêm từng node 50, 70, 30, 40, 35 và cho biết 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12716" y="187415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6994409" y="292491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39391" y="2398681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2921737" y="3809520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6" idx="7"/>
            <a:endCxn id="25" idx="3"/>
          </p:cNvCxnSpPr>
          <p:nvPr/>
        </p:nvCxnSpPr>
        <p:spPr>
          <a:xfrm flipV="1">
            <a:off x="4669904" y="2398681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0893FB-8BC8-E64B-A127-545ABD91233B}"/>
              </a:ext>
            </a:extLst>
          </p:cNvPr>
          <p:cNvSpPr/>
          <p:nvPr/>
        </p:nvSpPr>
        <p:spPr>
          <a:xfrm>
            <a:off x="5027541" y="3843093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6" idx="3"/>
            <a:endCxn id="32" idx="7"/>
          </p:cNvCxnSpPr>
          <p:nvPr/>
        </p:nvCxnSpPr>
        <p:spPr>
          <a:xfrm flipH="1">
            <a:off x="3548412" y="3449444"/>
            <a:ext cx="602338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043229" y="292491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50EB89-F108-ECC3-44F6-059836D36B6C}"/>
              </a:ext>
            </a:extLst>
          </p:cNvPr>
          <p:cNvCxnSpPr>
            <a:cxnSpLocks/>
            <a:stCxn id="36" idx="5"/>
            <a:endCxn id="34" idx="1"/>
          </p:cNvCxnSpPr>
          <p:nvPr/>
        </p:nvCxnSpPr>
        <p:spPr>
          <a:xfrm>
            <a:off x="4669904" y="3449444"/>
            <a:ext cx="465158" cy="48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9B8859-D842-4F46-48BC-34E88170D8AF}"/>
              </a:ext>
            </a:extLst>
          </p:cNvPr>
          <p:cNvSpPr txBox="1"/>
          <p:nvPr/>
        </p:nvSpPr>
        <p:spPr>
          <a:xfrm>
            <a:off x="4544621" y="1195803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 cao đen của cây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6E40AA-06B6-7F66-5B1C-0A3B11836261}"/>
              </a:ext>
            </a:extLst>
          </p:cNvPr>
          <p:cNvSpPr/>
          <p:nvPr/>
        </p:nvSpPr>
        <p:spPr>
          <a:xfrm>
            <a:off x="7726788" y="382564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4C2AE-5318-B746-42B4-3EADADED26DB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flipH="1" flipV="1">
            <a:off x="7621084" y="3449444"/>
            <a:ext cx="472802" cy="376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93CAD05-0F10-36C2-8EFB-11E993A6945E}"/>
              </a:ext>
            </a:extLst>
          </p:cNvPr>
          <p:cNvSpPr/>
          <p:nvPr/>
        </p:nvSpPr>
        <p:spPr>
          <a:xfrm>
            <a:off x="6365917" y="384309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B2983C-41DF-98ED-332F-F1ACD7772BCF}"/>
              </a:ext>
            </a:extLst>
          </p:cNvPr>
          <p:cNvCxnSpPr>
            <a:cxnSpLocks/>
            <a:stCxn id="38" idx="0"/>
            <a:endCxn id="30" idx="3"/>
          </p:cNvCxnSpPr>
          <p:nvPr/>
        </p:nvCxnSpPr>
        <p:spPr>
          <a:xfrm flipV="1">
            <a:off x="6733015" y="3449444"/>
            <a:ext cx="368915" cy="393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AD0346C-3668-5D8F-CAFA-F3A78FF30F70}"/>
              </a:ext>
            </a:extLst>
          </p:cNvPr>
          <p:cNvSpPr/>
          <p:nvPr/>
        </p:nvSpPr>
        <p:spPr>
          <a:xfrm>
            <a:off x="5683342" y="4776003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32E088-62E7-2C6A-9D64-D78974E78318}"/>
              </a:ext>
            </a:extLst>
          </p:cNvPr>
          <p:cNvCxnSpPr>
            <a:cxnSpLocks/>
            <a:stCxn id="40" idx="0"/>
            <a:endCxn id="34" idx="5"/>
          </p:cNvCxnSpPr>
          <p:nvPr/>
        </p:nvCxnSpPr>
        <p:spPr>
          <a:xfrm flipH="1" flipV="1">
            <a:off x="5654216" y="4367624"/>
            <a:ext cx="396224" cy="40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C2DF5EC-4E2E-6634-963F-CFB3153135B5}"/>
              </a:ext>
            </a:extLst>
          </p:cNvPr>
          <p:cNvSpPr/>
          <p:nvPr/>
        </p:nvSpPr>
        <p:spPr>
          <a:xfrm>
            <a:off x="4494328" y="4777540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09EE02-62BB-0D25-C580-63920E63B294}"/>
              </a:ext>
            </a:extLst>
          </p:cNvPr>
          <p:cNvCxnSpPr>
            <a:cxnSpLocks/>
            <a:stCxn id="42" idx="0"/>
            <a:endCxn id="34" idx="3"/>
          </p:cNvCxnSpPr>
          <p:nvPr/>
        </p:nvCxnSpPr>
        <p:spPr>
          <a:xfrm flipV="1">
            <a:off x="4861426" y="4367624"/>
            <a:ext cx="273636" cy="409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E2E4C22-FD5A-FB9C-6979-4FFD7E40FD0C}"/>
              </a:ext>
            </a:extLst>
          </p:cNvPr>
          <p:cNvSpPr/>
          <p:nvPr/>
        </p:nvSpPr>
        <p:spPr>
          <a:xfrm>
            <a:off x="3444655" y="47841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06AA26-9E13-6A93-BA18-D652A8BCE11F}"/>
              </a:ext>
            </a:extLst>
          </p:cNvPr>
          <p:cNvCxnSpPr>
            <a:cxnSpLocks/>
            <a:stCxn id="53" idx="0"/>
            <a:endCxn id="32" idx="5"/>
          </p:cNvCxnSpPr>
          <p:nvPr/>
        </p:nvCxnSpPr>
        <p:spPr>
          <a:xfrm flipH="1" flipV="1">
            <a:off x="3548412" y="4334051"/>
            <a:ext cx="263341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7E2F075-2DBA-6316-1728-348966CF5FF0}"/>
              </a:ext>
            </a:extLst>
          </p:cNvPr>
          <p:cNvSpPr/>
          <p:nvPr/>
        </p:nvSpPr>
        <p:spPr>
          <a:xfrm>
            <a:off x="2378229" y="47841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NIL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CB8BD-D9FE-F805-4C28-0033DD010146}"/>
              </a:ext>
            </a:extLst>
          </p:cNvPr>
          <p:cNvCxnSpPr>
            <a:cxnSpLocks/>
            <a:stCxn id="55" idx="0"/>
            <a:endCxn id="32" idx="3"/>
          </p:cNvCxnSpPr>
          <p:nvPr/>
        </p:nvCxnSpPr>
        <p:spPr>
          <a:xfrm flipV="1">
            <a:off x="2745327" y="4334051"/>
            <a:ext cx="283931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975A68-FB61-3111-207B-131F2471814A}"/>
              </a:ext>
            </a:extLst>
          </p:cNvPr>
          <p:cNvCxnSpPr>
            <a:cxnSpLocks/>
          </p:cNvCxnSpPr>
          <p:nvPr/>
        </p:nvCxnSpPr>
        <p:spPr>
          <a:xfrm flipH="1">
            <a:off x="4618308" y="2310387"/>
            <a:ext cx="776331" cy="46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770263-70A6-906C-6AAD-D59EED9ABAC6}"/>
              </a:ext>
            </a:extLst>
          </p:cNvPr>
          <p:cNvCxnSpPr>
            <a:cxnSpLocks/>
          </p:cNvCxnSpPr>
          <p:nvPr/>
        </p:nvCxnSpPr>
        <p:spPr>
          <a:xfrm flipH="1">
            <a:off x="3416554" y="3334822"/>
            <a:ext cx="520971" cy="347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088B4-6050-5AE0-FC73-ED47B766ACBF}"/>
              </a:ext>
            </a:extLst>
          </p:cNvPr>
          <p:cNvCxnSpPr>
            <a:cxnSpLocks/>
          </p:cNvCxnSpPr>
          <p:nvPr/>
        </p:nvCxnSpPr>
        <p:spPr>
          <a:xfrm flipH="1">
            <a:off x="2573047" y="4334051"/>
            <a:ext cx="239327" cy="385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2AF314-C8ED-5522-577D-D61DE03DC1AB}"/>
              </a:ext>
            </a:extLst>
          </p:cNvPr>
          <p:cNvCxnSpPr>
            <a:cxnSpLocks/>
          </p:cNvCxnSpPr>
          <p:nvPr/>
        </p:nvCxnSpPr>
        <p:spPr>
          <a:xfrm>
            <a:off x="6364989" y="2325737"/>
            <a:ext cx="735124" cy="455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20C724-15EA-13C3-714F-D85B83E0E401}"/>
              </a:ext>
            </a:extLst>
          </p:cNvPr>
          <p:cNvCxnSpPr>
            <a:cxnSpLocks/>
          </p:cNvCxnSpPr>
          <p:nvPr/>
        </p:nvCxnSpPr>
        <p:spPr>
          <a:xfrm>
            <a:off x="7857485" y="3408556"/>
            <a:ext cx="329207" cy="329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1086C7-58FC-B2CE-680C-A85E0C320857}"/>
              </a:ext>
            </a:extLst>
          </p:cNvPr>
          <p:cNvSpPr txBox="1"/>
          <p:nvPr/>
        </p:nvSpPr>
        <p:spPr>
          <a:xfrm>
            <a:off x="3848331" y="2499971"/>
            <a:ext cx="330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478DD7-A14E-253F-3182-3867492BEF56}"/>
              </a:ext>
            </a:extLst>
          </p:cNvPr>
          <p:cNvSpPr txBox="1"/>
          <p:nvPr/>
        </p:nvSpPr>
        <p:spPr>
          <a:xfrm>
            <a:off x="1942477" y="4526033"/>
            <a:ext cx="330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1700A2-3422-CD74-02A7-B1D89B03E120}"/>
              </a:ext>
            </a:extLst>
          </p:cNvPr>
          <p:cNvSpPr txBox="1"/>
          <p:nvPr/>
        </p:nvSpPr>
        <p:spPr>
          <a:xfrm>
            <a:off x="7503789" y="2547773"/>
            <a:ext cx="330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E44FE4-B226-8BF6-2D2B-A53F4A916716}"/>
              </a:ext>
            </a:extLst>
          </p:cNvPr>
          <p:cNvSpPr txBox="1"/>
          <p:nvPr/>
        </p:nvSpPr>
        <p:spPr>
          <a:xfrm>
            <a:off x="8459167" y="3681599"/>
            <a:ext cx="33052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7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0" grpId="0" animBg="1"/>
      <p:bldP spid="42" grpId="0" animBg="1"/>
      <p:bldP spid="53" grpId="0" animBg="1"/>
      <p:bldP spid="55" grpId="0" animBg="1"/>
      <p:bldP spid="80" grpId="0"/>
      <p:bldP spid="81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50423" y="226064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703211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77098" y="2785180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3185390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6" idx="7"/>
            <a:endCxn id="25" idx="3"/>
          </p:cNvCxnSpPr>
          <p:nvPr/>
        </p:nvCxnSpPr>
        <p:spPr>
          <a:xfrm flipV="1">
            <a:off x="4707611" y="2785180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0893FB-8BC8-E64B-A127-545ABD91233B}"/>
              </a:ext>
            </a:extLst>
          </p:cNvPr>
          <p:cNvSpPr/>
          <p:nvPr/>
        </p:nvSpPr>
        <p:spPr>
          <a:xfrm>
            <a:off x="4923748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6" idx="3"/>
            <a:endCxn id="32" idx="7"/>
          </p:cNvCxnSpPr>
          <p:nvPr/>
        </p:nvCxnSpPr>
        <p:spPr>
          <a:xfrm flipH="1">
            <a:off x="3812065" y="3835943"/>
            <a:ext cx="376392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08093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50EB89-F108-ECC3-44F6-059836D36B6C}"/>
              </a:ext>
            </a:extLst>
          </p:cNvPr>
          <p:cNvCxnSpPr>
            <a:cxnSpLocks/>
            <a:stCxn id="36" idx="5"/>
            <a:endCxn id="34" idx="1"/>
          </p:cNvCxnSpPr>
          <p:nvPr/>
        </p:nvCxnSpPr>
        <p:spPr>
          <a:xfrm>
            <a:off x="4707611" y="3835943"/>
            <a:ext cx="323658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A6884-83C6-8FB2-1662-31802C836944}"/>
              </a:ext>
            </a:extLst>
          </p:cNvPr>
          <p:cNvSpPr txBox="1"/>
          <p:nvPr/>
        </p:nvSpPr>
        <p:spPr>
          <a:xfrm>
            <a:off x="4987681" y="1231998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35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1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3814EE-D5E3-F951-0546-355B6948C820}"/>
              </a:ext>
            </a:extLst>
          </p:cNvPr>
          <p:cNvSpPr txBox="1"/>
          <p:nvPr/>
        </p:nvSpPr>
        <p:spPr>
          <a:xfrm>
            <a:off x="696798" y="374225"/>
            <a:ext cx="8990814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B03CA4-0CC7-E9F6-486D-6E75EFAD7ED9}"/>
              </a:ext>
            </a:extLst>
          </p:cNvPr>
          <p:cNvSpPr/>
          <p:nvPr/>
        </p:nvSpPr>
        <p:spPr>
          <a:xfrm>
            <a:off x="5550423" y="2260649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57B129-FA0E-F507-8862-989913B9D844}"/>
              </a:ext>
            </a:extLst>
          </p:cNvPr>
          <p:cNvSpPr/>
          <p:nvPr/>
        </p:nvSpPr>
        <p:spPr>
          <a:xfrm>
            <a:off x="703211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09B210-E687-0000-5E07-C5ABAA3A2025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6177098" y="2785180"/>
            <a:ext cx="962539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76DC5-79BF-2E3C-0411-0E64F7E41FC8}"/>
              </a:ext>
            </a:extLst>
          </p:cNvPr>
          <p:cNvSpPr/>
          <p:nvPr/>
        </p:nvSpPr>
        <p:spPr>
          <a:xfrm>
            <a:off x="3185390" y="4196019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6D29EE-1B02-2E6A-2179-D50CE49EA8F8}"/>
              </a:ext>
            </a:extLst>
          </p:cNvPr>
          <p:cNvCxnSpPr>
            <a:cxnSpLocks/>
            <a:stCxn id="36" idx="7"/>
            <a:endCxn id="25" idx="3"/>
          </p:cNvCxnSpPr>
          <p:nvPr/>
        </p:nvCxnSpPr>
        <p:spPr>
          <a:xfrm flipV="1">
            <a:off x="4707611" y="2785180"/>
            <a:ext cx="950333" cy="6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C9F16A-4481-94EA-D5FE-821317B13FD5}"/>
              </a:ext>
            </a:extLst>
          </p:cNvPr>
          <p:cNvCxnSpPr>
            <a:cxnSpLocks/>
            <a:stCxn id="36" idx="3"/>
            <a:endCxn id="32" idx="7"/>
          </p:cNvCxnSpPr>
          <p:nvPr/>
        </p:nvCxnSpPr>
        <p:spPr>
          <a:xfrm flipH="1">
            <a:off x="3812065" y="3835943"/>
            <a:ext cx="376392" cy="450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9C17C69-AC90-F03B-8767-0140792FFB48}"/>
              </a:ext>
            </a:extLst>
          </p:cNvPr>
          <p:cNvSpPr/>
          <p:nvPr/>
        </p:nvSpPr>
        <p:spPr>
          <a:xfrm>
            <a:off x="4080936" y="331141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863EC-057A-EEBF-CC46-40187D0766AA}"/>
              </a:ext>
            </a:extLst>
          </p:cNvPr>
          <p:cNvSpPr txBox="1"/>
          <p:nvPr/>
        </p:nvSpPr>
        <p:spPr>
          <a:xfrm>
            <a:off x="4987681" y="1231998"/>
            <a:ext cx="6094428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35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485</Words>
  <Application>Microsoft Office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HOMEWORK RED-BLACK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RED-BLACK TREE</dc:title>
  <dc:creator>Thiện Nguyễn</dc:creator>
  <cp:lastModifiedBy>Thiện Nguyễn</cp:lastModifiedBy>
  <cp:revision>4</cp:revision>
  <dcterms:created xsi:type="dcterms:W3CDTF">2022-04-15T03:35:35Z</dcterms:created>
  <dcterms:modified xsi:type="dcterms:W3CDTF">2022-05-16T16:22:55Z</dcterms:modified>
</cp:coreProperties>
</file>