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60" r:id="rId2"/>
    <p:sldId id="257" r:id="rId3"/>
    <p:sldId id="312" r:id="rId4"/>
    <p:sldId id="319" r:id="rId5"/>
    <p:sldId id="321" r:id="rId6"/>
    <p:sldId id="313" r:id="rId7"/>
    <p:sldId id="322" r:id="rId8"/>
    <p:sldId id="320" r:id="rId9"/>
    <p:sldId id="315" r:id="rId10"/>
    <p:sldId id="323" r:id="rId11"/>
    <p:sldId id="324" r:id="rId12"/>
    <p:sldId id="316" r:id="rId13"/>
    <p:sldId id="325" r:id="rId14"/>
    <p:sldId id="317" r:id="rId15"/>
    <p:sldId id="326" r:id="rId16"/>
    <p:sldId id="327" r:id="rId17"/>
    <p:sldId id="328" r:id="rId18"/>
    <p:sldId id="318" r:id="rId19"/>
    <p:sldId id="330" r:id="rId20"/>
    <p:sldId id="331" r:id="rId21"/>
  </p:sldIdLst>
  <p:sldSz cx="9144000" cy="5143500" type="screen16x9"/>
  <p:notesSz cx="6858000" cy="9144000"/>
  <p:embeddedFontLst>
    <p:embeddedFont>
      <p:font typeface="Comfortaa" panose="020B0604020202020204" charset="0"/>
      <p:regular r:id="rId23"/>
      <p:bold r:id="rId24"/>
    </p:embeddedFont>
    <p:embeddedFont>
      <p:font typeface="Livvic" pitchFamily="2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Light" panose="00000400000000000000" pitchFamily="2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Ribeye" panose="020B0604020202020204" charset="0"/>
      <p:regular r:id="rId41"/>
    </p:embeddedFont>
    <p:embeddedFont>
      <p:font typeface="Roboto Black" panose="02000000000000000000" pitchFamily="2" charset="0"/>
      <p:bold r:id="rId42"/>
      <p:boldItalic r:id="rId43"/>
    </p:embeddedFont>
    <p:embeddedFont>
      <p:font typeface="Roboto Condensed Light" panose="02000000000000000000" pitchFamily="2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87">
          <p15:clr>
            <a:srgbClr val="9AA0A6"/>
          </p15:clr>
        </p15:guide>
        <p15:guide id="2" orient="horz" pos="1158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6C674F-9363-48E4-9529-6DB0F1095B5F}">
  <a:tblStyle styleId="{156C674F-9363-48E4-9529-6DB0F1095B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107" d="100"/>
          <a:sy n="107" d="100"/>
        </p:scale>
        <p:origin x="221" y="82"/>
      </p:cViewPr>
      <p:guideLst>
        <p:guide orient="horz" pos="687"/>
        <p:guide orient="horz" pos="11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3e903d5e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3e903d5e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587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001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542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74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980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534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365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244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784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66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25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29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28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31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32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77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88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7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 rot="10800000">
            <a:off x="11" y="6"/>
            <a:ext cx="9143989" cy="166592"/>
          </a:xfrm>
          <a:custGeom>
            <a:avLst/>
            <a:gdLst/>
            <a:ahLst/>
            <a:cxnLst/>
            <a:rect l="l" t="t" r="r" b="b"/>
            <a:pathLst>
              <a:path w="34106" h="10942" extrusionOk="0">
                <a:moveTo>
                  <a:pt x="34106" y="1"/>
                </a:moveTo>
                <a:cubicBezTo>
                  <a:pt x="33610" y="64"/>
                  <a:pt x="33127" y="166"/>
                  <a:pt x="32644" y="293"/>
                </a:cubicBezTo>
                <a:lnTo>
                  <a:pt x="32492" y="331"/>
                </a:lnTo>
                <a:cubicBezTo>
                  <a:pt x="32034" y="471"/>
                  <a:pt x="31602" y="623"/>
                  <a:pt x="31170" y="827"/>
                </a:cubicBezTo>
                <a:cubicBezTo>
                  <a:pt x="30980" y="928"/>
                  <a:pt x="30776" y="1030"/>
                  <a:pt x="30573" y="1144"/>
                </a:cubicBezTo>
                <a:cubicBezTo>
                  <a:pt x="28159" y="2517"/>
                  <a:pt x="26392" y="4867"/>
                  <a:pt x="23965" y="6278"/>
                </a:cubicBezTo>
                <a:cubicBezTo>
                  <a:pt x="23305" y="6659"/>
                  <a:pt x="22619" y="6964"/>
                  <a:pt x="21894" y="7205"/>
                </a:cubicBezTo>
                <a:cubicBezTo>
                  <a:pt x="20887" y="7525"/>
                  <a:pt x="19844" y="7702"/>
                  <a:pt x="18778" y="7702"/>
                </a:cubicBezTo>
                <a:cubicBezTo>
                  <a:pt x="18741" y="7702"/>
                  <a:pt x="18704" y="7701"/>
                  <a:pt x="18667" y="7701"/>
                </a:cubicBezTo>
                <a:cubicBezTo>
                  <a:pt x="16824" y="7701"/>
                  <a:pt x="14969" y="7218"/>
                  <a:pt x="13177" y="6354"/>
                </a:cubicBezTo>
                <a:cubicBezTo>
                  <a:pt x="13063" y="6303"/>
                  <a:pt x="12949" y="6240"/>
                  <a:pt x="12834" y="6176"/>
                </a:cubicBezTo>
                <a:cubicBezTo>
                  <a:pt x="12402" y="5935"/>
                  <a:pt x="11983" y="5681"/>
                  <a:pt x="11589" y="5388"/>
                </a:cubicBezTo>
                <a:lnTo>
                  <a:pt x="11360" y="5223"/>
                </a:lnTo>
                <a:cubicBezTo>
                  <a:pt x="10763" y="4791"/>
                  <a:pt x="10179" y="4321"/>
                  <a:pt x="9569" y="3927"/>
                </a:cubicBezTo>
                <a:cubicBezTo>
                  <a:pt x="9213" y="3698"/>
                  <a:pt x="8844" y="3495"/>
                  <a:pt x="8463" y="3317"/>
                </a:cubicBezTo>
                <a:cubicBezTo>
                  <a:pt x="7040" y="2669"/>
                  <a:pt x="5464" y="2415"/>
                  <a:pt x="3901" y="2377"/>
                </a:cubicBezTo>
                <a:cubicBezTo>
                  <a:pt x="3786" y="2373"/>
                  <a:pt x="3670" y="2372"/>
                  <a:pt x="3554" y="2372"/>
                </a:cubicBezTo>
                <a:cubicBezTo>
                  <a:pt x="3239" y="2372"/>
                  <a:pt x="2925" y="2384"/>
                  <a:pt x="2618" y="2402"/>
                </a:cubicBezTo>
                <a:cubicBezTo>
                  <a:pt x="1754" y="2440"/>
                  <a:pt x="852" y="2478"/>
                  <a:pt x="26" y="2745"/>
                </a:cubicBezTo>
                <a:lnTo>
                  <a:pt x="1" y="2745"/>
                </a:lnTo>
                <a:lnTo>
                  <a:pt x="1" y="10878"/>
                </a:lnTo>
                <a:lnTo>
                  <a:pt x="5808" y="10878"/>
                </a:lnTo>
                <a:cubicBezTo>
                  <a:pt x="5808" y="10916"/>
                  <a:pt x="5833" y="10935"/>
                  <a:pt x="5860" y="10935"/>
                </a:cubicBezTo>
                <a:cubicBezTo>
                  <a:pt x="5887" y="10935"/>
                  <a:pt x="5916" y="10916"/>
                  <a:pt x="5922" y="10878"/>
                </a:cubicBezTo>
                <a:lnTo>
                  <a:pt x="6633" y="10878"/>
                </a:lnTo>
                <a:cubicBezTo>
                  <a:pt x="6640" y="10916"/>
                  <a:pt x="6668" y="10935"/>
                  <a:pt x="6695" y="10935"/>
                </a:cubicBezTo>
                <a:cubicBezTo>
                  <a:pt x="6722" y="10935"/>
                  <a:pt x="6748" y="10916"/>
                  <a:pt x="6748" y="10878"/>
                </a:cubicBezTo>
                <a:lnTo>
                  <a:pt x="7472" y="10878"/>
                </a:lnTo>
                <a:cubicBezTo>
                  <a:pt x="7472" y="10916"/>
                  <a:pt x="7498" y="10935"/>
                  <a:pt x="7525" y="10935"/>
                </a:cubicBezTo>
                <a:cubicBezTo>
                  <a:pt x="7552" y="10935"/>
                  <a:pt x="7580" y="10916"/>
                  <a:pt x="7586" y="10878"/>
                </a:cubicBezTo>
                <a:lnTo>
                  <a:pt x="8298" y="10878"/>
                </a:lnTo>
                <a:cubicBezTo>
                  <a:pt x="8298" y="10916"/>
                  <a:pt x="8323" y="10941"/>
                  <a:pt x="8362" y="10941"/>
                </a:cubicBezTo>
                <a:cubicBezTo>
                  <a:pt x="8387" y="10941"/>
                  <a:pt x="8412" y="10916"/>
                  <a:pt x="8412" y="10878"/>
                </a:cubicBezTo>
                <a:lnTo>
                  <a:pt x="34106" y="10878"/>
                </a:lnTo>
                <a:lnTo>
                  <a:pt x="34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5771" flipH="1">
            <a:off x="800296" y="40737"/>
            <a:ext cx="8283670" cy="134760"/>
          </a:xfrm>
          <a:custGeom>
            <a:avLst/>
            <a:gdLst/>
            <a:ahLst/>
            <a:cxnLst/>
            <a:rect l="l" t="t" r="r" b="b"/>
            <a:pathLst>
              <a:path w="5936" h="1694" extrusionOk="0">
                <a:moveTo>
                  <a:pt x="5867" y="1"/>
                </a:moveTo>
                <a:lnTo>
                  <a:pt x="0" y="40"/>
                </a:lnTo>
                <a:cubicBezTo>
                  <a:pt x="0" y="40"/>
                  <a:pt x="63" y="1364"/>
                  <a:pt x="460" y="1443"/>
                </a:cubicBezTo>
                <a:cubicBezTo>
                  <a:pt x="1121" y="1572"/>
                  <a:pt x="2385" y="1693"/>
                  <a:pt x="3511" y="1693"/>
                </a:cubicBezTo>
                <a:cubicBezTo>
                  <a:pt x="4467" y="1693"/>
                  <a:pt x="5324" y="1606"/>
                  <a:pt x="5629" y="1364"/>
                </a:cubicBezTo>
                <a:cubicBezTo>
                  <a:pt x="5935" y="1120"/>
                  <a:pt x="5867" y="1"/>
                  <a:pt x="5867" y="1"/>
                </a:cubicBezTo>
                <a:close/>
              </a:path>
            </a:pathLst>
          </a:custGeom>
          <a:solidFill>
            <a:srgbClr val="00DFD1">
              <a:alpha val="43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/>
          <p:nvPr/>
        </p:nvSpPr>
        <p:spPr>
          <a:xfrm>
            <a:off x="0" y="2912075"/>
            <a:ext cx="9248956" cy="295175"/>
          </a:xfrm>
          <a:custGeom>
            <a:avLst/>
            <a:gdLst/>
            <a:ahLst/>
            <a:cxnLst/>
            <a:rect l="l" t="t" r="r" b="b"/>
            <a:pathLst>
              <a:path w="5936" h="1694" extrusionOk="0">
                <a:moveTo>
                  <a:pt x="5867" y="1"/>
                </a:moveTo>
                <a:lnTo>
                  <a:pt x="0" y="40"/>
                </a:lnTo>
                <a:cubicBezTo>
                  <a:pt x="0" y="40"/>
                  <a:pt x="63" y="1364"/>
                  <a:pt x="460" y="1443"/>
                </a:cubicBezTo>
                <a:cubicBezTo>
                  <a:pt x="1121" y="1572"/>
                  <a:pt x="2385" y="1693"/>
                  <a:pt x="3511" y="1693"/>
                </a:cubicBezTo>
                <a:cubicBezTo>
                  <a:pt x="4467" y="1693"/>
                  <a:pt x="5324" y="1606"/>
                  <a:pt x="5629" y="1364"/>
                </a:cubicBezTo>
                <a:cubicBezTo>
                  <a:pt x="5935" y="1120"/>
                  <a:pt x="5867" y="1"/>
                  <a:pt x="58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"/>
          <p:cNvSpPr/>
          <p:nvPr/>
        </p:nvSpPr>
        <p:spPr>
          <a:xfrm rot="-47254">
            <a:off x="720403" y="3115707"/>
            <a:ext cx="7474471" cy="243037"/>
          </a:xfrm>
          <a:custGeom>
            <a:avLst/>
            <a:gdLst/>
            <a:ahLst/>
            <a:cxnLst/>
            <a:rect l="l" t="t" r="r" b="b"/>
            <a:pathLst>
              <a:path w="5936" h="1694" extrusionOk="0">
                <a:moveTo>
                  <a:pt x="5867" y="1"/>
                </a:moveTo>
                <a:lnTo>
                  <a:pt x="0" y="40"/>
                </a:lnTo>
                <a:cubicBezTo>
                  <a:pt x="0" y="40"/>
                  <a:pt x="63" y="1364"/>
                  <a:pt x="460" y="1443"/>
                </a:cubicBezTo>
                <a:cubicBezTo>
                  <a:pt x="1121" y="1572"/>
                  <a:pt x="2385" y="1693"/>
                  <a:pt x="3511" y="1693"/>
                </a:cubicBezTo>
                <a:cubicBezTo>
                  <a:pt x="4467" y="1693"/>
                  <a:pt x="5324" y="1606"/>
                  <a:pt x="5629" y="1364"/>
                </a:cubicBezTo>
                <a:cubicBezTo>
                  <a:pt x="5935" y="1120"/>
                  <a:pt x="5867" y="1"/>
                  <a:pt x="5867" y="1"/>
                </a:cubicBezTo>
                <a:close/>
              </a:path>
            </a:pathLst>
          </a:custGeom>
          <a:solidFill>
            <a:srgbClr val="00DFD1">
              <a:alpha val="43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0" y="0"/>
            <a:ext cx="9144000" cy="291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ctrTitle"/>
          </p:nvPr>
        </p:nvSpPr>
        <p:spPr>
          <a:xfrm>
            <a:off x="713250" y="1225563"/>
            <a:ext cx="77175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1"/>
          </p:nvPr>
        </p:nvSpPr>
        <p:spPr>
          <a:xfrm>
            <a:off x="713250" y="2031075"/>
            <a:ext cx="77175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7000361" y="4008548"/>
            <a:ext cx="769213" cy="1171557"/>
            <a:chOff x="-118314" y="4008548"/>
            <a:chExt cx="769213" cy="1171557"/>
          </a:xfrm>
        </p:grpSpPr>
        <p:sp>
          <p:nvSpPr>
            <p:cNvPr id="302" name="Google Shape;302;p20"/>
            <p:cNvSpPr/>
            <p:nvPr/>
          </p:nvSpPr>
          <p:spPr>
            <a:xfrm>
              <a:off x="32019" y="4869460"/>
              <a:ext cx="505970" cy="268414"/>
            </a:xfrm>
            <a:custGeom>
              <a:avLst/>
              <a:gdLst/>
              <a:ahLst/>
              <a:cxnLst/>
              <a:rect l="l" t="t" r="r" b="b"/>
              <a:pathLst>
                <a:path w="14298" h="7585" extrusionOk="0">
                  <a:moveTo>
                    <a:pt x="14297" y="1"/>
                  </a:moveTo>
                  <a:lnTo>
                    <a:pt x="14297" y="1"/>
                  </a:lnTo>
                  <a:cubicBezTo>
                    <a:pt x="12884" y="408"/>
                    <a:pt x="11686" y="1330"/>
                    <a:pt x="10932" y="2588"/>
                  </a:cubicBezTo>
                  <a:cubicBezTo>
                    <a:pt x="10489" y="2935"/>
                    <a:pt x="10021" y="3270"/>
                    <a:pt x="9554" y="3582"/>
                  </a:cubicBezTo>
                  <a:cubicBezTo>
                    <a:pt x="10357" y="2815"/>
                    <a:pt x="10980" y="1869"/>
                    <a:pt x="11363" y="815"/>
                  </a:cubicBezTo>
                  <a:lnTo>
                    <a:pt x="11363" y="815"/>
                  </a:lnTo>
                  <a:cubicBezTo>
                    <a:pt x="10129" y="1486"/>
                    <a:pt x="9243" y="2636"/>
                    <a:pt x="8920" y="4001"/>
                  </a:cubicBezTo>
                  <a:cubicBezTo>
                    <a:pt x="8189" y="4444"/>
                    <a:pt x="7434" y="4851"/>
                    <a:pt x="6668" y="5211"/>
                  </a:cubicBezTo>
                  <a:cubicBezTo>
                    <a:pt x="7662" y="4612"/>
                    <a:pt x="8404" y="3678"/>
                    <a:pt x="8764" y="2576"/>
                  </a:cubicBezTo>
                  <a:lnTo>
                    <a:pt x="8764" y="2576"/>
                  </a:lnTo>
                  <a:cubicBezTo>
                    <a:pt x="7542" y="3186"/>
                    <a:pt x="6584" y="4216"/>
                    <a:pt x="6069" y="5486"/>
                  </a:cubicBezTo>
                  <a:cubicBezTo>
                    <a:pt x="5147" y="5881"/>
                    <a:pt x="4213" y="6229"/>
                    <a:pt x="3242" y="6504"/>
                  </a:cubicBezTo>
                  <a:cubicBezTo>
                    <a:pt x="4464" y="5797"/>
                    <a:pt x="5506" y="4827"/>
                    <a:pt x="6285" y="3654"/>
                  </a:cubicBezTo>
                  <a:lnTo>
                    <a:pt x="6285" y="3654"/>
                  </a:lnTo>
                  <a:cubicBezTo>
                    <a:pt x="5482" y="3977"/>
                    <a:pt x="4751" y="4444"/>
                    <a:pt x="4117" y="5031"/>
                  </a:cubicBezTo>
                  <a:cubicBezTo>
                    <a:pt x="3674" y="5450"/>
                    <a:pt x="3278" y="5941"/>
                    <a:pt x="3123" y="6528"/>
                  </a:cubicBezTo>
                  <a:cubicBezTo>
                    <a:pt x="2152" y="6804"/>
                    <a:pt x="1170" y="7007"/>
                    <a:pt x="164" y="7151"/>
                  </a:cubicBezTo>
                  <a:cubicBezTo>
                    <a:pt x="0" y="7186"/>
                    <a:pt x="31" y="7427"/>
                    <a:pt x="189" y="7427"/>
                  </a:cubicBezTo>
                  <a:cubicBezTo>
                    <a:pt x="192" y="7427"/>
                    <a:pt x="196" y="7427"/>
                    <a:pt x="200" y="7426"/>
                  </a:cubicBezTo>
                  <a:cubicBezTo>
                    <a:pt x="1494" y="7247"/>
                    <a:pt x="2763" y="6959"/>
                    <a:pt x="4009" y="6564"/>
                  </a:cubicBezTo>
                  <a:cubicBezTo>
                    <a:pt x="4887" y="7227"/>
                    <a:pt x="5955" y="7585"/>
                    <a:pt x="7047" y="7585"/>
                  </a:cubicBezTo>
                  <a:cubicBezTo>
                    <a:pt x="7355" y="7585"/>
                    <a:pt x="7665" y="7556"/>
                    <a:pt x="7973" y="7498"/>
                  </a:cubicBezTo>
                  <a:cubicBezTo>
                    <a:pt x="7506" y="7079"/>
                    <a:pt x="7015" y="6660"/>
                    <a:pt x="6428" y="6444"/>
                  </a:cubicBezTo>
                  <a:cubicBezTo>
                    <a:pt x="6061" y="6322"/>
                    <a:pt x="5682" y="6260"/>
                    <a:pt x="5304" y="6260"/>
                  </a:cubicBezTo>
                  <a:cubicBezTo>
                    <a:pt x="5127" y="6260"/>
                    <a:pt x="4951" y="6274"/>
                    <a:pt x="4775" y="6301"/>
                  </a:cubicBezTo>
                  <a:cubicBezTo>
                    <a:pt x="5590" y="6013"/>
                    <a:pt x="6392" y="5666"/>
                    <a:pt x="7183" y="5282"/>
                  </a:cubicBezTo>
                  <a:cubicBezTo>
                    <a:pt x="7826" y="5782"/>
                    <a:pt x="8613" y="6042"/>
                    <a:pt x="9408" y="6042"/>
                  </a:cubicBezTo>
                  <a:cubicBezTo>
                    <a:pt x="9870" y="6042"/>
                    <a:pt x="10335" y="5954"/>
                    <a:pt x="10776" y="5774"/>
                  </a:cubicBezTo>
                  <a:cubicBezTo>
                    <a:pt x="10070" y="5269"/>
                    <a:pt x="9230" y="5003"/>
                    <a:pt x="8375" y="5003"/>
                  </a:cubicBezTo>
                  <a:cubicBezTo>
                    <a:pt x="8114" y="5003"/>
                    <a:pt x="7851" y="5028"/>
                    <a:pt x="7590" y="5079"/>
                  </a:cubicBezTo>
                  <a:cubicBezTo>
                    <a:pt x="8309" y="4696"/>
                    <a:pt x="9003" y="4288"/>
                    <a:pt x="9686" y="3833"/>
                  </a:cubicBezTo>
                  <a:cubicBezTo>
                    <a:pt x="10249" y="4193"/>
                    <a:pt x="10884" y="4396"/>
                    <a:pt x="11554" y="4420"/>
                  </a:cubicBezTo>
                  <a:cubicBezTo>
                    <a:pt x="11595" y="4422"/>
                    <a:pt x="11635" y="4423"/>
                    <a:pt x="11675" y="4423"/>
                  </a:cubicBezTo>
                  <a:cubicBezTo>
                    <a:pt x="12350" y="4423"/>
                    <a:pt x="12996" y="4140"/>
                    <a:pt x="13471" y="3654"/>
                  </a:cubicBezTo>
                  <a:cubicBezTo>
                    <a:pt x="12848" y="3402"/>
                    <a:pt x="12189" y="3270"/>
                    <a:pt x="11531" y="3246"/>
                  </a:cubicBezTo>
                  <a:cubicBezTo>
                    <a:pt x="11063" y="3246"/>
                    <a:pt x="10608" y="3330"/>
                    <a:pt x="10177" y="3498"/>
                  </a:cubicBezTo>
                  <a:cubicBezTo>
                    <a:pt x="10500" y="3270"/>
                    <a:pt x="10824" y="3031"/>
                    <a:pt x="11135" y="2791"/>
                  </a:cubicBezTo>
                  <a:cubicBezTo>
                    <a:pt x="12453" y="2216"/>
                    <a:pt x="13567" y="1246"/>
                    <a:pt x="14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 rot="1697963">
              <a:off x="204235" y="3972509"/>
              <a:ext cx="161519" cy="1243587"/>
            </a:xfrm>
            <a:custGeom>
              <a:avLst/>
              <a:gdLst/>
              <a:ahLst/>
              <a:cxnLst/>
              <a:rect l="l" t="t" r="r" b="b"/>
              <a:pathLst>
                <a:path w="4564" h="35142" extrusionOk="0">
                  <a:moveTo>
                    <a:pt x="3018" y="1"/>
                  </a:moveTo>
                  <a:cubicBezTo>
                    <a:pt x="587" y="3953"/>
                    <a:pt x="0" y="9606"/>
                    <a:pt x="323" y="14840"/>
                  </a:cubicBezTo>
                  <a:cubicBezTo>
                    <a:pt x="647" y="20074"/>
                    <a:pt x="1749" y="25141"/>
                    <a:pt x="2264" y="30339"/>
                  </a:cubicBezTo>
                  <a:cubicBezTo>
                    <a:pt x="2266" y="30358"/>
                    <a:pt x="2267" y="30378"/>
                    <a:pt x="2269" y="30398"/>
                  </a:cubicBezTo>
                  <a:lnTo>
                    <a:pt x="2269" y="30398"/>
                  </a:lnTo>
                  <a:cubicBezTo>
                    <a:pt x="3045" y="26619"/>
                    <a:pt x="3499" y="22705"/>
                    <a:pt x="3952" y="18805"/>
                  </a:cubicBezTo>
                  <a:cubicBezTo>
                    <a:pt x="4252" y="16146"/>
                    <a:pt x="4563" y="13475"/>
                    <a:pt x="4527" y="10780"/>
                  </a:cubicBezTo>
                  <a:cubicBezTo>
                    <a:pt x="4479" y="7103"/>
                    <a:pt x="3785" y="3510"/>
                    <a:pt x="3018" y="1"/>
                  </a:cubicBezTo>
                  <a:close/>
                  <a:moveTo>
                    <a:pt x="2269" y="30398"/>
                  </a:moveTo>
                  <a:lnTo>
                    <a:pt x="2269" y="30398"/>
                  </a:lnTo>
                  <a:cubicBezTo>
                    <a:pt x="2042" y="31505"/>
                    <a:pt x="1788" y="32600"/>
                    <a:pt x="1497" y="33680"/>
                  </a:cubicBezTo>
                  <a:lnTo>
                    <a:pt x="1761" y="35141"/>
                  </a:lnTo>
                  <a:cubicBezTo>
                    <a:pt x="2483" y="33852"/>
                    <a:pt x="2421" y="32036"/>
                    <a:pt x="2269" y="303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68649" y="4344104"/>
              <a:ext cx="265972" cy="767413"/>
            </a:xfrm>
            <a:custGeom>
              <a:avLst/>
              <a:gdLst/>
              <a:ahLst/>
              <a:cxnLst/>
              <a:rect l="l" t="t" r="r" b="b"/>
              <a:pathLst>
                <a:path w="7516" h="21686" extrusionOk="0">
                  <a:moveTo>
                    <a:pt x="4030" y="0"/>
                  </a:moveTo>
                  <a:lnTo>
                    <a:pt x="4030" y="0"/>
                  </a:lnTo>
                  <a:cubicBezTo>
                    <a:pt x="3300" y="1880"/>
                    <a:pt x="3312" y="3964"/>
                    <a:pt x="4054" y="5833"/>
                  </a:cubicBezTo>
                  <a:cubicBezTo>
                    <a:pt x="4066" y="6611"/>
                    <a:pt x="4042" y="7378"/>
                    <a:pt x="3995" y="8156"/>
                  </a:cubicBezTo>
                  <a:cubicBezTo>
                    <a:pt x="3827" y="6635"/>
                    <a:pt x="3312" y="5174"/>
                    <a:pt x="2485" y="3881"/>
                  </a:cubicBezTo>
                  <a:lnTo>
                    <a:pt x="2485" y="3881"/>
                  </a:lnTo>
                  <a:cubicBezTo>
                    <a:pt x="2186" y="5785"/>
                    <a:pt x="2701" y="7713"/>
                    <a:pt x="3911" y="9210"/>
                  </a:cubicBezTo>
                  <a:cubicBezTo>
                    <a:pt x="3803" y="10372"/>
                    <a:pt x="3623" y="11522"/>
                    <a:pt x="3384" y="12672"/>
                  </a:cubicBezTo>
                  <a:cubicBezTo>
                    <a:pt x="3539" y="11091"/>
                    <a:pt x="3132" y="9498"/>
                    <a:pt x="2234" y="8192"/>
                  </a:cubicBezTo>
                  <a:lnTo>
                    <a:pt x="2234" y="8192"/>
                  </a:lnTo>
                  <a:cubicBezTo>
                    <a:pt x="1887" y="10037"/>
                    <a:pt x="2222" y="11941"/>
                    <a:pt x="3180" y="13546"/>
                  </a:cubicBezTo>
                  <a:cubicBezTo>
                    <a:pt x="2845" y="14888"/>
                    <a:pt x="2438" y="16193"/>
                    <a:pt x="1934" y="17475"/>
                  </a:cubicBezTo>
                  <a:cubicBezTo>
                    <a:pt x="2186" y="15570"/>
                    <a:pt x="1982" y="13618"/>
                    <a:pt x="1360" y="11798"/>
                  </a:cubicBezTo>
                  <a:cubicBezTo>
                    <a:pt x="1048" y="12947"/>
                    <a:pt x="952" y="14133"/>
                    <a:pt x="1072" y="15307"/>
                  </a:cubicBezTo>
                  <a:cubicBezTo>
                    <a:pt x="1156" y="16145"/>
                    <a:pt x="1360" y="16996"/>
                    <a:pt x="1875" y="17654"/>
                  </a:cubicBezTo>
                  <a:cubicBezTo>
                    <a:pt x="1360" y="18936"/>
                    <a:pt x="761" y="20181"/>
                    <a:pt x="90" y="21391"/>
                  </a:cubicBezTo>
                  <a:cubicBezTo>
                    <a:pt x="0" y="21546"/>
                    <a:pt x="128" y="21685"/>
                    <a:pt x="260" y="21685"/>
                  </a:cubicBezTo>
                  <a:cubicBezTo>
                    <a:pt x="321" y="21685"/>
                    <a:pt x="384" y="21655"/>
                    <a:pt x="425" y="21583"/>
                  </a:cubicBezTo>
                  <a:cubicBezTo>
                    <a:pt x="1300" y="20026"/>
                    <a:pt x="2042" y="18397"/>
                    <a:pt x="2641" y="16708"/>
                  </a:cubicBezTo>
                  <a:cubicBezTo>
                    <a:pt x="4510" y="16193"/>
                    <a:pt x="6091" y="14900"/>
                    <a:pt x="6953" y="13151"/>
                  </a:cubicBezTo>
                  <a:lnTo>
                    <a:pt x="6953" y="13151"/>
                  </a:lnTo>
                  <a:cubicBezTo>
                    <a:pt x="6114" y="13319"/>
                    <a:pt x="5240" y="13498"/>
                    <a:pt x="4510" y="13965"/>
                  </a:cubicBezTo>
                  <a:cubicBezTo>
                    <a:pt x="3863" y="14385"/>
                    <a:pt x="3384" y="14983"/>
                    <a:pt x="2988" y="15654"/>
                  </a:cubicBezTo>
                  <a:cubicBezTo>
                    <a:pt x="3348" y="14504"/>
                    <a:pt x="3647" y="13343"/>
                    <a:pt x="3875" y="12169"/>
                  </a:cubicBezTo>
                  <a:cubicBezTo>
                    <a:pt x="5599" y="11714"/>
                    <a:pt x="6941" y="10372"/>
                    <a:pt x="7408" y="8660"/>
                  </a:cubicBezTo>
                  <a:lnTo>
                    <a:pt x="7408" y="8660"/>
                  </a:lnTo>
                  <a:cubicBezTo>
                    <a:pt x="5923" y="9127"/>
                    <a:pt x="4689" y="10169"/>
                    <a:pt x="3983" y="11558"/>
                  </a:cubicBezTo>
                  <a:cubicBezTo>
                    <a:pt x="4174" y="10456"/>
                    <a:pt x="4306" y="9354"/>
                    <a:pt x="4378" y="8240"/>
                  </a:cubicBezTo>
                  <a:cubicBezTo>
                    <a:pt x="5228" y="7917"/>
                    <a:pt x="5983" y="7378"/>
                    <a:pt x="6570" y="6683"/>
                  </a:cubicBezTo>
                  <a:cubicBezTo>
                    <a:pt x="7180" y="5917"/>
                    <a:pt x="7516" y="4911"/>
                    <a:pt x="7336" y="3953"/>
                  </a:cubicBezTo>
                  <a:lnTo>
                    <a:pt x="7336" y="3953"/>
                  </a:lnTo>
                  <a:cubicBezTo>
                    <a:pt x="6546" y="4408"/>
                    <a:pt x="5851" y="5018"/>
                    <a:pt x="5276" y="5725"/>
                  </a:cubicBezTo>
                  <a:cubicBezTo>
                    <a:pt x="4881" y="6228"/>
                    <a:pt x="4593" y="6803"/>
                    <a:pt x="4426" y="7414"/>
                  </a:cubicBezTo>
                  <a:cubicBezTo>
                    <a:pt x="4450" y="6875"/>
                    <a:pt x="4450" y="6324"/>
                    <a:pt x="4450" y="5773"/>
                  </a:cubicBezTo>
                  <a:cubicBezTo>
                    <a:pt x="4917" y="3857"/>
                    <a:pt x="4773" y="1833"/>
                    <a:pt x="4030" y="0"/>
                  </a:cubicBezTo>
                  <a:close/>
                </a:path>
              </a:pathLst>
            </a:custGeom>
            <a:solidFill>
              <a:srgbClr val="1A4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 rot="1340377">
              <a:off x="-35934" y="4636827"/>
              <a:ext cx="155591" cy="464191"/>
            </a:xfrm>
            <a:custGeom>
              <a:avLst/>
              <a:gdLst/>
              <a:ahLst/>
              <a:cxnLst/>
              <a:rect l="l" t="t" r="r" b="b"/>
              <a:pathLst>
                <a:path w="4397" h="13118" extrusionOk="0">
                  <a:moveTo>
                    <a:pt x="108" y="0"/>
                  </a:moveTo>
                  <a:lnTo>
                    <a:pt x="108" y="0"/>
                  </a:lnTo>
                  <a:cubicBezTo>
                    <a:pt x="72" y="1210"/>
                    <a:pt x="492" y="2396"/>
                    <a:pt x="1282" y="3318"/>
                  </a:cubicBezTo>
                  <a:cubicBezTo>
                    <a:pt x="1450" y="3761"/>
                    <a:pt x="1581" y="4204"/>
                    <a:pt x="1713" y="4659"/>
                  </a:cubicBezTo>
                  <a:cubicBezTo>
                    <a:pt x="1318" y="3821"/>
                    <a:pt x="731" y="3090"/>
                    <a:pt x="0" y="2527"/>
                  </a:cubicBezTo>
                  <a:lnTo>
                    <a:pt x="0" y="2527"/>
                  </a:lnTo>
                  <a:cubicBezTo>
                    <a:pt x="204" y="3665"/>
                    <a:pt x="887" y="4659"/>
                    <a:pt x="1869" y="5282"/>
                  </a:cubicBezTo>
                  <a:cubicBezTo>
                    <a:pt x="2037" y="5965"/>
                    <a:pt x="2168" y="6659"/>
                    <a:pt x="2252" y="7354"/>
                  </a:cubicBezTo>
                  <a:cubicBezTo>
                    <a:pt x="2037" y="6420"/>
                    <a:pt x="1486" y="5593"/>
                    <a:pt x="719" y="5030"/>
                  </a:cubicBezTo>
                  <a:lnTo>
                    <a:pt x="719" y="5030"/>
                  </a:lnTo>
                  <a:cubicBezTo>
                    <a:pt x="875" y="6144"/>
                    <a:pt x="1450" y="7174"/>
                    <a:pt x="2312" y="7905"/>
                  </a:cubicBezTo>
                  <a:cubicBezTo>
                    <a:pt x="2396" y="8731"/>
                    <a:pt x="2420" y="9558"/>
                    <a:pt x="2384" y="10384"/>
                  </a:cubicBezTo>
                  <a:cubicBezTo>
                    <a:pt x="2156" y="9246"/>
                    <a:pt x="1653" y="8180"/>
                    <a:pt x="935" y="7258"/>
                  </a:cubicBezTo>
                  <a:lnTo>
                    <a:pt x="935" y="7258"/>
                  </a:lnTo>
                  <a:cubicBezTo>
                    <a:pt x="983" y="7977"/>
                    <a:pt x="1162" y="8672"/>
                    <a:pt x="1462" y="9318"/>
                  </a:cubicBezTo>
                  <a:cubicBezTo>
                    <a:pt x="1677" y="9785"/>
                    <a:pt x="1965" y="10217"/>
                    <a:pt x="2384" y="10492"/>
                  </a:cubicBezTo>
                  <a:cubicBezTo>
                    <a:pt x="2348" y="11330"/>
                    <a:pt x="2252" y="12157"/>
                    <a:pt x="2108" y="12983"/>
                  </a:cubicBezTo>
                  <a:cubicBezTo>
                    <a:pt x="2095" y="13067"/>
                    <a:pt x="2161" y="13118"/>
                    <a:pt x="2227" y="13118"/>
                  </a:cubicBezTo>
                  <a:cubicBezTo>
                    <a:pt x="2274" y="13118"/>
                    <a:pt x="2321" y="13091"/>
                    <a:pt x="2336" y="13031"/>
                  </a:cubicBezTo>
                  <a:cubicBezTo>
                    <a:pt x="2528" y="11965"/>
                    <a:pt x="2635" y="10887"/>
                    <a:pt x="2635" y="9809"/>
                  </a:cubicBezTo>
                  <a:cubicBezTo>
                    <a:pt x="3606" y="9139"/>
                    <a:pt x="4240" y="8085"/>
                    <a:pt x="4396" y="6923"/>
                  </a:cubicBezTo>
                  <a:lnTo>
                    <a:pt x="4396" y="6923"/>
                  </a:lnTo>
                  <a:cubicBezTo>
                    <a:pt x="3941" y="7186"/>
                    <a:pt x="3486" y="7462"/>
                    <a:pt x="3162" y="7869"/>
                  </a:cubicBezTo>
                  <a:cubicBezTo>
                    <a:pt x="2887" y="8240"/>
                    <a:pt x="2707" y="8672"/>
                    <a:pt x="2623" y="9127"/>
                  </a:cubicBezTo>
                  <a:cubicBezTo>
                    <a:pt x="2599" y="8408"/>
                    <a:pt x="2540" y="7677"/>
                    <a:pt x="2432" y="6959"/>
                  </a:cubicBezTo>
                  <a:cubicBezTo>
                    <a:pt x="3330" y="6360"/>
                    <a:pt x="3833" y="5330"/>
                    <a:pt x="3749" y="4264"/>
                  </a:cubicBezTo>
                  <a:lnTo>
                    <a:pt x="3749" y="4264"/>
                  </a:lnTo>
                  <a:cubicBezTo>
                    <a:pt x="2995" y="4815"/>
                    <a:pt x="2504" y="5665"/>
                    <a:pt x="2384" y="6588"/>
                  </a:cubicBezTo>
                  <a:cubicBezTo>
                    <a:pt x="2264" y="5929"/>
                    <a:pt x="2120" y="5270"/>
                    <a:pt x="1941" y="4623"/>
                  </a:cubicBezTo>
                  <a:cubicBezTo>
                    <a:pt x="2372" y="4264"/>
                    <a:pt x="2695" y="3809"/>
                    <a:pt x="2887" y="3306"/>
                  </a:cubicBezTo>
                  <a:cubicBezTo>
                    <a:pt x="3091" y="2743"/>
                    <a:pt x="3055" y="2120"/>
                    <a:pt x="2779" y="1581"/>
                  </a:cubicBezTo>
                  <a:cubicBezTo>
                    <a:pt x="2420" y="2012"/>
                    <a:pt x="2144" y="2491"/>
                    <a:pt x="1953" y="3006"/>
                  </a:cubicBezTo>
                  <a:cubicBezTo>
                    <a:pt x="1833" y="3378"/>
                    <a:pt x="1785" y="3761"/>
                    <a:pt x="1809" y="4144"/>
                  </a:cubicBezTo>
                  <a:cubicBezTo>
                    <a:pt x="1713" y="3833"/>
                    <a:pt x="1605" y="3509"/>
                    <a:pt x="1498" y="3210"/>
                  </a:cubicBezTo>
                  <a:cubicBezTo>
                    <a:pt x="1390" y="2012"/>
                    <a:pt x="899" y="898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-40166" y="4557745"/>
              <a:ext cx="483606" cy="622360"/>
            </a:xfrm>
            <a:custGeom>
              <a:avLst/>
              <a:gdLst/>
              <a:ahLst/>
              <a:cxnLst/>
              <a:rect l="l" t="t" r="r" b="b"/>
              <a:pathLst>
                <a:path w="13666" h="17587" extrusionOk="0">
                  <a:moveTo>
                    <a:pt x="13630" y="1"/>
                  </a:moveTo>
                  <a:lnTo>
                    <a:pt x="13630" y="1"/>
                  </a:lnTo>
                  <a:cubicBezTo>
                    <a:pt x="11905" y="744"/>
                    <a:pt x="10348" y="1845"/>
                    <a:pt x="9067" y="3223"/>
                  </a:cubicBezTo>
                  <a:cubicBezTo>
                    <a:pt x="6228" y="6277"/>
                    <a:pt x="4935" y="10409"/>
                    <a:pt x="2946" y="14062"/>
                  </a:cubicBezTo>
                  <a:cubicBezTo>
                    <a:pt x="2252" y="15344"/>
                    <a:pt x="1425" y="16613"/>
                    <a:pt x="192" y="17368"/>
                  </a:cubicBezTo>
                  <a:lnTo>
                    <a:pt x="0" y="17032"/>
                  </a:lnTo>
                  <a:lnTo>
                    <a:pt x="0" y="17032"/>
                  </a:lnTo>
                  <a:lnTo>
                    <a:pt x="48" y="17583"/>
                  </a:lnTo>
                  <a:cubicBezTo>
                    <a:pt x="92" y="17585"/>
                    <a:pt x="137" y="17586"/>
                    <a:pt x="181" y="17586"/>
                  </a:cubicBezTo>
                  <a:cubicBezTo>
                    <a:pt x="1222" y="17586"/>
                    <a:pt x="2205" y="17056"/>
                    <a:pt x="3078" y="16481"/>
                  </a:cubicBezTo>
                  <a:cubicBezTo>
                    <a:pt x="6072" y="14493"/>
                    <a:pt x="8480" y="11727"/>
                    <a:pt x="10456" y="8732"/>
                  </a:cubicBezTo>
                  <a:cubicBezTo>
                    <a:pt x="12193" y="6109"/>
                    <a:pt x="13666" y="3139"/>
                    <a:pt x="13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20"/>
          <p:cNvGrpSpPr/>
          <p:nvPr/>
        </p:nvGrpSpPr>
        <p:grpSpPr>
          <a:xfrm>
            <a:off x="1542770" y="4344104"/>
            <a:ext cx="656303" cy="836001"/>
            <a:chOff x="8543645" y="4344104"/>
            <a:chExt cx="656303" cy="836001"/>
          </a:xfrm>
        </p:grpSpPr>
        <p:sp>
          <p:nvSpPr>
            <p:cNvPr id="308" name="Google Shape;308;p20"/>
            <p:cNvSpPr/>
            <p:nvPr/>
          </p:nvSpPr>
          <p:spPr>
            <a:xfrm flipH="1">
              <a:off x="8543645" y="4869460"/>
              <a:ext cx="505970" cy="268414"/>
            </a:xfrm>
            <a:custGeom>
              <a:avLst/>
              <a:gdLst/>
              <a:ahLst/>
              <a:cxnLst/>
              <a:rect l="l" t="t" r="r" b="b"/>
              <a:pathLst>
                <a:path w="14298" h="7585" extrusionOk="0">
                  <a:moveTo>
                    <a:pt x="14297" y="1"/>
                  </a:moveTo>
                  <a:lnTo>
                    <a:pt x="14297" y="1"/>
                  </a:lnTo>
                  <a:cubicBezTo>
                    <a:pt x="12884" y="408"/>
                    <a:pt x="11686" y="1330"/>
                    <a:pt x="10932" y="2588"/>
                  </a:cubicBezTo>
                  <a:cubicBezTo>
                    <a:pt x="10489" y="2935"/>
                    <a:pt x="10021" y="3270"/>
                    <a:pt x="9554" y="3582"/>
                  </a:cubicBezTo>
                  <a:cubicBezTo>
                    <a:pt x="10357" y="2815"/>
                    <a:pt x="10980" y="1869"/>
                    <a:pt x="11363" y="815"/>
                  </a:cubicBezTo>
                  <a:lnTo>
                    <a:pt x="11363" y="815"/>
                  </a:lnTo>
                  <a:cubicBezTo>
                    <a:pt x="10129" y="1486"/>
                    <a:pt x="9243" y="2636"/>
                    <a:pt x="8920" y="4001"/>
                  </a:cubicBezTo>
                  <a:cubicBezTo>
                    <a:pt x="8189" y="4444"/>
                    <a:pt x="7434" y="4851"/>
                    <a:pt x="6668" y="5211"/>
                  </a:cubicBezTo>
                  <a:cubicBezTo>
                    <a:pt x="7662" y="4612"/>
                    <a:pt x="8404" y="3678"/>
                    <a:pt x="8764" y="2576"/>
                  </a:cubicBezTo>
                  <a:lnTo>
                    <a:pt x="8764" y="2576"/>
                  </a:lnTo>
                  <a:cubicBezTo>
                    <a:pt x="7542" y="3186"/>
                    <a:pt x="6584" y="4216"/>
                    <a:pt x="6069" y="5486"/>
                  </a:cubicBezTo>
                  <a:cubicBezTo>
                    <a:pt x="5147" y="5881"/>
                    <a:pt x="4213" y="6229"/>
                    <a:pt x="3242" y="6504"/>
                  </a:cubicBezTo>
                  <a:cubicBezTo>
                    <a:pt x="4464" y="5797"/>
                    <a:pt x="5506" y="4827"/>
                    <a:pt x="6285" y="3654"/>
                  </a:cubicBezTo>
                  <a:lnTo>
                    <a:pt x="6285" y="3654"/>
                  </a:lnTo>
                  <a:cubicBezTo>
                    <a:pt x="5482" y="3977"/>
                    <a:pt x="4751" y="4444"/>
                    <a:pt x="4117" y="5031"/>
                  </a:cubicBezTo>
                  <a:cubicBezTo>
                    <a:pt x="3674" y="5450"/>
                    <a:pt x="3278" y="5941"/>
                    <a:pt x="3123" y="6528"/>
                  </a:cubicBezTo>
                  <a:cubicBezTo>
                    <a:pt x="2152" y="6804"/>
                    <a:pt x="1170" y="7007"/>
                    <a:pt x="164" y="7151"/>
                  </a:cubicBezTo>
                  <a:cubicBezTo>
                    <a:pt x="0" y="7186"/>
                    <a:pt x="31" y="7427"/>
                    <a:pt x="189" y="7427"/>
                  </a:cubicBezTo>
                  <a:cubicBezTo>
                    <a:pt x="192" y="7427"/>
                    <a:pt x="196" y="7427"/>
                    <a:pt x="200" y="7426"/>
                  </a:cubicBezTo>
                  <a:cubicBezTo>
                    <a:pt x="1494" y="7247"/>
                    <a:pt x="2763" y="6959"/>
                    <a:pt x="4009" y="6564"/>
                  </a:cubicBezTo>
                  <a:cubicBezTo>
                    <a:pt x="4887" y="7227"/>
                    <a:pt x="5955" y="7585"/>
                    <a:pt x="7047" y="7585"/>
                  </a:cubicBezTo>
                  <a:cubicBezTo>
                    <a:pt x="7355" y="7585"/>
                    <a:pt x="7665" y="7556"/>
                    <a:pt x="7973" y="7498"/>
                  </a:cubicBezTo>
                  <a:cubicBezTo>
                    <a:pt x="7506" y="7079"/>
                    <a:pt x="7015" y="6660"/>
                    <a:pt x="6428" y="6444"/>
                  </a:cubicBezTo>
                  <a:cubicBezTo>
                    <a:pt x="6061" y="6322"/>
                    <a:pt x="5682" y="6260"/>
                    <a:pt x="5304" y="6260"/>
                  </a:cubicBezTo>
                  <a:cubicBezTo>
                    <a:pt x="5127" y="6260"/>
                    <a:pt x="4951" y="6274"/>
                    <a:pt x="4775" y="6301"/>
                  </a:cubicBezTo>
                  <a:cubicBezTo>
                    <a:pt x="5590" y="6013"/>
                    <a:pt x="6392" y="5666"/>
                    <a:pt x="7183" y="5282"/>
                  </a:cubicBezTo>
                  <a:cubicBezTo>
                    <a:pt x="7826" y="5782"/>
                    <a:pt x="8613" y="6042"/>
                    <a:pt x="9408" y="6042"/>
                  </a:cubicBezTo>
                  <a:cubicBezTo>
                    <a:pt x="9870" y="6042"/>
                    <a:pt x="10335" y="5954"/>
                    <a:pt x="10776" y="5774"/>
                  </a:cubicBezTo>
                  <a:cubicBezTo>
                    <a:pt x="10070" y="5269"/>
                    <a:pt x="9230" y="5003"/>
                    <a:pt x="8375" y="5003"/>
                  </a:cubicBezTo>
                  <a:cubicBezTo>
                    <a:pt x="8114" y="5003"/>
                    <a:pt x="7851" y="5028"/>
                    <a:pt x="7590" y="5079"/>
                  </a:cubicBezTo>
                  <a:cubicBezTo>
                    <a:pt x="8309" y="4696"/>
                    <a:pt x="9003" y="4288"/>
                    <a:pt x="9686" y="3833"/>
                  </a:cubicBezTo>
                  <a:cubicBezTo>
                    <a:pt x="10249" y="4193"/>
                    <a:pt x="10884" y="4396"/>
                    <a:pt x="11554" y="4420"/>
                  </a:cubicBezTo>
                  <a:cubicBezTo>
                    <a:pt x="11595" y="4422"/>
                    <a:pt x="11635" y="4423"/>
                    <a:pt x="11675" y="4423"/>
                  </a:cubicBezTo>
                  <a:cubicBezTo>
                    <a:pt x="12350" y="4423"/>
                    <a:pt x="12996" y="4140"/>
                    <a:pt x="13471" y="3654"/>
                  </a:cubicBezTo>
                  <a:cubicBezTo>
                    <a:pt x="12848" y="3402"/>
                    <a:pt x="12189" y="3270"/>
                    <a:pt x="11531" y="3246"/>
                  </a:cubicBezTo>
                  <a:cubicBezTo>
                    <a:pt x="11063" y="3246"/>
                    <a:pt x="10608" y="3330"/>
                    <a:pt x="10177" y="3498"/>
                  </a:cubicBezTo>
                  <a:cubicBezTo>
                    <a:pt x="10500" y="3270"/>
                    <a:pt x="10824" y="3031"/>
                    <a:pt x="11135" y="2791"/>
                  </a:cubicBezTo>
                  <a:cubicBezTo>
                    <a:pt x="12453" y="2216"/>
                    <a:pt x="13567" y="1246"/>
                    <a:pt x="14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 flipH="1">
              <a:off x="8747013" y="4344104"/>
              <a:ext cx="265972" cy="767413"/>
            </a:xfrm>
            <a:custGeom>
              <a:avLst/>
              <a:gdLst/>
              <a:ahLst/>
              <a:cxnLst/>
              <a:rect l="l" t="t" r="r" b="b"/>
              <a:pathLst>
                <a:path w="7516" h="21686" extrusionOk="0">
                  <a:moveTo>
                    <a:pt x="4030" y="0"/>
                  </a:moveTo>
                  <a:lnTo>
                    <a:pt x="4030" y="0"/>
                  </a:lnTo>
                  <a:cubicBezTo>
                    <a:pt x="3300" y="1880"/>
                    <a:pt x="3312" y="3964"/>
                    <a:pt x="4054" y="5833"/>
                  </a:cubicBezTo>
                  <a:cubicBezTo>
                    <a:pt x="4066" y="6611"/>
                    <a:pt x="4042" y="7378"/>
                    <a:pt x="3995" y="8156"/>
                  </a:cubicBezTo>
                  <a:cubicBezTo>
                    <a:pt x="3827" y="6635"/>
                    <a:pt x="3312" y="5174"/>
                    <a:pt x="2485" y="3881"/>
                  </a:cubicBezTo>
                  <a:lnTo>
                    <a:pt x="2485" y="3881"/>
                  </a:lnTo>
                  <a:cubicBezTo>
                    <a:pt x="2186" y="5785"/>
                    <a:pt x="2701" y="7713"/>
                    <a:pt x="3911" y="9210"/>
                  </a:cubicBezTo>
                  <a:cubicBezTo>
                    <a:pt x="3803" y="10372"/>
                    <a:pt x="3623" y="11522"/>
                    <a:pt x="3384" y="12672"/>
                  </a:cubicBezTo>
                  <a:cubicBezTo>
                    <a:pt x="3539" y="11091"/>
                    <a:pt x="3132" y="9498"/>
                    <a:pt x="2234" y="8192"/>
                  </a:cubicBezTo>
                  <a:lnTo>
                    <a:pt x="2234" y="8192"/>
                  </a:lnTo>
                  <a:cubicBezTo>
                    <a:pt x="1887" y="10037"/>
                    <a:pt x="2222" y="11941"/>
                    <a:pt x="3180" y="13546"/>
                  </a:cubicBezTo>
                  <a:cubicBezTo>
                    <a:pt x="2845" y="14888"/>
                    <a:pt x="2438" y="16193"/>
                    <a:pt x="1934" y="17475"/>
                  </a:cubicBezTo>
                  <a:cubicBezTo>
                    <a:pt x="2186" y="15570"/>
                    <a:pt x="1982" y="13618"/>
                    <a:pt x="1360" y="11798"/>
                  </a:cubicBezTo>
                  <a:cubicBezTo>
                    <a:pt x="1048" y="12947"/>
                    <a:pt x="952" y="14133"/>
                    <a:pt x="1072" y="15307"/>
                  </a:cubicBezTo>
                  <a:cubicBezTo>
                    <a:pt x="1156" y="16145"/>
                    <a:pt x="1360" y="16996"/>
                    <a:pt x="1875" y="17654"/>
                  </a:cubicBezTo>
                  <a:cubicBezTo>
                    <a:pt x="1360" y="18936"/>
                    <a:pt x="761" y="20181"/>
                    <a:pt x="90" y="21391"/>
                  </a:cubicBezTo>
                  <a:cubicBezTo>
                    <a:pt x="0" y="21546"/>
                    <a:pt x="128" y="21685"/>
                    <a:pt x="260" y="21685"/>
                  </a:cubicBezTo>
                  <a:cubicBezTo>
                    <a:pt x="321" y="21685"/>
                    <a:pt x="384" y="21655"/>
                    <a:pt x="425" y="21583"/>
                  </a:cubicBezTo>
                  <a:cubicBezTo>
                    <a:pt x="1300" y="20026"/>
                    <a:pt x="2042" y="18397"/>
                    <a:pt x="2641" y="16708"/>
                  </a:cubicBezTo>
                  <a:cubicBezTo>
                    <a:pt x="4510" y="16193"/>
                    <a:pt x="6091" y="14900"/>
                    <a:pt x="6953" y="13151"/>
                  </a:cubicBezTo>
                  <a:lnTo>
                    <a:pt x="6953" y="13151"/>
                  </a:lnTo>
                  <a:cubicBezTo>
                    <a:pt x="6114" y="13319"/>
                    <a:pt x="5240" y="13498"/>
                    <a:pt x="4510" y="13965"/>
                  </a:cubicBezTo>
                  <a:cubicBezTo>
                    <a:pt x="3863" y="14385"/>
                    <a:pt x="3384" y="14983"/>
                    <a:pt x="2988" y="15654"/>
                  </a:cubicBezTo>
                  <a:cubicBezTo>
                    <a:pt x="3348" y="14504"/>
                    <a:pt x="3647" y="13343"/>
                    <a:pt x="3875" y="12169"/>
                  </a:cubicBezTo>
                  <a:cubicBezTo>
                    <a:pt x="5599" y="11714"/>
                    <a:pt x="6941" y="10372"/>
                    <a:pt x="7408" y="8660"/>
                  </a:cubicBezTo>
                  <a:lnTo>
                    <a:pt x="7408" y="8660"/>
                  </a:lnTo>
                  <a:cubicBezTo>
                    <a:pt x="5923" y="9127"/>
                    <a:pt x="4689" y="10169"/>
                    <a:pt x="3983" y="11558"/>
                  </a:cubicBezTo>
                  <a:cubicBezTo>
                    <a:pt x="4174" y="10456"/>
                    <a:pt x="4306" y="9354"/>
                    <a:pt x="4378" y="8240"/>
                  </a:cubicBezTo>
                  <a:cubicBezTo>
                    <a:pt x="5228" y="7917"/>
                    <a:pt x="5983" y="7378"/>
                    <a:pt x="6570" y="6683"/>
                  </a:cubicBezTo>
                  <a:cubicBezTo>
                    <a:pt x="7180" y="5917"/>
                    <a:pt x="7516" y="4911"/>
                    <a:pt x="7336" y="3953"/>
                  </a:cubicBezTo>
                  <a:lnTo>
                    <a:pt x="7336" y="3953"/>
                  </a:lnTo>
                  <a:cubicBezTo>
                    <a:pt x="6546" y="4408"/>
                    <a:pt x="5851" y="5018"/>
                    <a:pt x="5276" y="5725"/>
                  </a:cubicBezTo>
                  <a:cubicBezTo>
                    <a:pt x="4881" y="6228"/>
                    <a:pt x="4593" y="6803"/>
                    <a:pt x="4426" y="7414"/>
                  </a:cubicBezTo>
                  <a:cubicBezTo>
                    <a:pt x="4450" y="6875"/>
                    <a:pt x="4450" y="6324"/>
                    <a:pt x="4450" y="5773"/>
                  </a:cubicBezTo>
                  <a:cubicBezTo>
                    <a:pt x="4917" y="3857"/>
                    <a:pt x="4773" y="1833"/>
                    <a:pt x="40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 rot="-1340377" flipH="1">
              <a:off x="8961977" y="4636827"/>
              <a:ext cx="155591" cy="464191"/>
            </a:xfrm>
            <a:custGeom>
              <a:avLst/>
              <a:gdLst/>
              <a:ahLst/>
              <a:cxnLst/>
              <a:rect l="l" t="t" r="r" b="b"/>
              <a:pathLst>
                <a:path w="4397" h="13118" extrusionOk="0">
                  <a:moveTo>
                    <a:pt x="108" y="0"/>
                  </a:moveTo>
                  <a:lnTo>
                    <a:pt x="108" y="0"/>
                  </a:lnTo>
                  <a:cubicBezTo>
                    <a:pt x="72" y="1210"/>
                    <a:pt x="492" y="2396"/>
                    <a:pt x="1282" y="3318"/>
                  </a:cubicBezTo>
                  <a:cubicBezTo>
                    <a:pt x="1450" y="3761"/>
                    <a:pt x="1581" y="4204"/>
                    <a:pt x="1713" y="4659"/>
                  </a:cubicBezTo>
                  <a:cubicBezTo>
                    <a:pt x="1318" y="3821"/>
                    <a:pt x="731" y="3090"/>
                    <a:pt x="0" y="2527"/>
                  </a:cubicBezTo>
                  <a:lnTo>
                    <a:pt x="0" y="2527"/>
                  </a:lnTo>
                  <a:cubicBezTo>
                    <a:pt x="204" y="3665"/>
                    <a:pt x="887" y="4659"/>
                    <a:pt x="1869" y="5282"/>
                  </a:cubicBezTo>
                  <a:cubicBezTo>
                    <a:pt x="2037" y="5965"/>
                    <a:pt x="2168" y="6659"/>
                    <a:pt x="2252" y="7354"/>
                  </a:cubicBezTo>
                  <a:cubicBezTo>
                    <a:pt x="2037" y="6420"/>
                    <a:pt x="1486" y="5593"/>
                    <a:pt x="719" y="5030"/>
                  </a:cubicBezTo>
                  <a:lnTo>
                    <a:pt x="719" y="5030"/>
                  </a:lnTo>
                  <a:cubicBezTo>
                    <a:pt x="875" y="6144"/>
                    <a:pt x="1450" y="7174"/>
                    <a:pt x="2312" y="7905"/>
                  </a:cubicBezTo>
                  <a:cubicBezTo>
                    <a:pt x="2396" y="8731"/>
                    <a:pt x="2420" y="9558"/>
                    <a:pt x="2384" y="10384"/>
                  </a:cubicBezTo>
                  <a:cubicBezTo>
                    <a:pt x="2156" y="9246"/>
                    <a:pt x="1653" y="8180"/>
                    <a:pt x="935" y="7258"/>
                  </a:cubicBezTo>
                  <a:lnTo>
                    <a:pt x="935" y="7258"/>
                  </a:lnTo>
                  <a:cubicBezTo>
                    <a:pt x="983" y="7977"/>
                    <a:pt x="1162" y="8672"/>
                    <a:pt x="1462" y="9318"/>
                  </a:cubicBezTo>
                  <a:cubicBezTo>
                    <a:pt x="1677" y="9785"/>
                    <a:pt x="1965" y="10217"/>
                    <a:pt x="2384" y="10492"/>
                  </a:cubicBezTo>
                  <a:cubicBezTo>
                    <a:pt x="2348" y="11330"/>
                    <a:pt x="2252" y="12157"/>
                    <a:pt x="2108" y="12983"/>
                  </a:cubicBezTo>
                  <a:cubicBezTo>
                    <a:pt x="2095" y="13067"/>
                    <a:pt x="2161" y="13118"/>
                    <a:pt x="2227" y="13118"/>
                  </a:cubicBezTo>
                  <a:cubicBezTo>
                    <a:pt x="2274" y="13118"/>
                    <a:pt x="2321" y="13091"/>
                    <a:pt x="2336" y="13031"/>
                  </a:cubicBezTo>
                  <a:cubicBezTo>
                    <a:pt x="2528" y="11965"/>
                    <a:pt x="2635" y="10887"/>
                    <a:pt x="2635" y="9809"/>
                  </a:cubicBezTo>
                  <a:cubicBezTo>
                    <a:pt x="3606" y="9139"/>
                    <a:pt x="4240" y="8085"/>
                    <a:pt x="4396" y="6923"/>
                  </a:cubicBezTo>
                  <a:lnTo>
                    <a:pt x="4396" y="6923"/>
                  </a:lnTo>
                  <a:cubicBezTo>
                    <a:pt x="3941" y="7186"/>
                    <a:pt x="3486" y="7462"/>
                    <a:pt x="3162" y="7869"/>
                  </a:cubicBezTo>
                  <a:cubicBezTo>
                    <a:pt x="2887" y="8240"/>
                    <a:pt x="2707" y="8672"/>
                    <a:pt x="2623" y="9127"/>
                  </a:cubicBezTo>
                  <a:cubicBezTo>
                    <a:pt x="2599" y="8408"/>
                    <a:pt x="2540" y="7677"/>
                    <a:pt x="2432" y="6959"/>
                  </a:cubicBezTo>
                  <a:cubicBezTo>
                    <a:pt x="3330" y="6360"/>
                    <a:pt x="3833" y="5330"/>
                    <a:pt x="3749" y="4264"/>
                  </a:cubicBezTo>
                  <a:lnTo>
                    <a:pt x="3749" y="4264"/>
                  </a:lnTo>
                  <a:cubicBezTo>
                    <a:pt x="2995" y="4815"/>
                    <a:pt x="2504" y="5665"/>
                    <a:pt x="2384" y="6588"/>
                  </a:cubicBezTo>
                  <a:cubicBezTo>
                    <a:pt x="2264" y="5929"/>
                    <a:pt x="2120" y="5270"/>
                    <a:pt x="1941" y="4623"/>
                  </a:cubicBezTo>
                  <a:cubicBezTo>
                    <a:pt x="2372" y="4264"/>
                    <a:pt x="2695" y="3809"/>
                    <a:pt x="2887" y="3306"/>
                  </a:cubicBezTo>
                  <a:cubicBezTo>
                    <a:pt x="3091" y="2743"/>
                    <a:pt x="3055" y="2120"/>
                    <a:pt x="2779" y="1581"/>
                  </a:cubicBezTo>
                  <a:cubicBezTo>
                    <a:pt x="2420" y="2012"/>
                    <a:pt x="2144" y="2491"/>
                    <a:pt x="1953" y="3006"/>
                  </a:cubicBezTo>
                  <a:cubicBezTo>
                    <a:pt x="1833" y="3378"/>
                    <a:pt x="1785" y="3761"/>
                    <a:pt x="1809" y="4144"/>
                  </a:cubicBezTo>
                  <a:cubicBezTo>
                    <a:pt x="1713" y="3833"/>
                    <a:pt x="1605" y="3509"/>
                    <a:pt x="1498" y="3210"/>
                  </a:cubicBezTo>
                  <a:cubicBezTo>
                    <a:pt x="1390" y="2012"/>
                    <a:pt x="899" y="898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 flipH="1">
              <a:off x="8638195" y="4557745"/>
              <a:ext cx="483606" cy="622360"/>
            </a:xfrm>
            <a:custGeom>
              <a:avLst/>
              <a:gdLst/>
              <a:ahLst/>
              <a:cxnLst/>
              <a:rect l="l" t="t" r="r" b="b"/>
              <a:pathLst>
                <a:path w="13666" h="17587" extrusionOk="0">
                  <a:moveTo>
                    <a:pt x="13630" y="1"/>
                  </a:moveTo>
                  <a:lnTo>
                    <a:pt x="13630" y="1"/>
                  </a:lnTo>
                  <a:cubicBezTo>
                    <a:pt x="11905" y="744"/>
                    <a:pt x="10348" y="1845"/>
                    <a:pt x="9067" y="3223"/>
                  </a:cubicBezTo>
                  <a:cubicBezTo>
                    <a:pt x="6228" y="6277"/>
                    <a:pt x="4935" y="10409"/>
                    <a:pt x="2946" y="14062"/>
                  </a:cubicBezTo>
                  <a:cubicBezTo>
                    <a:pt x="2252" y="15344"/>
                    <a:pt x="1425" y="16613"/>
                    <a:pt x="192" y="17368"/>
                  </a:cubicBezTo>
                  <a:lnTo>
                    <a:pt x="0" y="17032"/>
                  </a:lnTo>
                  <a:lnTo>
                    <a:pt x="0" y="17032"/>
                  </a:lnTo>
                  <a:lnTo>
                    <a:pt x="48" y="17583"/>
                  </a:lnTo>
                  <a:cubicBezTo>
                    <a:pt x="92" y="17585"/>
                    <a:pt x="137" y="17586"/>
                    <a:pt x="181" y="17586"/>
                  </a:cubicBezTo>
                  <a:cubicBezTo>
                    <a:pt x="1222" y="17586"/>
                    <a:pt x="2205" y="17056"/>
                    <a:pt x="3078" y="16481"/>
                  </a:cubicBezTo>
                  <a:cubicBezTo>
                    <a:pt x="6072" y="14493"/>
                    <a:pt x="8480" y="11727"/>
                    <a:pt x="10456" y="8732"/>
                  </a:cubicBezTo>
                  <a:cubicBezTo>
                    <a:pt x="12193" y="6109"/>
                    <a:pt x="13666" y="3139"/>
                    <a:pt x="13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212;p40">
            <a:extLst>
              <a:ext uri="{FF2B5EF4-FFF2-40B4-BE49-F238E27FC236}">
                <a16:creationId xmlns:a16="http://schemas.microsoft.com/office/drawing/2014/main" id="{062DD4E1-2294-48BD-9594-801F8FD0FD76}"/>
              </a:ext>
            </a:extLst>
          </p:cNvPr>
          <p:cNvSpPr txBox="1">
            <a:spLocks/>
          </p:cNvSpPr>
          <p:nvPr/>
        </p:nvSpPr>
        <p:spPr>
          <a:xfrm>
            <a:off x="3533369" y="1212709"/>
            <a:ext cx="1836960" cy="10579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5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5400">
                <a:latin typeface="Roboto Black" panose="02000000000000000000" pitchFamily="2" charset="0"/>
                <a:ea typeface="Roboto Black" panose="02000000000000000000" pitchFamily="2" charset="0"/>
              </a:rPr>
              <a:t>QUIZ</a:t>
            </a:r>
          </a:p>
        </p:txBody>
      </p:sp>
      <p:sp>
        <p:nvSpPr>
          <p:cNvPr id="42" name="Google Shape;1221;p40">
            <a:extLst>
              <a:ext uri="{FF2B5EF4-FFF2-40B4-BE49-F238E27FC236}">
                <a16:creationId xmlns:a16="http://schemas.microsoft.com/office/drawing/2014/main" id="{C6440075-32E4-4B44-B7BD-38EF4C57BA14}"/>
              </a:ext>
            </a:extLst>
          </p:cNvPr>
          <p:cNvSpPr/>
          <p:nvPr/>
        </p:nvSpPr>
        <p:spPr>
          <a:xfrm>
            <a:off x="5594039" y="4686022"/>
            <a:ext cx="1309564" cy="70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222;p40">
            <a:extLst>
              <a:ext uri="{FF2B5EF4-FFF2-40B4-BE49-F238E27FC236}">
                <a16:creationId xmlns:a16="http://schemas.microsoft.com/office/drawing/2014/main" id="{0FEE1371-7ECD-41CA-98D2-8009FD22A1E8}"/>
              </a:ext>
            </a:extLst>
          </p:cNvPr>
          <p:cNvGrpSpPr/>
          <p:nvPr/>
        </p:nvGrpSpPr>
        <p:grpSpPr>
          <a:xfrm>
            <a:off x="4186408" y="3683586"/>
            <a:ext cx="1171600" cy="1186658"/>
            <a:chOff x="5147450" y="3212550"/>
            <a:chExt cx="1171600" cy="1186658"/>
          </a:xfrm>
        </p:grpSpPr>
        <p:sp>
          <p:nvSpPr>
            <p:cNvPr id="44" name="Google Shape;1223;p40">
              <a:extLst>
                <a:ext uri="{FF2B5EF4-FFF2-40B4-BE49-F238E27FC236}">
                  <a16:creationId xmlns:a16="http://schemas.microsoft.com/office/drawing/2014/main" id="{BB1C0B18-C5DB-43EF-AFCF-287CF1BCCB21}"/>
                </a:ext>
              </a:extLst>
            </p:cNvPr>
            <p:cNvSpPr/>
            <p:nvPr/>
          </p:nvSpPr>
          <p:spPr>
            <a:xfrm>
              <a:off x="5554739" y="4346211"/>
              <a:ext cx="11965" cy="10378"/>
            </a:xfrm>
            <a:custGeom>
              <a:avLst/>
              <a:gdLst/>
              <a:ahLst/>
              <a:cxnLst/>
              <a:rect l="l" t="t" r="r" b="b"/>
              <a:pathLst>
                <a:path w="294" h="255" extrusionOk="0">
                  <a:moveTo>
                    <a:pt x="161" y="1"/>
                  </a:moveTo>
                  <a:cubicBezTo>
                    <a:pt x="151" y="1"/>
                    <a:pt x="140" y="2"/>
                    <a:pt x="129" y="6"/>
                  </a:cubicBezTo>
                  <a:cubicBezTo>
                    <a:pt x="65" y="24"/>
                    <a:pt x="0" y="66"/>
                    <a:pt x="25" y="147"/>
                  </a:cubicBezTo>
                  <a:cubicBezTo>
                    <a:pt x="41" y="203"/>
                    <a:pt x="71" y="255"/>
                    <a:pt x="137" y="255"/>
                  </a:cubicBezTo>
                  <a:cubicBezTo>
                    <a:pt x="147" y="255"/>
                    <a:pt x="157" y="254"/>
                    <a:pt x="169" y="251"/>
                  </a:cubicBezTo>
                  <a:cubicBezTo>
                    <a:pt x="231" y="227"/>
                    <a:pt x="294" y="193"/>
                    <a:pt x="269" y="110"/>
                  </a:cubicBezTo>
                  <a:cubicBezTo>
                    <a:pt x="253" y="55"/>
                    <a:pt x="221" y="1"/>
                    <a:pt x="161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24;p40">
              <a:extLst>
                <a:ext uri="{FF2B5EF4-FFF2-40B4-BE49-F238E27FC236}">
                  <a16:creationId xmlns:a16="http://schemas.microsoft.com/office/drawing/2014/main" id="{121A55C7-4F2B-4C9F-96E0-68864F806209}"/>
                </a:ext>
              </a:extLst>
            </p:cNvPr>
            <p:cNvSpPr/>
            <p:nvPr/>
          </p:nvSpPr>
          <p:spPr>
            <a:xfrm>
              <a:off x="5147450" y="3212550"/>
              <a:ext cx="1171600" cy="1186658"/>
            </a:xfrm>
            <a:custGeom>
              <a:avLst/>
              <a:gdLst/>
              <a:ahLst/>
              <a:cxnLst/>
              <a:rect l="l" t="t" r="r" b="b"/>
              <a:pathLst>
                <a:path w="28788" h="29158" extrusionOk="0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25;p40">
              <a:extLst>
                <a:ext uri="{FF2B5EF4-FFF2-40B4-BE49-F238E27FC236}">
                  <a16:creationId xmlns:a16="http://schemas.microsoft.com/office/drawing/2014/main" id="{4F448FF4-7ED9-4FAA-B0F2-EC4C33C74AB1}"/>
                </a:ext>
              </a:extLst>
            </p:cNvPr>
            <p:cNvSpPr/>
            <p:nvPr/>
          </p:nvSpPr>
          <p:spPr>
            <a:xfrm>
              <a:off x="5178501" y="3412817"/>
              <a:ext cx="1092402" cy="943124"/>
            </a:xfrm>
            <a:custGeom>
              <a:avLst/>
              <a:gdLst/>
              <a:ahLst/>
              <a:cxnLst/>
              <a:rect l="l" t="t" r="r" b="b"/>
              <a:pathLst>
                <a:path w="26842" h="23174" extrusionOk="0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26;p40">
              <a:extLst>
                <a:ext uri="{FF2B5EF4-FFF2-40B4-BE49-F238E27FC236}">
                  <a16:creationId xmlns:a16="http://schemas.microsoft.com/office/drawing/2014/main" id="{44A389E0-7FD5-487C-951D-045E8F2A7B38}"/>
                </a:ext>
              </a:extLst>
            </p:cNvPr>
            <p:cNvSpPr/>
            <p:nvPr/>
          </p:nvSpPr>
          <p:spPr>
            <a:xfrm>
              <a:off x="5412058" y="3260572"/>
              <a:ext cx="830310" cy="487556"/>
            </a:xfrm>
            <a:custGeom>
              <a:avLst/>
              <a:gdLst/>
              <a:ahLst/>
              <a:cxnLst/>
              <a:rect l="l" t="t" r="r" b="b"/>
              <a:pathLst>
                <a:path w="20402" h="11980" extrusionOk="0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229;p40">
            <a:extLst>
              <a:ext uri="{FF2B5EF4-FFF2-40B4-BE49-F238E27FC236}">
                <a16:creationId xmlns:a16="http://schemas.microsoft.com/office/drawing/2014/main" id="{BBC8AA76-3834-49FC-B503-7521B462C960}"/>
              </a:ext>
            </a:extLst>
          </p:cNvPr>
          <p:cNvSpPr txBox="1">
            <a:spLocks/>
          </p:cNvSpPr>
          <p:nvPr/>
        </p:nvSpPr>
        <p:spPr>
          <a:xfrm>
            <a:off x="6161341" y="3852714"/>
            <a:ext cx="375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"/>
              <a:t>?</a:t>
            </a:r>
          </a:p>
        </p:txBody>
      </p:sp>
      <p:grpSp>
        <p:nvGrpSpPr>
          <p:cNvPr id="50" name="Google Shape;1230;p40">
            <a:extLst>
              <a:ext uri="{FF2B5EF4-FFF2-40B4-BE49-F238E27FC236}">
                <a16:creationId xmlns:a16="http://schemas.microsoft.com/office/drawing/2014/main" id="{781E15F1-A188-4342-A699-F5F76EA403C7}"/>
              </a:ext>
            </a:extLst>
          </p:cNvPr>
          <p:cNvGrpSpPr/>
          <p:nvPr/>
        </p:nvGrpSpPr>
        <p:grpSpPr>
          <a:xfrm>
            <a:off x="2706240" y="4388895"/>
            <a:ext cx="538525" cy="523875"/>
            <a:chOff x="3983750" y="3933325"/>
            <a:chExt cx="538525" cy="523875"/>
          </a:xfrm>
        </p:grpSpPr>
        <p:sp>
          <p:nvSpPr>
            <p:cNvPr id="51" name="Google Shape;1231;p40">
              <a:extLst>
                <a:ext uri="{FF2B5EF4-FFF2-40B4-BE49-F238E27FC236}">
                  <a16:creationId xmlns:a16="http://schemas.microsoft.com/office/drawing/2014/main" id="{B73E8088-0144-4F88-98BE-9416D0446767}"/>
                </a:ext>
              </a:extLst>
            </p:cNvPr>
            <p:cNvSpPr/>
            <p:nvPr/>
          </p:nvSpPr>
          <p:spPr>
            <a:xfrm>
              <a:off x="3983750" y="3933325"/>
              <a:ext cx="538525" cy="523875"/>
            </a:xfrm>
            <a:custGeom>
              <a:avLst/>
              <a:gdLst/>
              <a:ahLst/>
              <a:cxnLst/>
              <a:rect l="l" t="t" r="r" b="b"/>
              <a:pathLst>
                <a:path w="21541" h="20955" extrusionOk="0">
                  <a:moveTo>
                    <a:pt x="10380" y="1271"/>
                  </a:moveTo>
                  <a:cubicBezTo>
                    <a:pt x="10686" y="1271"/>
                    <a:pt x="10990" y="1334"/>
                    <a:pt x="11297" y="1350"/>
                  </a:cubicBezTo>
                  <a:cubicBezTo>
                    <a:pt x="12423" y="1411"/>
                    <a:pt x="13557" y="1522"/>
                    <a:pt x="14572" y="2027"/>
                  </a:cubicBezTo>
                  <a:cubicBezTo>
                    <a:pt x="15560" y="2518"/>
                    <a:pt x="16321" y="3332"/>
                    <a:pt x="17086" y="4124"/>
                  </a:cubicBezTo>
                  <a:cubicBezTo>
                    <a:pt x="17666" y="4726"/>
                    <a:pt x="18177" y="5369"/>
                    <a:pt x="18616" y="6078"/>
                  </a:cubicBezTo>
                  <a:cubicBezTo>
                    <a:pt x="19101" y="6865"/>
                    <a:pt x="19596" y="7620"/>
                    <a:pt x="19750" y="8581"/>
                  </a:cubicBezTo>
                  <a:cubicBezTo>
                    <a:pt x="19984" y="10037"/>
                    <a:pt x="19926" y="11472"/>
                    <a:pt x="19568" y="12875"/>
                  </a:cubicBezTo>
                  <a:cubicBezTo>
                    <a:pt x="19371" y="13651"/>
                    <a:pt x="18939" y="14348"/>
                    <a:pt x="18455" y="15033"/>
                  </a:cubicBezTo>
                  <a:cubicBezTo>
                    <a:pt x="18082" y="15557"/>
                    <a:pt x="17590" y="16027"/>
                    <a:pt x="17332" y="16647"/>
                  </a:cubicBezTo>
                  <a:cubicBezTo>
                    <a:pt x="17210" y="16943"/>
                    <a:pt x="16847" y="17036"/>
                    <a:pt x="16614" y="17250"/>
                  </a:cubicBezTo>
                  <a:cubicBezTo>
                    <a:pt x="15995" y="17816"/>
                    <a:pt x="15281" y="18277"/>
                    <a:pt x="14489" y="18633"/>
                  </a:cubicBezTo>
                  <a:cubicBezTo>
                    <a:pt x="13772" y="18956"/>
                    <a:pt x="13062" y="19125"/>
                    <a:pt x="12286" y="19223"/>
                  </a:cubicBezTo>
                  <a:cubicBezTo>
                    <a:pt x="11373" y="19339"/>
                    <a:pt x="10481" y="19499"/>
                    <a:pt x="9544" y="19499"/>
                  </a:cubicBezTo>
                  <a:cubicBezTo>
                    <a:pt x="9530" y="19499"/>
                    <a:pt x="9516" y="19499"/>
                    <a:pt x="9502" y="19499"/>
                  </a:cubicBezTo>
                  <a:cubicBezTo>
                    <a:pt x="8528" y="19495"/>
                    <a:pt x="7621" y="19191"/>
                    <a:pt x="6670" y="19111"/>
                  </a:cubicBezTo>
                  <a:cubicBezTo>
                    <a:pt x="6220" y="19073"/>
                    <a:pt x="5757" y="18589"/>
                    <a:pt x="5403" y="18213"/>
                  </a:cubicBezTo>
                  <a:cubicBezTo>
                    <a:pt x="4823" y="17598"/>
                    <a:pt x="4264" y="16952"/>
                    <a:pt x="3708" y="16314"/>
                  </a:cubicBezTo>
                  <a:cubicBezTo>
                    <a:pt x="3264" y="15802"/>
                    <a:pt x="2848" y="15294"/>
                    <a:pt x="2569" y="14698"/>
                  </a:cubicBezTo>
                  <a:cubicBezTo>
                    <a:pt x="2024" y="13538"/>
                    <a:pt x="1460" y="12373"/>
                    <a:pt x="1384" y="11032"/>
                  </a:cubicBezTo>
                  <a:cubicBezTo>
                    <a:pt x="1371" y="10207"/>
                    <a:pt x="1572" y="9394"/>
                    <a:pt x="1807" y="8604"/>
                  </a:cubicBezTo>
                  <a:cubicBezTo>
                    <a:pt x="2086" y="7660"/>
                    <a:pt x="2432" y="6700"/>
                    <a:pt x="3043" y="5933"/>
                  </a:cubicBezTo>
                  <a:cubicBezTo>
                    <a:pt x="3694" y="5116"/>
                    <a:pt x="4208" y="4176"/>
                    <a:pt x="5135" y="3562"/>
                  </a:cubicBezTo>
                  <a:cubicBezTo>
                    <a:pt x="5513" y="3311"/>
                    <a:pt x="5827" y="2918"/>
                    <a:pt x="6252" y="2686"/>
                  </a:cubicBezTo>
                  <a:cubicBezTo>
                    <a:pt x="6882" y="2342"/>
                    <a:pt x="7511" y="2007"/>
                    <a:pt x="8226" y="1848"/>
                  </a:cubicBezTo>
                  <a:cubicBezTo>
                    <a:pt x="8759" y="1732"/>
                    <a:pt x="9282" y="1574"/>
                    <a:pt x="9791" y="1375"/>
                  </a:cubicBezTo>
                  <a:cubicBezTo>
                    <a:pt x="9990" y="1296"/>
                    <a:pt x="10185" y="1271"/>
                    <a:pt x="10380" y="1271"/>
                  </a:cubicBezTo>
                  <a:close/>
                  <a:moveTo>
                    <a:pt x="10799" y="1"/>
                  </a:moveTo>
                  <a:cubicBezTo>
                    <a:pt x="10727" y="1"/>
                    <a:pt x="10655" y="13"/>
                    <a:pt x="10584" y="42"/>
                  </a:cubicBezTo>
                  <a:cubicBezTo>
                    <a:pt x="10009" y="278"/>
                    <a:pt x="9375" y="91"/>
                    <a:pt x="8808" y="317"/>
                  </a:cubicBezTo>
                  <a:cubicBezTo>
                    <a:pt x="8754" y="261"/>
                    <a:pt x="8708" y="240"/>
                    <a:pt x="8667" y="240"/>
                  </a:cubicBezTo>
                  <a:cubicBezTo>
                    <a:pt x="8575" y="240"/>
                    <a:pt x="8504" y="341"/>
                    <a:pt x="8416" y="390"/>
                  </a:cubicBezTo>
                  <a:cubicBezTo>
                    <a:pt x="8052" y="594"/>
                    <a:pt x="7699" y="853"/>
                    <a:pt x="7306" y="961"/>
                  </a:cubicBezTo>
                  <a:cubicBezTo>
                    <a:pt x="6103" y="1289"/>
                    <a:pt x="5153" y="2041"/>
                    <a:pt x="4241" y="2808"/>
                  </a:cubicBezTo>
                  <a:cubicBezTo>
                    <a:pt x="3275" y="3620"/>
                    <a:pt x="2469" y="4600"/>
                    <a:pt x="1773" y="5672"/>
                  </a:cubicBezTo>
                  <a:cubicBezTo>
                    <a:pt x="1011" y="6846"/>
                    <a:pt x="733" y="8177"/>
                    <a:pt x="353" y="9481"/>
                  </a:cubicBezTo>
                  <a:cubicBezTo>
                    <a:pt x="1" y="10694"/>
                    <a:pt x="427" y="11817"/>
                    <a:pt x="670" y="12973"/>
                  </a:cubicBezTo>
                  <a:cubicBezTo>
                    <a:pt x="755" y="13377"/>
                    <a:pt x="957" y="13705"/>
                    <a:pt x="1085" y="14072"/>
                  </a:cubicBezTo>
                  <a:cubicBezTo>
                    <a:pt x="1301" y="14691"/>
                    <a:pt x="1405" y="15338"/>
                    <a:pt x="1968" y="15786"/>
                  </a:cubicBezTo>
                  <a:cubicBezTo>
                    <a:pt x="2086" y="15880"/>
                    <a:pt x="2254" y="16065"/>
                    <a:pt x="2223" y="16275"/>
                  </a:cubicBezTo>
                  <a:cubicBezTo>
                    <a:pt x="2188" y="16525"/>
                    <a:pt x="2279" y="16645"/>
                    <a:pt x="2528" y="16654"/>
                  </a:cubicBezTo>
                  <a:cubicBezTo>
                    <a:pt x="2795" y="16663"/>
                    <a:pt x="2823" y="16922"/>
                    <a:pt x="2885" y="17076"/>
                  </a:cubicBezTo>
                  <a:cubicBezTo>
                    <a:pt x="3254" y="17993"/>
                    <a:pt x="3963" y="18664"/>
                    <a:pt x="4684" y="19241"/>
                  </a:cubicBezTo>
                  <a:cubicBezTo>
                    <a:pt x="5224" y="19675"/>
                    <a:pt x="5899" y="20012"/>
                    <a:pt x="6632" y="20218"/>
                  </a:cubicBezTo>
                  <a:cubicBezTo>
                    <a:pt x="7431" y="20443"/>
                    <a:pt x="8204" y="20761"/>
                    <a:pt x="9041" y="20827"/>
                  </a:cubicBezTo>
                  <a:cubicBezTo>
                    <a:pt x="9525" y="20864"/>
                    <a:pt x="10024" y="20954"/>
                    <a:pt x="10505" y="20954"/>
                  </a:cubicBezTo>
                  <a:cubicBezTo>
                    <a:pt x="10680" y="20954"/>
                    <a:pt x="10852" y="20943"/>
                    <a:pt x="11021" y="20912"/>
                  </a:cubicBezTo>
                  <a:cubicBezTo>
                    <a:pt x="12688" y="20610"/>
                    <a:pt x="14399" y="20410"/>
                    <a:pt x="15888" y="19478"/>
                  </a:cubicBezTo>
                  <a:cubicBezTo>
                    <a:pt x="16547" y="19067"/>
                    <a:pt x="17225" y="18662"/>
                    <a:pt x="17756" y="18104"/>
                  </a:cubicBezTo>
                  <a:cubicBezTo>
                    <a:pt x="18284" y="17549"/>
                    <a:pt x="18700" y="16886"/>
                    <a:pt x="19148" y="16258"/>
                  </a:cubicBezTo>
                  <a:cubicBezTo>
                    <a:pt x="19286" y="16061"/>
                    <a:pt x="19312" y="15753"/>
                    <a:pt x="19485" y="15619"/>
                  </a:cubicBezTo>
                  <a:cubicBezTo>
                    <a:pt x="20144" y="15106"/>
                    <a:pt x="20516" y="14343"/>
                    <a:pt x="20738" y="13647"/>
                  </a:cubicBezTo>
                  <a:cubicBezTo>
                    <a:pt x="21268" y="11996"/>
                    <a:pt x="21541" y="10298"/>
                    <a:pt x="21107" y="8513"/>
                  </a:cubicBezTo>
                  <a:cubicBezTo>
                    <a:pt x="20928" y="7778"/>
                    <a:pt x="20725" y="7011"/>
                    <a:pt x="20499" y="6310"/>
                  </a:cubicBezTo>
                  <a:cubicBezTo>
                    <a:pt x="20254" y="5548"/>
                    <a:pt x="19604" y="4869"/>
                    <a:pt x="19087" y="4197"/>
                  </a:cubicBezTo>
                  <a:cubicBezTo>
                    <a:pt x="18280" y="3147"/>
                    <a:pt x="17121" y="2454"/>
                    <a:pt x="16070" y="1659"/>
                  </a:cubicBezTo>
                  <a:cubicBezTo>
                    <a:pt x="15430" y="1174"/>
                    <a:pt x="14692" y="917"/>
                    <a:pt x="13946" y="677"/>
                  </a:cubicBezTo>
                  <a:cubicBezTo>
                    <a:pt x="13430" y="511"/>
                    <a:pt x="12993" y="167"/>
                    <a:pt x="12399" y="156"/>
                  </a:cubicBezTo>
                  <a:cubicBezTo>
                    <a:pt x="12394" y="156"/>
                    <a:pt x="12390" y="156"/>
                    <a:pt x="12386" y="156"/>
                  </a:cubicBezTo>
                  <a:cubicBezTo>
                    <a:pt x="12166" y="156"/>
                    <a:pt x="11974" y="273"/>
                    <a:pt x="11741" y="273"/>
                  </a:cubicBezTo>
                  <a:cubicBezTo>
                    <a:pt x="11665" y="273"/>
                    <a:pt x="11585" y="260"/>
                    <a:pt x="11497" y="227"/>
                  </a:cubicBezTo>
                  <a:cubicBezTo>
                    <a:pt x="11300" y="151"/>
                    <a:pt x="11052" y="1"/>
                    <a:pt x="10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232;p40">
              <a:extLst>
                <a:ext uri="{FF2B5EF4-FFF2-40B4-BE49-F238E27FC236}">
                  <a16:creationId xmlns:a16="http://schemas.microsoft.com/office/drawing/2014/main" id="{B4B1B425-49B6-46D6-9D1B-5F1FE7124395}"/>
                </a:ext>
              </a:extLst>
            </p:cNvPr>
            <p:cNvGrpSpPr/>
            <p:nvPr/>
          </p:nvGrpSpPr>
          <p:grpSpPr>
            <a:xfrm>
              <a:off x="4085150" y="4052725"/>
              <a:ext cx="320200" cy="301350"/>
              <a:chOff x="4085150" y="4052725"/>
              <a:chExt cx="320200" cy="301350"/>
            </a:xfrm>
          </p:grpSpPr>
          <p:sp>
            <p:nvSpPr>
              <p:cNvPr id="53" name="Google Shape;1233;p40">
                <a:extLst>
                  <a:ext uri="{FF2B5EF4-FFF2-40B4-BE49-F238E27FC236}">
                    <a16:creationId xmlns:a16="http://schemas.microsoft.com/office/drawing/2014/main" id="{6EB21F33-80CA-4A72-8F17-37D3FAB726B0}"/>
                  </a:ext>
                </a:extLst>
              </p:cNvPr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34;p40">
                <a:extLst>
                  <a:ext uri="{FF2B5EF4-FFF2-40B4-BE49-F238E27FC236}">
                    <a16:creationId xmlns:a16="http://schemas.microsoft.com/office/drawing/2014/main" id="{AB1210B0-76D7-4BB3-8C44-D6CAAE0318A6}"/>
                  </a:ext>
                </a:extLst>
              </p:cNvPr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207" y="1412"/>
                    </a:moveTo>
                    <a:cubicBezTo>
                      <a:pt x="10300" y="1412"/>
                      <a:pt x="10416" y="1468"/>
                      <a:pt x="10553" y="1609"/>
                    </a:cubicBezTo>
                    <a:cubicBezTo>
                      <a:pt x="10861" y="1929"/>
                      <a:pt x="11096" y="2370"/>
                      <a:pt x="11579" y="2529"/>
                    </a:cubicBezTo>
                    <a:cubicBezTo>
                      <a:pt x="11789" y="2599"/>
                      <a:pt x="11669" y="2745"/>
                      <a:pt x="11540" y="2822"/>
                    </a:cubicBezTo>
                    <a:cubicBezTo>
                      <a:pt x="10663" y="3347"/>
                      <a:pt x="10161" y="4226"/>
                      <a:pt x="9531" y="4981"/>
                    </a:cubicBezTo>
                    <a:cubicBezTo>
                      <a:pt x="9351" y="5195"/>
                      <a:pt x="9091" y="5365"/>
                      <a:pt x="8913" y="5504"/>
                    </a:cubicBezTo>
                    <a:cubicBezTo>
                      <a:pt x="8328" y="5955"/>
                      <a:pt x="8184" y="6720"/>
                      <a:pt x="7598" y="7122"/>
                    </a:cubicBezTo>
                    <a:cubicBezTo>
                      <a:pt x="7353" y="7289"/>
                      <a:pt x="7220" y="7549"/>
                      <a:pt x="7060" y="7763"/>
                    </a:cubicBezTo>
                    <a:cubicBezTo>
                      <a:pt x="6610" y="8366"/>
                      <a:pt x="6075" y="8899"/>
                      <a:pt x="5641" y="9524"/>
                    </a:cubicBezTo>
                    <a:cubicBezTo>
                      <a:pt x="5311" y="9998"/>
                      <a:pt x="4888" y="10427"/>
                      <a:pt x="4591" y="11015"/>
                    </a:cubicBezTo>
                    <a:cubicBezTo>
                      <a:pt x="3957" y="10187"/>
                      <a:pt x="3318" y="9488"/>
                      <a:pt x="2841" y="8693"/>
                    </a:cubicBezTo>
                    <a:cubicBezTo>
                      <a:pt x="2399" y="7955"/>
                      <a:pt x="1995" y="7189"/>
                      <a:pt x="1584" y="6430"/>
                    </a:cubicBezTo>
                    <a:cubicBezTo>
                      <a:pt x="1433" y="6149"/>
                      <a:pt x="1592" y="5854"/>
                      <a:pt x="1870" y="5666"/>
                    </a:cubicBezTo>
                    <a:cubicBezTo>
                      <a:pt x="2202" y="5443"/>
                      <a:pt x="2460" y="5144"/>
                      <a:pt x="2749" y="4792"/>
                    </a:cubicBezTo>
                    <a:cubicBezTo>
                      <a:pt x="2959" y="5136"/>
                      <a:pt x="3167" y="5486"/>
                      <a:pt x="3404" y="5812"/>
                    </a:cubicBezTo>
                    <a:cubicBezTo>
                      <a:pt x="3837" y="6404"/>
                      <a:pt x="4312" y="6966"/>
                      <a:pt x="4824" y="7492"/>
                    </a:cubicBezTo>
                    <a:cubicBezTo>
                      <a:pt x="4897" y="7569"/>
                      <a:pt x="4945" y="7646"/>
                      <a:pt x="5034" y="7646"/>
                    </a:cubicBezTo>
                    <a:cubicBezTo>
                      <a:pt x="5052" y="7646"/>
                      <a:pt x="5073" y="7642"/>
                      <a:pt x="5095" y="7635"/>
                    </a:cubicBezTo>
                    <a:cubicBezTo>
                      <a:pt x="5579" y="7479"/>
                      <a:pt x="5915" y="7189"/>
                      <a:pt x="6210" y="6745"/>
                    </a:cubicBezTo>
                    <a:cubicBezTo>
                      <a:pt x="6529" y="6263"/>
                      <a:pt x="6745" y="5505"/>
                      <a:pt x="7115" y="5337"/>
                    </a:cubicBezTo>
                    <a:cubicBezTo>
                      <a:pt x="7690" y="5073"/>
                      <a:pt x="7609" y="4539"/>
                      <a:pt x="7952" y="4244"/>
                    </a:cubicBezTo>
                    <a:cubicBezTo>
                      <a:pt x="8031" y="4176"/>
                      <a:pt x="8046" y="4013"/>
                      <a:pt x="8173" y="4013"/>
                    </a:cubicBezTo>
                    <a:cubicBezTo>
                      <a:pt x="8194" y="4013"/>
                      <a:pt x="8218" y="4017"/>
                      <a:pt x="8246" y="4027"/>
                    </a:cubicBezTo>
                    <a:cubicBezTo>
                      <a:pt x="8274" y="4038"/>
                      <a:pt x="8301" y="4043"/>
                      <a:pt x="8327" y="4043"/>
                    </a:cubicBezTo>
                    <a:cubicBezTo>
                      <a:pt x="8410" y="4043"/>
                      <a:pt x="8472" y="3991"/>
                      <a:pt x="8490" y="3927"/>
                    </a:cubicBezTo>
                    <a:cubicBezTo>
                      <a:pt x="8743" y="3026"/>
                      <a:pt x="9749" y="2622"/>
                      <a:pt x="9956" y="1673"/>
                    </a:cubicBezTo>
                    <a:cubicBezTo>
                      <a:pt x="9987" y="1527"/>
                      <a:pt x="10073" y="1412"/>
                      <a:pt x="10207" y="1412"/>
                    </a:cubicBezTo>
                    <a:close/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1235;p40">
            <a:extLst>
              <a:ext uri="{FF2B5EF4-FFF2-40B4-BE49-F238E27FC236}">
                <a16:creationId xmlns:a16="http://schemas.microsoft.com/office/drawing/2014/main" id="{9D73802D-B9D3-4A36-89E4-E636DAD2B108}"/>
              </a:ext>
            </a:extLst>
          </p:cNvPr>
          <p:cNvSpPr/>
          <p:nvPr/>
        </p:nvSpPr>
        <p:spPr>
          <a:xfrm rot="9443791">
            <a:off x="3403972" y="4551593"/>
            <a:ext cx="653784" cy="214753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1570;p44">
            <a:extLst>
              <a:ext uri="{FF2B5EF4-FFF2-40B4-BE49-F238E27FC236}">
                <a16:creationId xmlns:a16="http://schemas.microsoft.com/office/drawing/2014/main" id="{E1AA3AC0-DDCB-46AA-8A10-235919000DDB}"/>
              </a:ext>
            </a:extLst>
          </p:cNvPr>
          <p:cNvGrpSpPr/>
          <p:nvPr/>
        </p:nvGrpSpPr>
        <p:grpSpPr>
          <a:xfrm>
            <a:off x="5718186" y="1242054"/>
            <a:ext cx="493700" cy="656538"/>
            <a:chOff x="9737638" y="2692857"/>
            <a:chExt cx="597989" cy="795225"/>
          </a:xfrm>
        </p:grpSpPr>
        <p:sp>
          <p:nvSpPr>
            <p:cNvPr id="57" name="Google Shape;1571;p44">
              <a:extLst>
                <a:ext uri="{FF2B5EF4-FFF2-40B4-BE49-F238E27FC236}">
                  <a16:creationId xmlns:a16="http://schemas.microsoft.com/office/drawing/2014/main" id="{C0DD55E6-42AC-4FA2-8190-5AA80245F6B4}"/>
                </a:ext>
              </a:extLst>
            </p:cNvPr>
            <p:cNvSpPr/>
            <p:nvPr/>
          </p:nvSpPr>
          <p:spPr>
            <a:xfrm>
              <a:off x="9832855" y="2913572"/>
              <a:ext cx="362372" cy="489711"/>
            </a:xfrm>
            <a:custGeom>
              <a:avLst/>
              <a:gdLst/>
              <a:ahLst/>
              <a:cxnLst/>
              <a:rect l="l" t="t" r="r" b="b"/>
              <a:pathLst>
                <a:path w="16730" h="22609" extrusionOk="0">
                  <a:moveTo>
                    <a:pt x="267" y="1"/>
                  </a:moveTo>
                  <a:cubicBezTo>
                    <a:pt x="126" y="1"/>
                    <a:pt x="0" y="145"/>
                    <a:pt x="65" y="310"/>
                  </a:cubicBezTo>
                  <a:cubicBezTo>
                    <a:pt x="414" y="1190"/>
                    <a:pt x="1093" y="2000"/>
                    <a:pt x="1677" y="2743"/>
                  </a:cubicBezTo>
                  <a:cubicBezTo>
                    <a:pt x="2510" y="3805"/>
                    <a:pt x="3262" y="4934"/>
                    <a:pt x="4044" y="6035"/>
                  </a:cubicBezTo>
                  <a:cubicBezTo>
                    <a:pt x="5392" y="7930"/>
                    <a:pt x="6747" y="9819"/>
                    <a:pt x="8140" y="11681"/>
                  </a:cubicBezTo>
                  <a:cubicBezTo>
                    <a:pt x="10869" y="15330"/>
                    <a:pt x="13522" y="19166"/>
                    <a:pt x="16538" y="22576"/>
                  </a:cubicBezTo>
                  <a:cubicBezTo>
                    <a:pt x="16558" y="22599"/>
                    <a:pt x="16581" y="22608"/>
                    <a:pt x="16604" y="22608"/>
                  </a:cubicBezTo>
                  <a:cubicBezTo>
                    <a:pt x="16669" y="22608"/>
                    <a:pt x="16729" y="22530"/>
                    <a:pt x="16695" y="22458"/>
                  </a:cubicBezTo>
                  <a:cubicBezTo>
                    <a:pt x="15722" y="20455"/>
                    <a:pt x="13983" y="18659"/>
                    <a:pt x="12640" y="16889"/>
                  </a:cubicBezTo>
                  <a:cubicBezTo>
                    <a:pt x="11164" y="14944"/>
                    <a:pt x="9671" y="13012"/>
                    <a:pt x="8228" y="11042"/>
                  </a:cubicBezTo>
                  <a:cubicBezTo>
                    <a:pt x="6868" y="9186"/>
                    <a:pt x="5573" y="7286"/>
                    <a:pt x="4268" y="5393"/>
                  </a:cubicBezTo>
                  <a:cubicBezTo>
                    <a:pt x="3062" y="3643"/>
                    <a:pt x="1897" y="1606"/>
                    <a:pt x="426" y="73"/>
                  </a:cubicBezTo>
                  <a:cubicBezTo>
                    <a:pt x="378" y="22"/>
                    <a:pt x="321" y="1"/>
                    <a:pt x="26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72;p44">
              <a:extLst>
                <a:ext uri="{FF2B5EF4-FFF2-40B4-BE49-F238E27FC236}">
                  <a16:creationId xmlns:a16="http://schemas.microsoft.com/office/drawing/2014/main" id="{B49DF64A-6423-4149-8376-AE7AA8CFF201}"/>
                </a:ext>
              </a:extLst>
            </p:cNvPr>
            <p:cNvSpPr/>
            <p:nvPr/>
          </p:nvSpPr>
          <p:spPr>
            <a:xfrm>
              <a:off x="9955927" y="2851560"/>
              <a:ext cx="331636" cy="464455"/>
            </a:xfrm>
            <a:custGeom>
              <a:avLst/>
              <a:gdLst/>
              <a:ahLst/>
              <a:cxnLst/>
              <a:rect l="l" t="t" r="r" b="b"/>
              <a:pathLst>
                <a:path w="15311" h="21443" extrusionOk="0">
                  <a:moveTo>
                    <a:pt x="399" y="1"/>
                  </a:moveTo>
                  <a:cubicBezTo>
                    <a:pt x="192" y="1"/>
                    <a:pt x="1" y="207"/>
                    <a:pt x="129" y="436"/>
                  </a:cubicBezTo>
                  <a:cubicBezTo>
                    <a:pt x="1197" y="2343"/>
                    <a:pt x="2676" y="4004"/>
                    <a:pt x="3866" y="5833"/>
                  </a:cubicBezTo>
                  <a:cubicBezTo>
                    <a:pt x="5044" y="7641"/>
                    <a:pt x="6274" y="9416"/>
                    <a:pt x="7572" y="11139"/>
                  </a:cubicBezTo>
                  <a:cubicBezTo>
                    <a:pt x="8889" y="12887"/>
                    <a:pt x="10080" y="14714"/>
                    <a:pt x="11344" y="16500"/>
                  </a:cubicBezTo>
                  <a:cubicBezTo>
                    <a:pt x="11963" y="17375"/>
                    <a:pt x="12627" y="18200"/>
                    <a:pt x="13314" y="19023"/>
                  </a:cubicBezTo>
                  <a:cubicBezTo>
                    <a:pt x="13832" y="19645"/>
                    <a:pt x="14721" y="20491"/>
                    <a:pt x="14939" y="21318"/>
                  </a:cubicBezTo>
                  <a:cubicBezTo>
                    <a:pt x="14962" y="21405"/>
                    <a:pt x="15031" y="21442"/>
                    <a:pt x="15103" y="21442"/>
                  </a:cubicBezTo>
                  <a:cubicBezTo>
                    <a:pt x="15204" y="21442"/>
                    <a:pt x="15311" y="21367"/>
                    <a:pt x="15304" y="21246"/>
                  </a:cubicBezTo>
                  <a:cubicBezTo>
                    <a:pt x="15272" y="20694"/>
                    <a:pt x="14910" y="20156"/>
                    <a:pt x="14599" y="19720"/>
                  </a:cubicBezTo>
                  <a:cubicBezTo>
                    <a:pt x="13931" y="18774"/>
                    <a:pt x="13105" y="17940"/>
                    <a:pt x="12428" y="16999"/>
                  </a:cubicBezTo>
                  <a:cubicBezTo>
                    <a:pt x="11057" y="15096"/>
                    <a:pt x="9863" y="13074"/>
                    <a:pt x="8470" y="11185"/>
                  </a:cubicBezTo>
                  <a:cubicBezTo>
                    <a:pt x="7134" y="9375"/>
                    <a:pt x="5835" y="7547"/>
                    <a:pt x="4612" y="5658"/>
                  </a:cubicBezTo>
                  <a:cubicBezTo>
                    <a:pt x="3943" y="4621"/>
                    <a:pt x="3192" y="3651"/>
                    <a:pt x="2486" y="2639"/>
                  </a:cubicBezTo>
                  <a:cubicBezTo>
                    <a:pt x="1885" y="1776"/>
                    <a:pt x="1390" y="797"/>
                    <a:pt x="606" y="82"/>
                  </a:cubicBezTo>
                  <a:cubicBezTo>
                    <a:pt x="544" y="25"/>
                    <a:pt x="470" y="1"/>
                    <a:pt x="39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73;p44">
              <a:extLst>
                <a:ext uri="{FF2B5EF4-FFF2-40B4-BE49-F238E27FC236}">
                  <a16:creationId xmlns:a16="http://schemas.microsoft.com/office/drawing/2014/main" id="{2005D601-B02C-477F-B563-BEE661C47B85}"/>
                </a:ext>
              </a:extLst>
            </p:cNvPr>
            <p:cNvSpPr/>
            <p:nvPr/>
          </p:nvSpPr>
          <p:spPr>
            <a:xfrm>
              <a:off x="9821440" y="2837351"/>
              <a:ext cx="156537" cy="97167"/>
            </a:xfrm>
            <a:custGeom>
              <a:avLst/>
              <a:gdLst/>
              <a:ahLst/>
              <a:cxnLst/>
              <a:rect l="l" t="t" r="r" b="b"/>
              <a:pathLst>
                <a:path w="7227" h="4486" extrusionOk="0">
                  <a:moveTo>
                    <a:pt x="6804" y="0"/>
                  </a:moveTo>
                  <a:cubicBezTo>
                    <a:pt x="6694" y="0"/>
                    <a:pt x="6581" y="42"/>
                    <a:pt x="6491" y="134"/>
                  </a:cubicBezTo>
                  <a:cubicBezTo>
                    <a:pt x="5622" y="1022"/>
                    <a:pt x="4355" y="1847"/>
                    <a:pt x="3223" y="2360"/>
                  </a:cubicBezTo>
                  <a:cubicBezTo>
                    <a:pt x="2096" y="2870"/>
                    <a:pt x="946" y="3171"/>
                    <a:pt x="122" y="4149"/>
                  </a:cubicBezTo>
                  <a:cubicBezTo>
                    <a:pt x="1" y="4293"/>
                    <a:pt x="154" y="4485"/>
                    <a:pt x="311" y="4485"/>
                  </a:cubicBezTo>
                  <a:cubicBezTo>
                    <a:pt x="355" y="4485"/>
                    <a:pt x="399" y="4470"/>
                    <a:pt x="438" y="4434"/>
                  </a:cubicBezTo>
                  <a:lnTo>
                    <a:pt x="438" y="4435"/>
                  </a:lnTo>
                  <a:cubicBezTo>
                    <a:pt x="1524" y="3413"/>
                    <a:pt x="3132" y="3300"/>
                    <a:pt x="4382" y="2545"/>
                  </a:cubicBezTo>
                  <a:cubicBezTo>
                    <a:pt x="5249" y="2023"/>
                    <a:pt x="6138" y="1515"/>
                    <a:pt x="6892" y="837"/>
                  </a:cubicBezTo>
                  <a:lnTo>
                    <a:pt x="6892" y="837"/>
                  </a:lnTo>
                  <a:cubicBezTo>
                    <a:pt x="7035" y="815"/>
                    <a:pt x="7159" y="714"/>
                    <a:pt x="7183" y="518"/>
                  </a:cubicBezTo>
                  <a:lnTo>
                    <a:pt x="7192" y="443"/>
                  </a:lnTo>
                  <a:cubicBezTo>
                    <a:pt x="7226" y="168"/>
                    <a:pt x="7023" y="0"/>
                    <a:pt x="6804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74;p44">
              <a:extLst>
                <a:ext uri="{FF2B5EF4-FFF2-40B4-BE49-F238E27FC236}">
                  <a16:creationId xmlns:a16="http://schemas.microsoft.com/office/drawing/2014/main" id="{5A964F81-1444-418B-B6A1-EBBC3D2AEC3C}"/>
                </a:ext>
              </a:extLst>
            </p:cNvPr>
            <p:cNvSpPr/>
            <p:nvPr/>
          </p:nvSpPr>
          <p:spPr>
            <a:xfrm>
              <a:off x="9809809" y="2884894"/>
              <a:ext cx="34786" cy="45464"/>
            </a:xfrm>
            <a:custGeom>
              <a:avLst/>
              <a:gdLst/>
              <a:ahLst/>
              <a:cxnLst/>
              <a:rect l="l" t="t" r="r" b="b"/>
              <a:pathLst>
                <a:path w="1606" h="2099" extrusionOk="0">
                  <a:moveTo>
                    <a:pt x="1310" y="1"/>
                  </a:moveTo>
                  <a:cubicBezTo>
                    <a:pt x="1229" y="1"/>
                    <a:pt x="1148" y="34"/>
                    <a:pt x="1100" y="110"/>
                  </a:cubicBezTo>
                  <a:cubicBezTo>
                    <a:pt x="828" y="537"/>
                    <a:pt x="297" y="759"/>
                    <a:pt x="103" y="1246"/>
                  </a:cubicBezTo>
                  <a:cubicBezTo>
                    <a:pt x="31" y="1429"/>
                    <a:pt x="0" y="1688"/>
                    <a:pt x="125" y="1860"/>
                  </a:cubicBezTo>
                  <a:cubicBezTo>
                    <a:pt x="283" y="2076"/>
                    <a:pt x="601" y="2099"/>
                    <a:pt x="861" y="2099"/>
                  </a:cubicBezTo>
                  <a:cubicBezTo>
                    <a:pt x="904" y="2099"/>
                    <a:pt x="946" y="2098"/>
                    <a:pt x="985" y="2098"/>
                  </a:cubicBezTo>
                  <a:cubicBezTo>
                    <a:pt x="1144" y="2095"/>
                    <a:pt x="1225" y="1839"/>
                    <a:pt x="1043" y="1800"/>
                  </a:cubicBezTo>
                  <a:cubicBezTo>
                    <a:pt x="849" y="1758"/>
                    <a:pt x="402" y="1752"/>
                    <a:pt x="484" y="1476"/>
                  </a:cubicBezTo>
                  <a:cubicBezTo>
                    <a:pt x="535" y="1307"/>
                    <a:pt x="709" y="1161"/>
                    <a:pt x="835" y="1047"/>
                  </a:cubicBezTo>
                  <a:cubicBezTo>
                    <a:pt x="1092" y="813"/>
                    <a:pt x="1407" y="619"/>
                    <a:pt x="1539" y="284"/>
                  </a:cubicBezTo>
                  <a:cubicBezTo>
                    <a:pt x="1606" y="114"/>
                    <a:pt x="1459" y="1"/>
                    <a:pt x="131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75;p44">
              <a:extLst>
                <a:ext uri="{FF2B5EF4-FFF2-40B4-BE49-F238E27FC236}">
                  <a16:creationId xmlns:a16="http://schemas.microsoft.com/office/drawing/2014/main" id="{E58EF46F-E9EA-4296-9937-E1ABD7CE7670}"/>
                </a:ext>
              </a:extLst>
            </p:cNvPr>
            <p:cNvSpPr/>
            <p:nvPr/>
          </p:nvSpPr>
          <p:spPr>
            <a:xfrm>
              <a:off x="9792502" y="2855545"/>
              <a:ext cx="35436" cy="51269"/>
            </a:xfrm>
            <a:custGeom>
              <a:avLst/>
              <a:gdLst/>
              <a:ahLst/>
              <a:cxnLst/>
              <a:rect l="l" t="t" r="r" b="b"/>
              <a:pathLst>
                <a:path w="1636" h="2367" extrusionOk="0">
                  <a:moveTo>
                    <a:pt x="1349" y="0"/>
                  </a:moveTo>
                  <a:cubicBezTo>
                    <a:pt x="1328" y="0"/>
                    <a:pt x="1308" y="3"/>
                    <a:pt x="1288" y="9"/>
                  </a:cubicBezTo>
                  <a:cubicBezTo>
                    <a:pt x="977" y="106"/>
                    <a:pt x="749" y="396"/>
                    <a:pt x="566" y="654"/>
                  </a:cubicBezTo>
                  <a:cubicBezTo>
                    <a:pt x="405" y="878"/>
                    <a:pt x="152" y="1108"/>
                    <a:pt x="106" y="1392"/>
                  </a:cubicBezTo>
                  <a:cubicBezTo>
                    <a:pt x="1" y="2029"/>
                    <a:pt x="988" y="2357"/>
                    <a:pt x="1466" y="2366"/>
                  </a:cubicBezTo>
                  <a:cubicBezTo>
                    <a:pt x="1467" y="2366"/>
                    <a:pt x="1468" y="2366"/>
                    <a:pt x="1469" y="2366"/>
                  </a:cubicBezTo>
                  <a:cubicBezTo>
                    <a:pt x="1613" y="2366"/>
                    <a:pt x="1598" y="2169"/>
                    <a:pt x="1483" y="2130"/>
                  </a:cubicBezTo>
                  <a:lnTo>
                    <a:pt x="1482" y="2130"/>
                  </a:lnTo>
                  <a:cubicBezTo>
                    <a:pt x="1257" y="2054"/>
                    <a:pt x="1052" y="1914"/>
                    <a:pt x="860" y="1777"/>
                  </a:cubicBezTo>
                  <a:cubicBezTo>
                    <a:pt x="721" y="1679"/>
                    <a:pt x="528" y="1603"/>
                    <a:pt x="592" y="1397"/>
                  </a:cubicBezTo>
                  <a:cubicBezTo>
                    <a:pt x="618" y="1314"/>
                    <a:pt x="723" y="1227"/>
                    <a:pt x="777" y="1164"/>
                  </a:cubicBezTo>
                  <a:cubicBezTo>
                    <a:pt x="901" y="1021"/>
                    <a:pt x="1007" y="863"/>
                    <a:pt x="1139" y="730"/>
                  </a:cubicBezTo>
                  <a:cubicBezTo>
                    <a:pt x="1307" y="560"/>
                    <a:pt x="1442" y="483"/>
                    <a:pt x="1557" y="273"/>
                  </a:cubicBezTo>
                  <a:cubicBezTo>
                    <a:pt x="1636" y="125"/>
                    <a:pt x="1487" y="0"/>
                    <a:pt x="134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76;p44">
              <a:extLst>
                <a:ext uri="{FF2B5EF4-FFF2-40B4-BE49-F238E27FC236}">
                  <a16:creationId xmlns:a16="http://schemas.microsoft.com/office/drawing/2014/main" id="{33184300-5364-4A10-B82C-57921268DF65}"/>
                </a:ext>
              </a:extLst>
            </p:cNvPr>
            <p:cNvSpPr/>
            <p:nvPr/>
          </p:nvSpPr>
          <p:spPr>
            <a:xfrm>
              <a:off x="9907560" y="2812420"/>
              <a:ext cx="72431" cy="34959"/>
            </a:xfrm>
            <a:custGeom>
              <a:avLst/>
              <a:gdLst/>
              <a:ahLst/>
              <a:cxnLst/>
              <a:rect l="l" t="t" r="r" b="b"/>
              <a:pathLst>
                <a:path w="3344" h="1614" extrusionOk="0">
                  <a:moveTo>
                    <a:pt x="2079" y="0"/>
                  </a:moveTo>
                  <a:cubicBezTo>
                    <a:pt x="1779" y="0"/>
                    <a:pt x="1480" y="97"/>
                    <a:pt x="1204" y="203"/>
                  </a:cubicBezTo>
                  <a:cubicBezTo>
                    <a:pt x="908" y="314"/>
                    <a:pt x="345" y="479"/>
                    <a:pt x="130" y="730"/>
                  </a:cubicBezTo>
                  <a:cubicBezTo>
                    <a:pt x="9" y="872"/>
                    <a:pt x="1" y="1074"/>
                    <a:pt x="160" y="1187"/>
                  </a:cubicBezTo>
                  <a:cubicBezTo>
                    <a:pt x="214" y="1226"/>
                    <a:pt x="272" y="1241"/>
                    <a:pt x="333" y="1241"/>
                  </a:cubicBezTo>
                  <a:cubicBezTo>
                    <a:pt x="540" y="1241"/>
                    <a:pt x="769" y="1054"/>
                    <a:pt x="935" y="969"/>
                  </a:cubicBezTo>
                  <a:cubicBezTo>
                    <a:pt x="1212" y="827"/>
                    <a:pt x="1684" y="553"/>
                    <a:pt x="2058" y="553"/>
                  </a:cubicBezTo>
                  <a:cubicBezTo>
                    <a:pt x="2132" y="553"/>
                    <a:pt x="2202" y="564"/>
                    <a:pt x="2266" y="589"/>
                  </a:cubicBezTo>
                  <a:cubicBezTo>
                    <a:pt x="2586" y="710"/>
                    <a:pt x="2815" y="1246"/>
                    <a:pt x="2971" y="1526"/>
                  </a:cubicBezTo>
                  <a:cubicBezTo>
                    <a:pt x="3005" y="1588"/>
                    <a:pt x="3056" y="1614"/>
                    <a:pt x="3107" y="1614"/>
                  </a:cubicBezTo>
                  <a:cubicBezTo>
                    <a:pt x="3222" y="1614"/>
                    <a:pt x="3343" y="1488"/>
                    <a:pt x="3307" y="1355"/>
                  </a:cubicBezTo>
                  <a:lnTo>
                    <a:pt x="3306" y="1354"/>
                  </a:lnTo>
                  <a:cubicBezTo>
                    <a:pt x="3152" y="785"/>
                    <a:pt x="2883" y="79"/>
                    <a:pt x="2218" y="7"/>
                  </a:cubicBezTo>
                  <a:cubicBezTo>
                    <a:pt x="2172" y="2"/>
                    <a:pt x="2125" y="0"/>
                    <a:pt x="207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77;p44">
              <a:extLst>
                <a:ext uri="{FF2B5EF4-FFF2-40B4-BE49-F238E27FC236}">
                  <a16:creationId xmlns:a16="http://schemas.microsoft.com/office/drawing/2014/main" id="{9C8B3DC3-1111-4F1A-BC61-CF7C1D056435}"/>
                </a:ext>
              </a:extLst>
            </p:cNvPr>
            <p:cNvSpPr/>
            <p:nvPr/>
          </p:nvSpPr>
          <p:spPr>
            <a:xfrm>
              <a:off x="9821094" y="2791107"/>
              <a:ext cx="148739" cy="69615"/>
            </a:xfrm>
            <a:custGeom>
              <a:avLst/>
              <a:gdLst/>
              <a:ahLst/>
              <a:cxnLst/>
              <a:rect l="l" t="t" r="r" b="b"/>
              <a:pathLst>
                <a:path w="6867" h="3214" extrusionOk="0">
                  <a:moveTo>
                    <a:pt x="4664" y="1"/>
                  </a:moveTo>
                  <a:cubicBezTo>
                    <a:pt x="4482" y="1"/>
                    <a:pt x="4319" y="18"/>
                    <a:pt x="4196" y="50"/>
                  </a:cubicBezTo>
                  <a:cubicBezTo>
                    <a:pt x="3320" y="281"/>
                    <a:pt x="2430" y="873"/>
                    <a:pt x="1664" y="1343"/>
                  </a:cubicBezTo>
                  <a:cubicBezTo>
                    <a:pt x="1024" y="1736"/>
                    <a:pt x="232" y="2236"/>
                    <a:pt x="32" y="3001"/>
                  </a:cubicBezTo>
                  <a:cubicBezTo>
                    <a:pt x="0" y="3125"/>
                    <a:pt x="102" y="3213"/>
                    <a:pt x="208" y="3213"/>
                  </a:cubicBezTo>
                  <a:cubicBezTo>
                    <a:pt x="253" y="3213"/>
                    <a:pt x="298" y="3197"/>
                    <a:pt x="334" y="3161"/>
                  </a:cubicBezTo>
                  <a:cubicBezTo>
                    <a:pt x="1060" y="2440"/>
                    <a:pt x="1691" y="1864"/>
                    <a:pt x="2594" y="1362"/>
                  </a:cubicBezTo>
                  <a:cubicBezTo>
                    <a:pt x="2932" y="1174"/>
                    <a:pt x="3271" y="962"/>
                    <a:pt x="3621" y="797"/>
                  </a:cubicBezTo>
                  <a:cubicBezTo>
                    <a:pt x="4005" y="616"/>
                    <a:pt x="4476" y="402"/>
                    <a:pt x="4926" y="402"/>
                  </a:cubicBezTo>
                  <a:cubicBezTo>
                    <a:pt x="5123" y="402"/>
                    <a:pt x="5316" y="443"/>
                    <a:pt x="5497" y="546"/>
                  </a:cubicBezTo>
                  <a:cubicBezTo>
                    <a:pt x="5712" y="669"/>
                    <a:pt x="6179" y="851"/>
                    <a:pt x="6046" y="1211"/>
                  </a:cubicBezTo>
                  <a:cubicBezTo>
                    <a:pt x="5993" y="1352"/>
                    <a:pt x="6107" y="1474"/>
                    <a:pt x="6221" y="1474"/>
                  </a:cubicBezTo>
                  <a:cubicBezTo>
                    <a:pt x="6276" y="1474"/>
                    <a:pt x="6331" y="1445"/>
                    <a:pt x="6367" y="1375"/>
                  </a:cubicBezTo>
                  <a:cubicBezTo>
                    <a:pt x="6866" y="395"/>
                    <a:pt x="5541" y="1"/>
                    <a:pt x="466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78;p44">
              <a:extLst>
                <a:ext uri="{FF2B5EF4-FFF2-40B4-BE49-F238E27FC236}">
                  <a16:creationId xmlns:a16="http://schemas.microsoft.com/office/drawing/2014/main" id="{E2F9699E-8180-4B07-8EC4-BD2351FC1852}"/>
                </a:ext>
              </a:extLst>
            </p:cNvPr>
            <p:cNvSpPr/>
            <p:nvPr/>
          </p:nvSpPr>
          <p:spPr>
            <a:xfrm>
              <a:off x="9861814" y="2857884"/>
              <a:ext cx="7581" cy="12649"/>
            </a:xfrm>
            <a:custGeom>
              <a:avLst/>
              <a:gdLst/>
              <a:ahLst/>
              <a:cxnLst/>
              <a:rect l="l" t="t" r="r" b="b"/>
              <a:pathLst>
                <a:path w="350" h="584" extrusionOk="0">
                  <a:moveTo>
                    <a:pt x="200" y="0"/>
                  </a:moveTo>
                  <a:cubicBezTo>
                    <a:pt x="142" y="0"/>
                    <a:pt x="86" y="29"/>
                    <a:pt x="69" y="90"/>
                  </a:cubicBezTo>
                  <a:cubicBezTo>
                    <a:pt x="39" y="199"/>
                    <a:pt x="30" y="312"/>
                    <a:pt x="15" y="424"/>
                  </a:cubicBezTo>
                  <a:cubicBezTo>
                    <a:pt x="1" y="528"/>
                    <a:pt x="84" y="584"/>
                    <a:pt x="170" y="584"/>
                  </a:cubicBezTo>
                  <a:cubicBezTo>
                    <a:pt x="248" y="584"/>
                    <a:pt x="328" y="537"/>
                    <a:pt x="334" y="437"/>
                  </a:cubicBezTo>
                  <a:cubicBezTo>
                    <a:pt x="340" y="330"/>
                    <a:pt x="349" y="225"/>
                    <a:pt x="344" y="119"/>
                  </a:cubicBezTo>
                  <a:cubicBezTo>
                    <a:pt x="339" y="42"/>
                    <a:pt x="269" y="0"/>
                    <a:pt x="20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79;p44">
              <a:extLst>
                <a:ext uri="{FF2B5EF4-FFF2-40B4-BE49-F238E27FC236}">
                  <a16:creationId xmlns:a16="http://schemas.microsoft.com/office/drawing/2014/main" id="{7D3EAF07-A36A-4121-BC56-2865CDFD8951}"/>
                </a:ext>
              </a:extLst>
            </p:cNvPr>
            <p:cNvSpPr/>
            <p:nvPr/>
          </p:nvSpPr>
          <p:spPr>
            <a:xfrm>
              <a:off x="9874226" y="2849047"/>
              <a:ext cx="13018" cy="14122"/>
            </a:xfrm>
            <a:custGeom>
              <a:avLst/>
              <a:gdLst/>
              <a:ahLst/>
              <a:cxnLst/>
              <a:rect l="l" t="t" r="r" b="b"/>
              <a:pathLst>
                <a:path w="601" h="652" extrusionOk="0">
                  <a:moveTo>
                    <a:pt x="386" y="1"/>
                  </a:moveTo>
                  <a:cubicBezTo>
                    <a:pt x="305" y="1"/>
                    <a:pt x="225" y="48"/>
                    <a:pt x="206" y="153"/>
                  </a:cubicBezTo>
                  <a:cubicBezTo>
                    <a:pt x="205" y="154"/>
                    <a:pt x="206" y="155"/>
                    <a:pt x="206" y="155"/>
                  </a:cubicBezTo>
                  <a:lnTo>
                    <a:pt x="206" y="155"/>
                  </a:lnTo>
                  <a:cubicBezTo>
                    <a:pt x="205" y="156"/>
                    <a:pt x="204" y="158"/>
                    <a:pt x="202" y="159"/>
                  </a:cubicBezTo>
                  <a:cubicBezTo>
                    <a:pt x="184" y="181"/>
                    <a:pt x="157" y="197"/>
                    <a:pt x="136" y="218"/>
                  </a:cubicBezTo>
                  <a:cubicBezTo>
                    <a:pt x="77" y="276"/>
                    <a:pt x="38" y="351"/>
                    <a:pt x="26" y="431"/>
                  </a:cubicBezTo>
                  <a:cubicBezTo>
                    <a:pt x="0" y="571"/>
                    <a:pt x="114" y="651"/>
                    <a:pt x="225" y="651"/>
                  </a:cubicBezTo>
                  <a:cubicBezTo>
                    <a:pt x="313" y="651"/>
                    <a:pt x="400" y="601"/>
                    <a:pt x="416" y="491"/>
                  </a:cubicBezTo>
                  <a:lnTo>
                    <a:pt x="416" y="491"/>
                  </a:lnTo>
                  <a:cubicBezTo>
                    <a:pt x="416" y="494"/>
                    <a:pt x="416" y="495"/>
                    <a:pt x="417" y="495"/>
                  </a:cubicBezTo>
                  <a:cubicBezTo>
                    <a:pt x="418" y="495"/>
                    <a:pt x="423" y="481"/>
                    <a:pt x="420" y="481"/>
                  </a:cubicBezTo>
                  <a:cubicBezTo>
                    <a:pt x="419" y="481"/>
                    <a:pt x="417" y="483"/>
                    <a:pt x="413" y="487"/>
                  </a:cubicBezTo>
                  <a:lnTo>
                    <a:pt x="413" y="487"/>
                  </a:lnTo>
                  <a:cubicBezTo>
                    <a:pt x="434" y="461"/>
                    <a:pt x="465" y="443"/>
                    <a:pt x="488" y="418"/>
                  </a:cubicBezTo>
                  <a:cubicBezTo>
                    <a:pt x="538" y="362"/>
                    <a:pt x="571" y="293"/>
                    <a:pt x="580" y="219"/>
                  </a:cubicBezTo>
                  <a:cubicBezTo>
                    <a:pt x="600" y="82"/>
                    <a:pt x="492" y="1"/>
                    <a:pt x="386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80;p44">
              <a:extLst>
                <a:ext uri="{FF2B5EF4-FFF2-40B4-BE49-F238E27FC236}">
                  <a16:creationId xmlns:a16="http://schemas.microsoft.com/office/drawing/2014/main" id="{1153C224-9C39-47C1-9163-252F7E2C20BA}"/>
                </a:ext>
              </a:extLst>
            </p:cNvPr>
            <p:cNvSpPr/>
            <p:nvPr/>
          </p:nvSpPr>
          <p:spPr>
            <a:xfrm>
              <a:off x="9737638" y="2694351"/>
              <a:ext cx="128357" cy="187012"/>
            </a:xfrm>
            <a:custGeom>
              <a:avLst/>
              <a:gdLst/>
              <a:ahLst/>
              <a:cxnLst/>
              <a:rect l="l" t="t" r="r" b="b"/>
              <a:pathLst>
                <a:path w="5926" h="8634" extrusionOk="0">
                  <a:moveTo>
                    <a:pt x="5500" y="0"/>
                  </a:moveTo>
                  <a:cubicBezTo>
                    <a:pt x="5452" y="0"/>
                    <a:pt x="5400" y="14"/>
                    <a:pt x="5347" y="46"/>
                  </a:cubicBezTo>
                  <a:cubicBezTo>
                    <a:pt x="3595" y="1083"/>
                    <a:pt x="1136" y="1890"/>
                    <a:pt x="321" y="3997"/>
                  </a:cubicBezTo>
                  <a:cubicBezTo>
                    <a:pt x="1" y="4825"/>
                    <a:pt x="298" y="5511"/>
                    <a:pt x="843" y="6157"/>
                  </a:cubicBezTo>
                  <a:cubicBezTo>
                    <a:pt x="1565" y="7015"/>
                    <a:pt x="2328" y="8021"/>
                    <a:pt x="3298" y="8612"/>
                  </a:cubicBezTo>
                  <a:cubicBezTo>
                    <a:pt x="3324" y="8627"/>
                    <a:pt x="3350" y="8634"/>
                    <a:pt x="3376" y="8634"/>
                  </a:cubicBezTo>
                  <a:cubicBezTo>
                    <a:pt x="3496" y="8634"/>
                    <a:pt x="3606" y="8493"/>
                    <a:pt x="3529" y="8377"/>
                  </a:cubicBezTo>
                  <a:cubicBezTo>
                    <a:pt x="3046" y="7654"/>
                    <a:pt x="2299" y="7057"/>
                    <a:pt x="1741" y="6384"/>
                  </a:cubicBezTo>
                  <a:cubicBezTo>
                    <a:pt x="918" y="5389"/>
                    <a:pt x="365" y="4836"/>
                    <a:pt x="1319" y="3618"/>
                  </a:cubicBezTo>
                  <a:cubicBezTo>
                    <a:pt x="1907" y="2865"/>
                    <a:pt x="2791" y="2176"/>
                    <a:pt x="3626" y="1711"/>
                  </a:cubicBezTo>
                  <a:cubicBezTo>
                    <a:pt x="4313" y="1327"/>
                    <a:pt x="5088" y="1152"/>
                    <a:pt x="5693" y="624"/>
                  </a:cubicBezTo>
                  <a:cubicBezTo>
                    <a:pt x="5925" y="423"/>
                    <a:pt x="5766" y="0"/>
                    <a:pt x="550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81;p44">
              <a:extLst>
                <a:ext uri="{FF2B5EF4-FFF2-40B4-BE49-F238E27FC236}">
                  <a16:creationId xmlns:a16="http://schemas.microsoft.com/office/drawing/2014/main" id="{4B8D6373-3C81-44EB-966E-CBF011922E77}"/>
                </a:ext>
              </a:extLst>
            </p:cNvPr>
            <p:cNvSpPr/>
            <p:nvPr/>
          </p:nvSpPr>
          <p:spPr>
            <a:xfrm>
              <a:off x="9848450" y="2692857"/>
              <a:ext cx="96257" cy="108473"/>
            </a:xfrm>
            <a:custGeom>
              <a:avLst/>
              <a:gdLst/>
              <a:ahLst/>
              <a:cxnLst/>
              <a:rect l="l" t="t" r="r" b="b"/>
              <a:pathLst>
                <a:path w="4444" h="5008" extrusionOk="0">
                  <a:moveTo>
                    <a:pt x="398" y="1"/>
                  </a:moveTo>
                  <a:cubicBezTo>
                    <a:pt x="71" y="1"/>
                    <a:pt x="0" y="414"/>
                    <a:pt x="288" y="549"/>
                  </a:cubicBezTo>
                  <a:cubicBezTo>
                    <a:pt x="1193" y="972"/>
                    <a:pt x="1675" y="1748"/>
                    <a:pt x="2284" y="2508"/>
                  </a:cubicBezTo>
                  <a:cubicBezTo>
                    <a:pt x="2907" y="3285"/>
                    <a:pt x="3722" y="3843"/>
                    <a:pt x="3873" y="4887"/>
                  </a:cubicBezTo>
                  <a:cubicBezTo>
                    <a:pt x="3884" y="4963"/>
                    <a:pt x="3959" y="5008"/>
                    <a:pt x="4029" y="5008"/>
                  </a:cubicBezTo>
                  <a:cubicBezTo>
                    <a:pt x="4086" y="5008"/>
                    <a:pt x="4139" y="4979"/>
                    <a:pt x="4154" y="4913"/>
                  </a:cubicBezTo>
                  <a:cubicBezTo>
                    <a:pt x="4443" y="3649"/>
                    <a:pt x="3421" y="2953"/>
                    <a:pt x="2718" y="2044"/>
                  </a:cubicBezTo>
                  <a:cubicBezTo>
                    <a:pt x="2159" y="1323"/>
                    <a:pt x="1454" y="4"/>
                    <a:pt x="400" y="1"/>
                  </a:cubicBezTo>
                  <a:cubicBezTo>
                    <a:pt x="399" y="1"/>
                    <a:pt x="399" y="1"/>
                    <a:pt x="39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82;p44">
              <a:extLst>
                <a:ext uri="{FF2B5EF4-FFF2-40B4-BE49-F238E27FC236}">
                  <a16:creationId xmlns:a16="http://schemas.microsoft.com/office/drawing/2014/main" id="{3B5A4662-05EC-4E84-978D-9281DCA72813}"/>
                </a:ext>
              </a:extLst>
            </p:cNvPr>
            <p:cNvSpPr/>
            <p:nvPr/>
          </p:nvSpPr>
          <p:spPr>
            <a:xfrm>
              <a:off x="9764149" y="2770421"/>
              <a:ext cx="55645" cy="32945"/>
            </a:xfrm>
            <a:custGeom>
              <a:avLst/>
              <a:gdLst/>
              <a:ahLst/>
              <a:cxnLst/>
              <a:rect l="l" t="t" r="r" b="b"/>
              <a:pathLst>
                <a:path w="2569" h="1521" extrusionOk="0">
                  <a:moveTo>
                    <a:pt x="2324" y="1"/>
                  </a:moveTo>
                  <a:cubicBezTo>
                    <a:pt x="2302" y="1"/>
                    <a:pt x="2280" y="5"/>
                    <a:pt x="2258" y="15"/>
                  </a:cubicBezTo>
                  <a:cubicBezTo>
                    <a:pt x="1504" y="361"/>
                    <a:pt x="901" y="963"/>
                    <a:pt x="132" y="1292"/>
                  </a:cubicBezTo>
                  <a:cubicBezTo>
                    <a:pt x="0" y="1348"/>
                    <a:pt x="50" y="1521"/>
                    <a:pt x="175" y="1521"/>
                  </a:cubicBezTo>
                  <a:cubicBezTo>
                    <a:pt x="185" y="1521"/>
                    <a:pt x="196" y="1520"/>
                    <a:pt x="208" y="1517"/>
                  </a:cubicBezTo>
                  <a:cubicBezTo>
                    <a:pt x="1030" y="1332"/>
                    <a:pt x="1797" y="799"/>
                    <a:pt x="2443" y="273"/>
                  </a:cubicBezTo>
                  <a:cubicBezTo>
                    <a:pt x="2568" y="171"/>
                    <a:pt x="2456" y="1"/>
                    <a:pt x="232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83;p44">
              <a:extLst>
                <a:ext uri="{FF2B5EF4-FFF2-40B4-BE49-F238E27FC236}">
                  <a16:creationId xmlns:a16="http://schemas.microsoft.com/office/drawing/2014/main" id="{F86365B6-7E23-4295-857E-F3A1B1CAB2F6}"/>
                </a:ext>
              </a:extLst>
            </p:cNvPr>
            <p:cNvSpPr/>
            <p:nvPr/>
          </p:nvSpPr>
          <p:spPr>
            <a:xfrm>
              <a:off x="9831014" y="2739664"/>
              <a:ext cx="21768" cy="14144"/>
            </a:xfrm>
            <a:custGeom>
              <a:avLst/>
              <a:gdLst/>
              <a:ahLst/>
              <a:cxnLst/>
              <a:rect l="l" t="t" r="r" b="b"/>
              <a:pathLst>
                <a:path w="1005" h="653" extrusionOk="0">
                  <a:moveTo>
                    <a:pt x="848" y="0"/>
                  </a:moveTo>
                  <a:cubicBezTo>
                    <a:pt x="833" y="0"/>
                    <a:pt x="817" y="4"/>
                    <a:pt x="801" y="11"/>
                  </a:cubicBezTo>
                  <a:cubicBezTo>
                    <a:pt x="563" y="117"/>
                    <a:pt x="324" y="222"/>
                    <a:pt x="122" y="392"/>
                  </a:cubicBezTo>
                  <a:cubicBezTo>
                    <a:pt x="0" y="495"/>
                    <a:pt x="105" y="653"/>
                    <a:pt x="231" y="653"/>
                  </a:cubicBezTo>
                  <a:cubicBezTo>
                    <a:pt x="263" y="653"/>
                    <a:pt x="295" y="643"/>
                    <a:pt x="326" y="621"/>
                  </a:cubicBezTo>
                  <a:cubicBezTo>
                    <a:pt x="533" y="469"/>
                    <a:pt x="777" y="416"/>
                    <a:pt x="941" y="209"/>
                  </a:cubicBezTo>
                  <a:cubicBezTo>
                    <a:pt x="1005" y="129"/>
                    <a:pt x="942" y="0"/>
                    <a:pt x="84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84;p44">
              <a:extLst>
                <a:ext uri="{FF2B5EF4-FFF2-40B4-BE49-F238E27FC236}">
                  <a16:creationId xmlns:a16="http://schemas.microsoft.com/office/drawing/2014/main" id="{9F9ED41C-0AD6-4FF7-9D1A-427C207408E7}"/>
                </a:ext>
              </a:extLst>
            </p:cNvPr>
            <p:cNvSpPr/>
            <p:nvPr/>
          </p:nvSpPr>
          <p:spPr>
            <a:xfrm>
              <a:off x="10174888" y="3338541"/>
              <a:ext cx="72279" cy="63507"/>
            </a:xfrm>
            <a:custGeom>
              <a:avLst/>
              <a:gdLst/>
              <a:ahLst/>
              <a:cxnLst/>
              <a:rect l="l" t="t" r="r" b="b"/>
              <a:pathLst>
                <a:path w="3337" h="2932" extrusionOk="0">
                  <a:moveTo>
                    <a:pt x="2031" y="1"/>
                  </a:moveTo>
                  <a:cubicBezTo>
                    <a:pt x="1534" y="1"/>
                    <a:pt x="1162" y="296"/>
                    <a:pt x="895" y="697"/>
                  </a:cubicBezTo>
                  <a:cubicBezTo>
                    <a:pt x="515" y="1266"/>
                    <a:pt x="1" y="2522"/>
                    <a:pt x="894" y="2913"/>
                  </a:cubicBezTo>
                  <a:cubicBezTo>
                    <a:pt x="922" y="2925"/>
                    <a:pt x="950" y="2931"/>
                    <a:pt x="975" y="2931"/>
                  </a:cubicBezTo>
                  <a:cubicBezTo>
                    <a:pt x="1120" y="2931"/>
                    <a:pt x="1209" y="2754"/>
                    <a:pt x="1096" y="2627"/>
                  </a:cubicBezTo>
                  <a:cubicBezTo>
                    <a:pt x="714" y="2196"/>
                    <a:pt x="930" y="1570"/>
                    <a:pt x="1210" y="1147"/>
                  </a:cubicBezTo>
                  <a:cubicBezTo>
                    <a:pt x="1434" y="810"/>
                    <a:pt x="1648" y="519"/>
                    <a:pt x="2086" y="519"/>
                  </a:cubicBezTo>
                  <a:cubicBezTo>
                    <a:pt x="2092" y="519"/>
                    <a:pt x="2099" y="519"/>
                    <a:pt x="2105" y="519"/>
                  </a:cubicBezTo>
                  <a:cubicBezTo>
                    <a:pt x="2455" y="527"/>
                    <a:pt x="2718" y="763"/>
                    <a:pt x="3048" y="823"/>
                  </a:cubicBezTo>
                  <a:cubicBezTo>
                    <a:pt x="3059" y="825"/>
                    <a:pt x="3070" y="826"/>
                    <a:pt x="3081" y="826"/>
                  </a:cubicBezTo>
                  <a:cubicBezTo>
                    <a:pt x="3230" y="826"/>
                    <a:pt x="3337" y="635"/>
                    <a:pt x="3238" y="512"/>
                  </a:cubicBezTo>
                  <a:cubicBezTo>
                    <a:pt x="2979" y="190"/>
                    <a:pt x="2454" y="6"/>
                    <a:pt x="2048" y="1"/>
                  </a:cubicBezTo>
                  <a:cubicBezTo>
                    <a:pt x="2042" y="1"/>
                    <a:pt x="2037" y="1"/>
                    <a:pt x="203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85;p44">
              <a:extLst>
                <a:ext uri="{FF2B5EF4-FFF2-40B4-BE49-F238E27FC236}">
                  <a16:creationId xmlns:a16="http://schemas.microsoft.com/office/drawing/2014/main" id="{2B636ACB-3256-4018-8A0A-D41047F926BC}"/>
                </a:ext>
              </a:extLst>
            </p:cNvPr>
            <p:cNvSpPr/>
            <p:nvPr/>
          </p:nvSpPr>
          <p:spPr>
            <a:xfrm>
              <a:off x="10234691" y="3298037"/>
              <a:ext cx="57767" cy="60215"/>
            </a:xfrm>
            <a:custGeom>
              <a:avLst/>
              <a:gdLst/>
              <a:ahLst/>
              <a:cxnLst/>
              <a:rect l="l" t="t" r="r" b="b"/>
              <a:pathLst>
                <a:path w="2667" h="2780" extrusionOk="0">
                  <a:moveTo>
                    <a:pt x="1560" y="1"/>
                  </a:moveTo>
                  <a:cubicBezTo>
                    <a:pt x="1243" y="1"/>
                    <a:pt x="931" y="158"/>
                    <a:pt x="675" y="339"/>
                  </a:cubicBezTo>
                  <a:cubicBezTo>
                    <a:pt x="512" y="454"/>
                    <a:pt x="355" y="590"/>
                    <a:pt x="227" y="744"/>
                  </a:cubicBezTo>
                  <a:cubicBezTo>
                    <a:pt x="13" y="1002"/>
                    <a:pt x="36" y="1303"/>
                    <a:pt x="20" y="1624"/>
                  </a:cubicBezTo>
                  <a:cubicBezTo>
                    <a:pt x="1" y="2026"/>
                    <a:pt x="116" y="2282"/>
                    <a:pt x="166" y="2663"/>
                  </a:cubicBezTo>
                  <a:cubicBezTo>
                    <a:pt x="175" y="2741"/>
                    <a:pt x="236" y="2779"/>
                    <a:pt x="298" y="2779"/>
                  </a:cubicBezTo>
                  <a:cubicBezTo>
                    <a:pt x="363" y="2779"/>
                    <a:pt x="429" y="2738"/>
                    <a:pt x="442" y="2660"/>
                  </a:cubicBezTo>
                  <a:cubicBezTo>
                    <a:pt x="530" y="2109"/>
                    <a:pt x="287" y="1331"/>
                    <a:pt x="757" y="916"/>
                  </a:cubicBezTo>
                  <a:cubicBezTo>
                    <a:pt x="934" y="759"/>
                    <a:pt x="1259" y="524"/>
                    <a:pt x="1541" y="524"/>
                  </a:cubicBezTo>
                  <a:cubicBezTo>
                    <a:pt x="1624" y="524"/>
                    <a:pt x="1704" y="544"/>
                    <a:pt x="1775" y="593"/>
                  </a:cubicBezTo>
                  <a:cubicBezTo>
                    <a:pt x="1954" y="718"/>
                    <a:pt x="2038" y="973"/>
                    <a:pt x="2196" y="1123"/>
                  </a:cubicBezTo>
                  <a:cubicBezTo>
                    <a:pt x="2245" y="1170"/>
                    <a:pt x="2301" y="1190"/>
                    <a:pt x="2355" y="1190"/>
                  </a:cubicBezTo>
                  <a:cubicBezTo>
                    <a:pt x="2520" y="1190"/>
                    <a:pt x="2667" y="1003"/>
                    <a:pt x="2569" y="824"/>
                  </a:cubicBezTo>
                  <a:cubicBezTo>
                    <a:pt x="2411" y="532"/>
                    <a:pt x="2203" y="182"/>
                    <a:pt x="1876" y="58"/>
                  </a:cubicBezTo>
                  <a:cubicBezTo>
                    <a:pt x="1771" y="18"/>
                    <a:pt x="1665" y="1"/>
                    <a:pt x="156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86;p44">
              <a:extLst>
                <a:ext uri="{FF2B5EF4-FFF2-40B4-BE49-F238E27FC236}">
                  <a16:creationId xmlns:a16="http://schemas.microsoft.com/office/drawing/2014/main" id="{FDC22006-AB25-4114-915B-75BF25CEF692}"/>
                </a:ext>
              </a:extLst>
            </p:cNvPr>
            <p:cNvSpPr/>
            <p:nvPr/>
          </p:nvSpPr>
          <p:spPr>
            <a:xfrm>
              <a:off x="10190158" y="3395940"/>
              <a:ext cx="135483" cy="90972"/>
            </a:xfrm>
            <a:custGeom>
              <a:avLst/>
              <a:gdLst/>
              <a:ahLst/>
              <a:cxnLst/>
              <a:rect l="l" t="t" r="r" b="b"/>
              <a:pathLst>
                <a:path w="6255" h="4200" extrusionOk="0">
                  <a:moveTo>
                    <a:pt x="121" y="1"/>
                  </a:moveTo>
                  <a:cubicBezTo>
                    <a:pt x="26" y="1"/>
                    <a:pt x="0" y="153"/>
                    <a:pt x="99" y="180"/>
                  </a:cubicBezTo>
                  <a:cubicBezTo>
                    <a:pt x="1335" y="517"/>
                    <a:pt x="2602" y="1652"/>
                    <a:pt x="3582" y="2443"/>
                  </a:cubicBezTo>
                  <a:cubicBezTo>
                    <a:pt x="4309" y="3029"/>
                    <a:pt x="5084" y="3867"/>
                    <a:pt x="5973" y="4191"/>
                  </a:cubicBezTo>
                  <a:cubicBezTo>
                    <a:pt x="5990" y="4197"/>
                    <a:pt x="6006" y="4200"/>
                    <a:pt x="6022" y="4200"/>
                  </a:cubicBezTo>
                  <a:cubicBezTo>
                    <a:pt x="6162" y="4200"/>
                    <a:pt x="6255" y="3984"/>
                    <a:pt x="6134" y="3889"/>
                  </a:cubicBezTo>
                  <a:cubicBezTo>
                    <a:pt x="5084" y="3069"/>
                    <a:pt x="4029" y="2221"/>
                    <a:pt x="2931" y="1468"/>
                  </a:cubicBezTo>
                  <a:cubicBezTo>
                    <a:pt x="2023" y="845"/>
                    <a:pt x="1274" y="101"/>
                    <a:pt x="130" y="1"/>
                  </a:cubicBezTo>
                  <a:cubicBezTo>
                    <a:pt x="127" y="1"/>
                    <a:pt x="124" y="1"/>
                    <a:pt x="12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87;p44">
              <a:extLst>
                <a:ext uri="{FF2B5EF4-FFF2-40B4-BE49-F238E27FC236}">
                  <a16:creationId xmlns:a16="http://schemas.microsoft.com/office/drawing/2014/main" id="{6B474452-A749-47B1-85DB-B5857616264D}"/>
                </a:ext>
              </a:extLst>
            </p:cNvPr>
            <p:cNvSpPr/>
            <p:nvPr/>
          </p:nvSpPr>
          <p:spPr>
            <a:xfrm>
              <a:off x="10281130" y="3314239"/>
              <a:ext cx="54497" cy="173843"/>
            </a:xfrm>
            <a:custGeom>
              <a:avLst/>
              <a:gdLst/>
              <a:ahLst/>
              <a:cxnLst/>
              <a:rect l="l" t="t" r="r" b="b"/>
              <a:pathLst>
                <a:path w="2516" h="8026" extrusionOk="0">
                  <a:moveTo>
                    <a:pt x="229" y="1"/>
                  </a:moveTo>
                  <a:cubicBezTo>
                    <a:pt x="110" y="1"/>
                    <a:pt x="0" y="128"/>
                    <a:pt x="35" y="271"/>
                  </a:cubicBezTo>
                  <a:cubicBezTo>
                    <a:pt x="317" y="1428"/>
                    <a:pt x="836" y="2535"/>
                    <a:pt x="1141" y="3698"/>
                  </a:cubicBezTo>
                  <a:cubicBezTo>
                    <a:pt x="1295" y="4278"/>
                    <a:pt x="1442" y="4863"/>
                    <a:pt x="1563" y="5450"/>
                  </a:cubicBezTo>
                  <a:cubicBezTo>
                    <a:pt x="1689" y="6064"/>
                    <a:pt x="2094" y="7170"/>
                    <a:pt x="1921" y="7740"/>
                  </a:cubicBezTo>
                  <a:cubicBezTo>
                    <a:pt x="1880" y="7878"/>
                    <a:pt x="2001" y="8025"/>
                    <a:pt x="2122" y="8025"/>
                  </a:cubicBezTo>
                  <a:cubicBezTo>
                    <a:pt x="2171" y="8025"/>
                    <a:pt x="2220" y="8001"/>
                    <a:pt x="2257" y="7940"/>
                  </a:cubicBezTo>
                  <a:cubicBezTo>
                    <a:pt x="2516" y="7528"/>
                    <a:pt x="2466" y="7290"/>
                    <a:pt x="2389" y="6829"/>
                  </a:cubicBezTo>
                  <a:cubicBezTo>
                    <a:pt x="2250" y="5991"/>
                    <a:pt x="2077" y="5150"/>
                    <a:pt x="1881" y="4322"/>
                  </a:cubicBezTo>
                  <a:cubicBezTo>
                    <a:pt x="1556" y="2945"/>
                    <a:pt x="1247" y="1233"/>
                    <a:pt x="378" y="83"/>
                  </a:cubicBezTo>
                  <a:cubicBezTo>
                    <a:pt x="334" y="25"/>
                    <a:pt x="281" y="1"/>
                    <a:pt x="22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88;p44">
              <a:extLst>
                <a:ext uri="{FF2B5EF4-FFF2-40B4-BE49-F238E27FC236}">
                  <a16:creationId xmlns:a16="http://schemas.microsoft.com/office/drawing/2014/main" id="{4B0A5632-3554-4D20-B784-7C8DCE4CC086}"/>
                </a:ext>
              </a:extLst>
            </p:cNvPr>
            <p:cNvSpPr/>
            <p:nvPr/>
          </p:nvSpPr>
          <p:spPr>
            <a:xfrm>
              <a:off x="10278401" y="3427737"/>
              <a:ext cx="43797" cy="32078"/>
            </a:xfrm>
            <a:custGeom>
              <a:avLst/>
              <a:gdLst/>
              <a:ahLst/>
              <a:cxnLst/>
              <a:rect l="l" t="t" r="r" b="b"/>
              <a:pathLst>
                <a:path w="2022" h="1481" extrusionOk="0">
                  <a:moveTo>
                    <a:pt x="1721" y="1"/>
                  </a:moveTo>
                  <a:cubicBezTo>
                    <a:pt x="1718" y="1"/>
                    <a:pt x="1714" y="1"/>
                    <a:pt x="1711" y="1"/>
                  </a:cubicBezTo>
                  <a:cubicBezTo>
                    <a:pt x="1002" y="39"/>
                    <a:pt x="385" y="735"/>
                    <a:pt x="50" y="1305"/>
                  </a:cubicBezTo>
                  <a:cubicBezTo>
                    <a:pt x="0" y="1391"/>
                    <a:pt x="87" y="1480"/>
                    <a:pt x="170" y="1480"/>
                  </a:cubicBezTo>
                  <a:cubicBezTo>
                    <a:pt x="201" y="1480"/>
                    <a:pt x="232" y="1467"/>
                    <a:pt x="255" y="1437"/>
                  </a:cubicBezTo>
                  <a:cubicBezTo>
                    <a:pt x="659" y="883"/>
                    <a:pt x="1162" y="586"/>
                    <a:pt x="1803" y="381"/>
                  </a:cubicBezTo>
                  <a:cubicBezTo>
                    <a:pt x="2021" y="313"/>
                    <a:pt x="1928" y="1"/>
                    <a:pt x="172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89;p44">
              <a:extLst>
                <a:ext uri="{FF2B5EF4-FFF2-40B4-BE49-F238E27FC236}">
                  <a16:creationId xmlns:a16="http://schemas.microsoft.com/office/drawing/2014/main" id="{BCB4A42B-55A8-4DA3-8348-D89A473DA8DA}"/>
                </a:ext>
              </a:extLst>
            </p:cNvPr>
            <p:cNvSpPr/>
            <p:nvPr/>
          </p:nvSpPr>
          <p:spPr>
            <a:xfrm>
              <a:off x="9889821" y="2879566"/>
              <a:ext cx="320265" cy="474657"/>
            </a:xfrm>
            <a:custGeom>
              <a:avLst/>
              <a:gdLst/>
              <a:ahLst/>
              <a:cxnLst/>
              <a:rect l="l" t="t" r="r" b="b"/>
              <a:pathLst>
                <a:path w="14786" h="21914" extrusionOk="0">
                  <a:moveTo>
                    <a:pt x="420" y="1"/>
                  </a:moveTo>
                  <a:cubicBezTo>
                    <a:pt x="212" y="1"/>
                    <a:pt x="0" y="224"/>
                    <a:pt x="136" y="461"/>
                  </a:cubicBezTo>
                  <a:cubicBezTo>
                    <a:pt x="1211" y="2331"/>
                    <a:pt x="2285" y="4156"/>
                    <a:pt x="3446" y="5979"/>
                  </a:cubicBezTo>
                  <a:cubicBezTo>
                    <a:pt x="4613" y="7810"/>
                    <a:pt x="5869" y="9614"/>
                    <a:pt x="7108" y="11397"/>
                  </a:cubicBezTo>
                  <a:cubicBezTo>
                    <a:pt x="8402" y="13261"/>
                    <a:pt x="9735" y="15094"/>
                    <a:pt x="11008" y="16974"/>
                  </a:cubicBezTo>
                  <a:cubicBezTo>
                    <a:pt x="11644" y="17913"/>
                    <a:pt x="12331" y="18819"/>
                    <a:pt x="12933" y="19779"/>
                  </a:cubicBezTo>
                  <a:cubicBezTo>
                    <a:pt x="13431" y="20574"/>
                    <a:pt x="13855" y="21271"/>
                    <a:pt x="14562" y="21887"/>
                  </a:cubicBezTo>
                  <a:cubicBezTo>
                    <a:pt x="14583" y="21906"/>
                    <a:pt x="14608" y="21914"/>
                    <a:pt x="14632" y="21914"/>
                  </a:cubicBezTo>
                  <a:cubicBezTo>
                    <a:pt x="14711" y="21914"/>
                    <a:pt x="14786" y="21831"/>
                    <a:pt x="14728" y="21750"/>
                  </a:cubicBezTo>
                  <a:lnTo>
                    <a:pt x="14728" y="21750"/>
                  </a:lnTo>
                  <a:lnTo>
                    <a:pt x="14728" y="21752"/>
                  </a:lnTo>
                  <a:cubicBezTo>
                    <a:pt x="12386" y="18428"/>
                    <a:pt x="10173" y="15002"/>
                    <a:pt x="7859" y="11654"/>
                  </a:cubicBezTo>
                  <a:cubicBezTo>
                    <a:pt x="5284" y="7930"/>
                    <a:pt x="2904" y="4075"/>
                    <a:pt x="663" y="150"/>
                  </a:cubicBezTo>
                  <a:cubicBezTo>
                    <a:pt x="603" y="45"/>
                    <a:pt x="512" y="1"/>
                    <a:pt x="42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90;p44">
              <a:extLst>
                <a:ext uri="{FF2B5EF4-FFF2-40B4-BE49-F238E27FC236}">
                  <a16:creationId xmlns:a16="http://schemas.microsoft.com/office/drawing/2014/main" id="{19601D98-3028-4D25-ADE2-29F74D9BCC6B}"/>
                </a:ext>
              </a:extLst>
            </p:cNvPr>
            <p:cNvSpPr/>
            <p:nvPr/>
          </p:nvSpPr>
          <p:spPr>
            <a:xfrm>
              <a:off x="9924802" y="2870426"/>
              <a:ext cx="323752" cy="458867"/>
            </a:xfrm>
            <a:custGeom>
              <a:avLst/>
              <a:gdLst/>
              <a:ahLst/>
              <a:cxnLst/>
              <a:rect l="l" t="t" r="r" b="b"/>
              <a:pathLst>
                <a:path w="14947" h="21185" extrusionOk="0">
                  <a:moveTo>
                    <a:pt x="423" y="1"/>
                  </a:moveTo>
                  <a:cubicBezTo>
                    <a:pt x="208" y="1"/>
                    <a:pt x="0" y="179"/>
                    <a:pt x="124" y="419"/>
                  </a:cubicBezTo>
                  <a:cubicBezTo>
                    <a:pt x="978" y="2075"/>
                    <a:pt x="2076" y="3427"/>
                    <a:pt x="3236" y="4862"/>
                  </a:cubicBezTo>
                  <a:cubicBezTo>
                    <a:pt x="4540" y="6473"/>
                    <a:pt x="5560" y="8317"/>
                    <a:pt x="6731" y="10024"/>
                  </a:cubicBezTo>
                  <a:cubicBezTo>
                    <a:pt x="8029" y="11917"/>
                    <a:pt x="9404" y="13743"/>
                    <a:pt x="10667" y="15665"/>
                  </a:cubicBezTo>
                  <a:cubicBezTo>
                    <a:pt x="11221" y="16506"/>
                    <a:pt x="11815" y="17316"/>
                    <a:pt x="12396" y="18138"/>
                  </a:cubicBezTo>
                  <a:cubicBezTo>
                    <a:pt x="12740" y="18623"/>
                    <a:pt x="14522" y="20465"/>
                    <a:pt x="14334" y="21004"/>
                  </a:cubicBezTo>
                  <a:cubicBezTo>
                    <a:pt x="14302" y="21097"/>
                    <a:pt x="14374" y="21184"/>
                    <a:pt x="14453" y="21184"/>
                  </a:cubicBezTo>
                  <a:cubicBezTo>
                    <a:pt x="14484" y="21184"/>
                    <a:pt x="14518" y="21170"/>
                    <a:pt x="14546" y="21137"/>
                  </a:cubicBezTo>
                  <a:cubicBezTo>
                    <a:pt x="14947" y="20660"/>
                    <a:pt x="14539" y="20186"/>
                    <a:pt x="14222" y="19748"/>
                  </a:cubicBezTo>
                  <a:cubicBezTo>
                    <a:pt x="13527" y="18790"/>
                    <a:pt x="12846" y="17824"/>
                    <a:pt x="12159" y="16860"/>
                  </a:cubicBezTo>
                  <a:cubicBezTo>
                    <a:pt x="10946" y="15157"/>
                    <a:pt x="9923" y="13322"/>
                    <a:pt x="8663" y="11653"/>
                  </a:cubicBezTo>
                  <a:cubicBezTo>
                    <a:pt x="7219" y="9740"/>
                    <a:pt x="5986" y="7702"/>
                    <a:pt x="4636" y="5725"/>
                  </a:cubicBezTo>
                  <a:cubicBezTo>
                    <a:pt x="3351" y="3842"/>
                    <a:pt x="1791" y="2236"/>
                    <a:pt x="735" y="189"/>
                  </a:cubicBezTo>
                  <a:cubicBezTo>
                    <a:pt x="667" y="57"/>
                    <a:pt x="544" y="1"/>
                    <a:pt x="42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621;p44">
            <a:extLst>
              <a:ext uri="{FF2B5EF4-FFF2-40B4-BE49-F238E27FC236}">
                <a16:creationId xmlns:a16="http://schemas.microsoft.com/office/drawing/2014/main" id="{95CCFCBC-DC22-41F2-831E-EAC04E7642CA}"/>
              </a:ext>
            </a:extLst>
          </p:cNvPr>
          <p:cNvGrpSpPr/>
          <p:nvPr/>
        </p:nvGrpSpPr>
        <p:grpSpPr>
          <a:xfrm>
            <a:off x="6205548" y="1963614"/>
            <a:ext cx="534301" cy="654215"/>
            <a:chOff x="9716216" y="1908028"/>
            <a:chExt cx="552135" cy="676052"/>
          </a:xfrm>
        </p:grpSpPr>
        <p:sp>
          <p:nvSpPr>
            <p:cNvPr id="78" name="Google Shape;1622;p44">
              <a:extLst>
                <a:ext uri="{FF2B5EF4-FFF2-40B4-BE49-F238E27FC236}">
                  <a16:creationId xmlns:a16="http://schemas.microsoft.com/office/drawing/2014/main" id="{2FABFF32-4B12-47AD-9A41-7D9DB554589D}"/>
                </a:ext>
              </a:extLst>
            </p:cNvPr>
            <p:cNvSpPr/>
            <p:nvPr/>
          </p:nvSpPr>
          <p:spPr>
            <a:xfrm>
              <a:off x="9739825" y="1932504"/>
              <a:ext cx="151642" cy="477213"/>
            </a:xfrm>
            <a:custGeom>
              <a:avLst/>
              <a:gdLst/>
              <a:ahLst/>
              <a:cxnLst/>
              <a:rect l="l" t="t" r="r" b="b"/>
              <a:pathLst>
                <a:path w="7001" h="22032" extrusionOk="0">
                  <a:moveTo>
                    <a:pt x="6619" y="0"/>
                  </a:moveTo>
                  <a:cubicBezTo>
                    <a:pt x="6523" y="0"/>
                    <a:pt x="6430" y="47"/>
                    <a:pt x="6382" y="160"/>
                  </a:cubicBezTo>
                  <a:cubicBezTo>
                    <a:pt x="5564" y="2062"/>
                    <a:pt x="5110" y="4139"/>
                    <a:pt x="4642" y="6149"/>
                  </a:cubicBezTo>
                  <a:cubicBezTo>
                    <a:pt x="4192" y="8078"/>
                    <a:pt x="3628" y="9980"/>
                    <a:pt x="2993" y="11856"/>
                  </a:cubicBezTo>
                  <a:cubicBezTo>
                    <a:pt x="1869" y="15178"/>
                    <a:pt x="1006" y="18542"/>
                    <a:pt x="21" y="21902"/>
                  </a:cubicBezTo>
                  <a:cubicBezTo>
                    <a:pt x="0" y="21973"/>
                    <a:pt x="68" y="22031"/>
                    <a:pt x="130" y="22031"/>
                  </a:cubicBezTo>
                  <a:cubicBezTo>
                    <a:pt x="161" y="22031"/>
                    <a:pt x="192" y="22016"/>
                    <a:pt x="208" y="21980"/>
                  </a:cubicBezTo>
                  <a:cubicBezTo>
                    <a:pt x="955" y="20340"/>
                    <a:pt x="1289" y="18543"/>
                    <a:pt x="1809" y="16825"/>
                  </a:cubicBezTo>
                  <a:cubicBezTo>
                    <a:pt x="2363" y="14992"/>
                    <a:pt x="3044" y="13197"/>
                    <a:pt x="3659" y="11383"/>
                  </a:cubicBezTo>
                  <a:cubicBezTo>
                    <a:pt x="4273" y="9570"/>
                    <a:pt x="4806" y="7726"/>
                    <a:pt x="5271" y="5866"/>
                  </a:cubicBezTo>
                  <a:cubicBezTo>
                    <a:pt x="5736" y="4007"/>
                    <a:pt x="6475" y="2232"/>
                    <a:pt x="6946" y="380"/>
                  </a:cubicBezTo>
                  <a:cubicBezTo>
                    <a:pt x="7000" y="168"/>
                    <a:pt x="6802" y="0"/>
                    <a:pt x="661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23;p44">
              <a:extLst>
                <a:ext uri="{FF2B5EF4-FFF2-40B4-BE49-F238E27FC236}">
                  <a16:creationId xmlns:a16="http://schemas.microsoft.com/office/drawing/2014/main" id="{BF69E454-D6A5-4084-95FF-3BF6BD242E7F}"/>
                </a:ext>
              </a:extLst>
            </p:cNvPr>
            <p:cNvSpPr/>
            <p:nvPr/>
          </p:nvSpPr>
          <p:spPr>
            <a:xfrm>
              <a:off x="9880355" y="1939717"/>
              <a:ext cx="378920" cy="123397"/>
            </a:xfrm>
            <a:custGeom>
              <a:avLst/>
              <a:gdLst/>
              <a:ahLst/>
              <a:cxnLst/>
              <a:rect l="l" t="t" r="r" b="b"/>
              <a:pathLst>
                <a:path w="17494" h="5697" extrusionOk="0">
                  <a:moveTo>
                    <a:pt x="159" y="1"/>
                  </a:moveTo>
                  <a:cubicBezTo>
                    <a:pt x="51" y="1"/>
                    <a:pt x="1" y="156"/>
                    <a:pt x="109" y="226"/>
                  </a:cubicBezTo>
                  <a:lnTo>
                    <a:pt x="108" y="226"/>
                  </a:lnTo>
                  <a:cubicBezTo>
                    <a:pt x="914" y="755"/>
                    <a:pt x="2009" y="1110"/>
                    <a:pt x="2943" y="1384"/>
                  </a:cubicBezTo>
                  <a:cubicBezTo>
                    <a:pt x="4590" y="1867"/>
                    <a:pt x="6269" y="2177"/>
                    <a:pt x="7908" y="2696"/>
                  </a:cubicBezTo>
                  <a:cubicBezTo>
                    <a:pt x="9392" y="3168"/>
                    <a:pt x="10873" y="3681"/>
                    <a:pt x="12378" y="4084"/>
                  </a:cubicBezTo>
                  <a:cubicBezTo>
                    <a:pt x="13945" y="4504"/>
                    <a:pt x="15354" y="5190"/>
                    <a:pt x="16881" y="5679"/>
                  </a:cubicBezTo>
                  <a:cubicBezTo>
                    <a:pt x="16919" y="5691"/>
                    <a:pt x="16956" y="5697"/>
                    <a:pt x="16991" y="5697"/>
                  </a:cubicBezTo>
                  <a:cubicBezTo>
                    <a:pt x="17306" y="5697"/>
                    <a:pt x="17494" y="5249"/>
                    <a:pt x="17190" y="5050"/>
                  </a:cubicBezTo>
                  <a:cubicBezTo>
                    <a:pt x="16142" y="4361"/>
                    <a:pt x="14858" y="3949"/>
                    <a:pt x="13658" y="3612"/>
                  </a:cubicBezTo>
                  <a:cubicBezTo>
                    <a:pt x="12145" y="3190"/>
                    <a:pt x="10635" y="2768"/>
                    <a:pt x="9128" y="2319"/>
                  </a:cubicBezTo>
                  <a:cubicBezTo>
                    <a:pt x="7709" y="1896"/>
                    <a:pt x="6322" y="1507"/>
                    <a:pt x="4871" y="1216"/>
                  </a:cubicBezTo>
                  <a:cubicBezTo>
                    <a:pt x="3876" y="1018"/>
                    <a:pt x="2799" y="886"/>
                    <a:pt x="1859" y="504"/>
                  </a:cubicBezTo>
                  <a:cubicBezTo>
                    <a:pt x="1599" y="397"/>
                    <a:pt x="1375" y="217"/>
                    <a:pt x="1096" y="148"/>
                  </a:cubicBezTo>
                  <a:cubicBezTo>
                    <a:pt x="803" y="77"/>
                    <a:pt x="502" y="141"/>
                    <a:pt x="215" y="14"/>
                  </a:cubicBezTo>
                  <a:cubicBezTo>
                    <a:pt x="195" y="5"/>
                    <a:pt x="176" y="1"/>
                    <a:pt x="15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24;p44">
              <a:extLst>
                <a:ext uri="{FF2B5EF4-FFF2-40B4-BE49-F238E27FC236}">
                  <a16:creationId xmlns:a16="http://schemas.microsoft.com/office/drawing/2014/main" id="{B8C3C352-6EBD-4001-8827-04A6C525B93A}"/>
                </a:ext>
              </a:extLst>
            </p:cNvPr>
            <p:cNvSpPr/>
            <p:nvPr/>
          </p:nvSpPr>
          <p:spPr>
            <a:xfrm>
              <a:off x="9741601" y="2404541"/>
              <a:ext cx="389360" cy="125433"/>
            </a:xfrm>
            <a:custGeom>
              <a:avLst/>
              <a:gdLst/>
              <a:ahLst/>
              <a:cxnLst/>
              <a:rect l="l" t="t" r="r" b="b"/>
              <a:pathLst>
                <a:path w="17976" h="5791" extrusionOk="0">
                  <a:moveTo>
                    <a:pt x="184" y="1"/>
                  </a:moveTo>
                  <a:cubicBezTo>
                    <a:pt x="79" y="1"/>
                    <a:pt x="1" y="148"/>
                    <a:pt x="101" y="240"/>
                  </a:cubicBezTo>
                  <a:cubicBezTo>
                    <a:pt x="1040" y="1097"/>
                    <a:pt x="2524" y="1372"/>
                    <a:pt x="3698" y="1800"/>
                  </a:cubicBezTo>
                  <a:cubicBezTo>
                    <a:pt x="5282" y="2378"/>
                    <a:pt x="6894" y="2842"/>
                    <a:pt x="8516" y="3298"/>
                  </a:cubicBezTo>
                  <a:cubicBezTo>
                    <a:pt x="10119" y="3746"/>
                    <a:pt x="11713" y="4232"/>
                    <a:pt x="13323" y="4652"/>
                  </a:cubicBezTo>
                  <a:cubicBezTo>
                    <a:pt x="14704" y="5011"/>
                    <a:pt x="16154" y="5695"/>
                    <a:pt x="17578" y="5789"/>
                  </a:cubicBezTo>
                  <a:cubicBezTo>
                    <a:pt x="17586" y="5790"/>
                    <a:pt x="17594" y="5790"/>
                    <a:pt x="17601" y="5790"/>
                  </a:cubicBezTo>
                  <a:cubicBezTo>
                    <a:pt x="17912" y="5790"/>
                    <a:pt x="17975" y="5344"/>
                    <a:pt x="17685" y="5233"/>
                  </a:cubicBezTo>
                  <a:cubicBezTo>
                    <a:pt x="15565" y="4422"/>
                    <a:pt x="13258" y="3991"/>
                    <a:pt x="11067" y="3409"/>
                  </a:cubicBezTo>
                  <a:cubicBezTo>
                    <a:pt x="9948" y="3111"/>
                    <a:pt x="8829" y="2812"/>
                    <a:pt x="7711" y="2513"/>
                  </a:cubicBezTo>
                  <a:cubicBezTo>
                    <a:pt x="6139" y="2092"/>
                    <a:pt x="4608" y="1592"/>
                    <a:pt x="3073" y="1071"/>
                  </a:cubicBezTo>
                  <a:cubicBezTo>
                    <a:pt x="2176" y="766"/>
                    <a:pt x="994" y="591"/>
                    <a:pt x="264" y="30"/>
                  </a:cubicBezTo>
                  <a:cubicBezTo>
                    <a:pt x="237" y="10"/>
                    <a:pt x="210" y="1"/>
                    <a:pt x="18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25;p44">
              <a:extLst>
                <a:ext uri="{FF2B5EF4-FFF2-40B4-BE49-F238E27FC236}">
                  <a16:creationId xmlns:a16="http://schemas.microsoft.com/office/drawing/2014/main" id="{F698EF75-F70D-4D81-A65E-F84DAACC5ED3}"/>
                </a:ext>
              </a:extLst>
            </p:cNvPr>
            <p:cNvSpPr/>
            <p:nvPr/>
          </p:nvSpPr>
          <p:spPr>
            <a:xfrm>
              <a:off x="10242597" y="2054385"/>
              <a:ext cx="25754" cy="113325"/>
            </a:xfrm>
            <a:custGeom>
              <a:avLst/>
              <a:gdLst/>
              <a:ahLst/>
              <a:cxnLst/>
              <a:rect l="l" t="t" r="r" b="b"/>
              <a:pathLst>
                <a:path w="1189" h="5232" extrusionOk="0">
                  <a:moveTo>
                    <a:pt x="707" y="0"/>
                  </a:moveTo>
                  <a:cubicBezTo>
                    <a:pt x="700" y="0"/>
                    <a:pt x="693" y="1"/>
                    <a:pt x="686" y="2"/>
                  </a:cubicBezTo>
                  <a:cubicBezTo>
                    <a:pt x="541" y="20"/>
                    <a:pt x="397" y="41"/>
                    <a:pt x="252" y="59"/>
                  </a:cubicBezTo>
                  <a:cubicBezTo>
                    <a:pt x="100" y="80"/>
                    <a:pt x="96" y="309"/>
                    <a:pt x="251" y="330"/>
                  </a:cubicBezTo>
                  <a:cubicBezTo>
                    <a:pt x="658" y="384"/>
                    <a:pt x="657" y="473"/>
                    <a:pt x="662" y="910"/>
                  </a:cubicBezTo>
                  <a:cubicBezTo>
                    <a:pt x="667" y="1253"/>
                    <a:pt x="616" y="1622"/>
                    <a:pt x="585" y="1963"/>
                  </a:cubicBezTo>
                  <a:cubicBezTo>
                    <a:pt x="496" y="2974"/>
                    <a:pt x="113" y="3928"/>
                    <a:pt x="18" y="4938"/>
                  </a:cubicBezTo>
                  <a:cubicBezTo>
                    <a:pt x="1" y="5121"/>
                    <a:pt x="145" y="5232"/>
                    <a:pt x="284" y="5232"/>
                  </a:cubicBezTo>
                  <a:cubicBezTo>
                    <a:pt x="389" y="5232"/>
                    <a:pt x="492" y="5169"/>
                    <a:pt x="520" y="5028"/>
                  </a:cubicBezTo>
                  <a:cubicBezTo>
                    <a:pt x="747" y="3901"/>
                    <a:pt x="1035" y="2793"/>
                    <a:pt x="1089" y="1642"/>
                  </a:cubicBezTo>
                  <a:cubicBezTo>
                    <a:pt x="1114" y="1115"/>
                    <a:pt x="1188" y="531"/>
                    <a:pt x="862" y="81"/>
                  </a:cubicBezTo>
                  <a:cubicBezTo>
                    <a:pt x="826" y="31"/>
                    <a:pt x="768" y="0"/>
                    <a:pt x="707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26;p44">
              <a:extLst>
                <a:ext uri="{FF2B5EF4-FFF2-40B4-BE49-F238E27FC236}">
                  <a16:creationId xmlns:a16="http://schemas.microsoft.com/office/drawing/2014/main" id="{52EC0834-0390-4E3E-A04A-7BBC85B198B0}"/>
                </a:ext>
              </a:extLst>
            </p:cNvPr>
            <p:cNvSpPr/>
            <p:nvPr/>
          </p:nvSpPr>
          <p:spPr>
            <a:xfrm>
              <a:off x="10117987" y="2146418"/>
              <a:ext cx="142090" cy="385006"/>
            </a:xfrm>
            <a:custGeom>
              <a:avLst/>
              <a:gdLst/>
              <a:ahLst/>
              <a:cxnLst/>
              <a:rect l="l" t="t" r="r" b="b"/>
              <a:pathLst>
                <a:path w="6560" h="17775" extrusionOk="0">
                  <a:moveTo>
                    <a:pt x="6017" y="1"/>
                  </a:moveTo>
                  <a:cubicBezTo>
                    <a:pt x="5930" y="1"/>
                    <a:pt x="5847" y="68"/>
                    <a:pt x="5866" y="188"/>
                  </a:cubicBezTo>
                  <a:lnTo>
                    <a:pt x="5866" y="189"/>
                  </a:lnTo>
                  <a:cubicBezTo>
                    <a:pt x="5987" y="957"/>
                    <a:pt x="5512" y="1761"/>
                    <a:pt x="5318" y="2489"/>
                  </a:cubicBezTo>
                  <a:cubicBezTo>
                    <a:pt x="5150" y="3120"/>
                    <a:pt x="4940" y="3717"/>
                    <a:pt x="4714" y="4329"/>
                  </a:cubicBezTo>
                  <a:cubicBezTo>
                    <a:pt x="4196" y="5724"/>
                    <a:pt x="3699" y="7125"/>
                    <a:pt x="3224" y="8531"/>
                  </a:cubicBezTo>
                  <a:cubicBezTo>
                    <a:pt x="2705" y="10062"/>
                    <a:pt x="2079" y="11557"/>
                    <a:pt x="1561" y="13090"/>
                  </a:cubicBezTo>
                  <a:cubicBezTo>
                    <a:pt x="1139" y="14334"/>
                    <a:pt x="921" y="15823"/>
                    <a:pt x="240" y="16965"/>
                  </a:cubicBezTo>
                  <a:lnTo>
                    <a:pt x="240" y="16965"/>
                  </a:lnTo>
                  <a:cubicBezTo>
                    <a:pt x="123" y="17006"/>
                    <a:pt x="29" y="17100"/>
                    <a:pt x="21" y="17245"/>
                  </a:cubicBezTo>
                  <a:cubicBezTo>
                    <a:pt x="18" y="17296"/>
                    <a:pt x="15" y="17348"/>
                    <a:pt x="12" y="17400"/>
                  </a:cubicBezTo>
                  <a:cubicBezTo>
                    <a:pt x="0" y="17614"/>
                    <a:pt x="200" y="17774"/>
                    <a:pt x="391" y="17774"/>
                  </a:cubicBezTo>
                  <a:cubicBezTo>
                    <a:pt x="492" y="17774"/>
                    <a:pt x="591" y="17728"/>
                    <a:pt x="653" y="17619"/>
                  </a:cubicBezTo>
                  <a:cubicBezTo>
                    <a:pt x="1373" y="16356"/>
                    <a:pt x="1649" y="14933"/>
                    <a:pt x="2093" y="13559"/>
                  </a:cubicBezTo>
                  <a:cubicBezTo>
                    <a:pt x="2640" y="11865"/>
                    <a:pt x="3354" y="10227"/>
                    <a:pt x="3897" y="8535"/>
                  </a:cubicBezTo>
                  <a:cubicBezTo>
                    <a:pt x="4440" y="6839"/>
                    <a:pt x="5122" y="5185"/>
                    <a:pt x="5653" y="3485"/>
                  </a:cubicBezTo>
                  <a:cubicBezTo>
                    <a:pt x="5965" y="2485"/>
                    <a:pt x="6560" y="1163"/>
                    <a:pt x="6179" y="118"/>
                  </a:cubicBezTo>
                  <a:cubicBezTo>
                    <a:pt x="6149" y="38"/>
                    <a:pt x="6082" y="1"/>
                    <a:pt x="601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27;p44">
              <a:extLst>
                <a:ext uri="{FF2B5EF4-FFF2-40B4-BE49-F238E27FC236}">
                  <a16:creationId xmlns:a16="http://schemas.microsoft.com/office/drawing/2014/main" id="{CCD2B87A-E1E8-4B6D-9FD5-8757CE82F85E}"/>
                </a:ext>
              </a:extLst>
            </p:cNvPr>
            <p:cNvSpPr/>
            <p:nvPr/>
          </p:nvSpPr>
          <p:spPr>
            <a:xfrm>
              <a:off x="9898571" y="1932114"/>
              <a:ext cx="291890" cy="87376"/>
            </a:xfrm>
            <a:custGeom>
              <a:avLst/>
              <a:gdLst/>
              <a:ahLst/>
              <a:cxnLst/>
              <a:rect l="l" t="t" r="r" b="b"/>
              <a:pathLst>
                <a:path w="13476" h="4034" extrusionOk="0">
                  <a:moveTo>
                    <a:pt x="44" y="0"/>
                  </a:moveTo>
                  <a:cubicBezTo>
                    <a:pt x="7" y="0"/>
                    <a:pt x="0" y="59"/>
                    <a:pt x="37" y="68"/>
                  </a:cubicBezTo>
                  <a:lnTo>
                    <a:pt x="37" y="69"/>
                  </a:lnTo>
                  <a:cubicBezTo>
                    <a:pt x="584" y="202"/>
                    <a:pt x="1049" y="550"/>
                    <a:pt x="1589" y="715"/>
                  </a:cubicBezTo>
                  <a:cubicBezTo>
                    <a:pt x="2134" y="881"/>
                    <a:pt x="2668" y="1026"/>
                    <a:pt x="3205" y="1217"/>
                  </a:cubicBezTo>
                  <a:cubicBezTo>
                    <a:pt x="4298" y="1609"/>
                    <a:pt x="5381" y="1912"/>
                    <a:pt x="6511" y="2172"/>
                  </a:cubicBezTo>
                  <a:cubicBezTo>
                    <a:pt x="8695" y="2675"/>
                    <a:pt x="10926" y="3164"/>
                    <a:pt x="12990" y="4017"/>
                  </a:cubicBezTo>
                  <a:cubicBezTo>
                    <a:pt x="13019" y="4028"/>
                    <a:pt x="13049" y="4034"/>
                    <a:pt x="13078" y="4034"/>
                  </a:cubicBezTo>
                  <a:cubicBezTo>
                    <a:pt x="13279" y="4034"/>
                    <a:pt x="13476" y="3791"/>
                    <a:pt x="13272" y="3638"/>
                  </a:cubicBezTo>
                  <a:cubicBezTo>
                    <a:pt x="12466" y="3036"/>
                    <a:pt x="11496" y="2726"/>
                    <a:pt x="10513" y="2552"/>
                  </a:cubicBezTo>
                  <a:cubicBezTo>
                    <a:pt x="9251" y="2328"/>
                    <a:pt x="8029" y="1971"/>
                    <a:pt x="6777" y="1695"/>
                  </a:cubicBezTo>
                  <a:cubicBezTo>
                    <a:pt x="5669" y="1451"/>
                    <a:pt x="4590" y="1201"/>
                    <a:pt x="3509" y="846"/>
                  </a:cubicBezTo>
                  <a:cubicBezTo>
                    <a:pt x="3037" y="690"/>
                    <a:pt x="2559" y="517"/>
                    <a:pt x="2068" y="432"/>
                  </a:cubicBezTo>
                  <a:cubicBezTo>
                    <a:pt x="1392" y="316"/>
                    <a:pt x="728" y="40"/>
                    <a:pt x="46" y="0"/>
                  </a:cubicBezTo>
                  <a:cubicBezTo>
                    <a:pt x="46" y="0"/>
                    <a:pt x="45" y="0"/>
                    <a:pt x="44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28;p44">
              <a:extLst>
                <a:ext uri="{FF2B5EF4-FFF2-40B4-BE49-F238E27FC236}">
                  <a16:creationId xmlns:a16="http://schemas.microsoft.com/office/drawing/2014/main" id="{573F5B9C-1AE6-4E5F-A4D4-5A645259D84B}"/>
                </a:ext>
              </a:extLst>
            </p:cNvPr>
            <p:cNvSpPr/>
            <p:nvPr/>
          </p:nvSpPr>
          <p:spPr>
            <a:xfrm>
              <a:off x="10167848" y="1998784"/>
              <a:ext cx="80229" cy="51811"/>
            </a:xfrm>
            <a:custGeom>
              <a:avLst/>
              <a:gdLst/>
              <a:ahLst/>
              <a:cxnLst/>
              <a:rect l="l" t="t" r="r" b="b"/>
              <a:pathLst>
                <a:path w="3704" h="2392" extrusionOk="0">
                  <a:moveTo>
                    <a:pt x="247" y="1"/>
                  </a:moveTo>
                  <a:cubicBezTo>
                    <a:pt x="104" y="1"/>
                    <a:pt x="0" y="194"/>
                    <a:pt x="154" y="282"/>
                  </a:cubicBezTo>
                  <a:cubicBezTo>
                    <a:pt x="819" y="664"/>
                    <a:pt x="1458" y="1106"/>
                    <a:pt x="2074" y="1562"/>
                  </a:cubicBezTo>
                  <a:cubicBezTo>
                    <a:pt x="2479" y="1862"/>
                    <a:pt x="2912" y="2276"/>
                    <a:pt x="3407" y="2387"/>
                  </a:cubicBezTo>
                  <a:cubicBezTo>
                    <a:pt x="3419" y="2390"/>
                    <a:pt x="3431" y="2391"/>
                    <a:pt x="3443" y="2391"/>
                  </a:cubicBezTo>
                  <a:cubicBezTo>
                    <a:pt x="3597" y="2391"/>
                    <a:pt x="3704" y="2167"/>
                    <a:pt x="3592" y="2051"/>
                  </a:cubicBezTo>
                  <a:cubicBezTo>
                    <a:pt x="3206" y="1652"/>
                    <a:pt x="2746" y="1430"/>
                    <a:pt x="2292" y="1123"/>
                  </a:cubicBezTo>
                  <a:cubicBezTo>
                    <a:pt x="1678" y="708"/>
                    <a:pt x="994" y="340"/>
                    <a:pt x="321" y="18"/>
                  </a:cubicBezTo>
                  <a:cubicBezTo>
                    <a:pt x="296" y="6"/>
                    <a:pt x="271" y="1"/>
                    <a:pt x="24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29;p44">
              <a:extLst>
                <a:ext uri="{FF2B5EF4-FFF2-40B4-BE49-F238E27FC236}">
                  <a16:creationId xmlns:a16="http://schemas.microsoft.com/office/drawing/2014/main" id="{A2B15CA8-5973-4440-8D3B-606BAF1AD8E4}"/>
                </a:ext>
              </a:extLst>
            </p:cNvPr>
            <p:cNvSpPr/>
            <p:nvPr/>
          </p:nvSpPr>
          <p:spPr>
            <a:xfrm>
              <a:off x="9750742" y="2416172"/>
              <a:ext cx="355852" cy="138927"/>
            </a:xfrm>
            <a:custGeom>
              <a:avLst/>
              <a:gdLst/>
              <a:ahLst/>
              <a:cxnLst/>
              <a:rect l="l" t="t" r="r" b="b"/>
              <a:pathLst>
                <a:path w="16429" h="6414" extrusionOk="0">
                  <a:moveTo>
                    <a:pt x="353" y="1"/>
                  </a:moveTo>
                  <a:cubicBezTo>
                    <a:pt x="270" y="1"/>
                    <a:pt x="183" y="48"/>
                    <a:pt x="161" y="141"/>
                  </a:cubicBezTo>
                  <a:lnTo>
                    <a:pt x="162" y="142"/>
                  </a:lnTo>
                  <a:cubicBezTo>
                    <a:pt x="99" y="398"/>
                    <a:pt x="25" y="608"/>
                    <a:pt x="7" y="871"/>
                  </a:cubicBezTo>
                  <a:cubicBezTo>
                    <a:pt x="1" y="971"/>
                    <a:pt x="52" y="1079"/>
                    <a:pt x="163" y="1093"/>
                  </a:cubicBezTo>
                  <a:cubicBezTo>
                    <a:pt x="637" y="1154"/>
                    <a:pt x="1299" y="1837"/>
                    <a:pt x="1733" y="2085"/>
                  </a:cubicBezTo>
                  <a:cubicBezTo>
                    <a:pt x="2254" y="2384"/>
                    <a:pt x="2812" y="2626"/>
                    <a:pt x="3349" y="2894"/>
                  </a:cubicBezTo>
                  <a:cubicBezTo>
                    <a:pt x="4134" y="3289"/>
                    <a:pt x="4962" y="3546"/>
                    <a:pt x="5754" y="3906"/>
                  </a:cubicBezTo>
                  <a:cubicBezTo>
                    <a:pt x="6526" y="4256"/>
                    <a:pt x="7235" y="4647"/>
                    <a:pt x="8060" y="4870"/>
                  </a:cubicBezTo>
                  <a:cubicBezTo>
                    <a:pt x="9843" y="5350"/>
                    <a:pt x="11643" y="5751"/>
                    <a:pt x="13437" y="6187"/>
                  </a:cubicBezTo>
                  <a:cubicBezTo>
                    <a:pt x="13860" y="6290"/>
                    <a:pt x="14410" y="6413"/>
                    <a:pt x="14936" y="6413"/>
                  </a:cubicBezTo>
                  <a:cubicBezTo>
                    <a:pt x="15480" y="6413"/>
                    <a:pt x="15997" y="6281"/>
                    <a:pt x="16323" y="5859"/>
                  </a:cubicBezTo>
                  <a:cubicBezTo>
                    <a:pt x="16429" y="5721"/>
                    <a:pt x="16366" y="5447"/>
                    <a:pt x="16182" y="5447"/>
                  </a:cubicBezTo>
                  <a:cubicBezTo>
                    <a:pt x="16156" y="5447"/>
                    <a:pt x="16128" y="5453"/>
                    <a:pt x="16098" y="5464"/>
                  </a:cubicBezTo>
                  <a:cubicBezTo>
                    <a:pt x="15596" y="5660"/>
                    <a:pt x="15072" y="5737"/>
                    <a:pt x="14539" y="5737"/>
                  </a:cubicBezTo>
                  <a:cubicBezTo>
                    <a:pt x="13277" y="5737"/>
                    <a:pt x="11963" y="5306"/>
                    <a:pt x="10759" y="5006"/>
                  </a:cubicBezTo>
                  <a:cubicBezTo>
                    <a:pt x="9233" y="4624"/>
                    <a:pt x="7682" y="4282"/>
                    <a:pt x="6269" y="3579"/>
                  </a:cubicBezTo>
                  <a:cubicBezTo>
                    <a:pt x="5181" y="3038"/>
                    <a:pt x="3993" y="2613"/>
                    <a:pt x="2870" y="2132"/>
                  </a:cubicBezTo>
                  <a:cubicBezTo>
                    <a:pt x="2169" y="1832"/>
                    <a:pt x="1423" y="1581"/>
                    <a:pt x="848" y="1055"/>
                  </a:cubicBezTo>
                  <a:cubicBezTo>
                    <a:pt x="476" y="712"/>
                    <a:pt x="497" y="694"/>
                    <a:pt x="524" y="168"/>
                  </a:cubicBezTo>
                  <a:cubicBezTo>
                    <a:pt x="529" y="56"/>
                    <a:pt x="443" y="1"/>
                    <a:pt x="35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30;p44">
              <a:extLst>
                <a:ext uri="{FF2B5EF4-FFF2-40B4-BE49-F238E27FC236}">
                  <a16:creationId xmlns:a16="http://schemas.microsoft.com/office/drawing/2014/main" id="{178BECF2-114D-49E8-8CC3-A7F79D0B94D3}"/>
                </a:ext>
              </a:extLst>
            </p:cNvPr>
            <p:cNvSpPr/>
            <p:nvPr/>
          </p:nvSpPr>
          <p:spPr>
            <a:xfrm>
              <a:off x="10094075" y="2518624"/>
              <a:ext cx="21443" cy="32447"/>
            </a:xfrm>
            <a:custGeom>
              <a:avLst/>
              <a:gdLst/>
              <a:ahLst/>
              <a:cxnLst/>
              <a:rect l="l" t="t" r="r" b="b"/>
              <a:pathLst>
                <a:path w="990" h="1498" extrusionOk="0">
                  <a:moveTo>
                    <a:pt x="728" y="0"/>
                  </a:moveTo>
                  <a:cubicBezTo>
                    <a:pt x="679" y="0"/>
                    <a:pt x="629" y="21"/>
                    <a:pt x="586" y="71"/>
                  </a:cubicBezTo>
                  <a:cubicBezTo>
                    <a:pt x="319" y="381"/>
                    <a:pt x="242" y="773"/>
                    <a:pt x="85" y="1142"/>
                  </a:cubicBezTo>
                  <a:cubicBezTo>
                    <a:pt x="1" y="1337"/>
                    <a:pt x="159" y="1497"/>
                    <a:pt x="319" y="1497"/>
                  </a:cubicBezTo>
                  <a:cubicBezTo>
                    <a:pt x="398" y="1497"/>
                    <a:pt x="478" y="1458"/>
                    <a:pt x="528" y="1364"/>
                  </a:cubicBezTo>
                  <a:cubicBezTo>
                    <a:pt x="709" y="1031"/>
                    <a:pt x="886" y="674"/>
                    <a:pt x="961" y="302"/>
                  </a:cubicBezTo>
                  <a:cubicBezTo>
                    <a:pt x="989" y="158"/>
                    <a:pt x="862" y="0"/>
                    <a:pt x="72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31;p44">
              <a:extLst>
                <a:ext uri="{FF2B5EF4-FFF2-40B4-BE49-F238E27FC236}">
                  <a16:creationId xmlns:a16="http://schemas.microsoft.com/office/drawing/2014/main" id="{9E597389-E9E6-4905-BA87-93B56536C4BB}"/>
                </a:ext>
              </a:extLst>
            </p:cNvPr>
            <p:cNvSpPr/>
            <p:nvPr/>
          </p:nvSpPr>
          <p:spPr>
            <a:xfrm>
              <a:off x="9787672" y="2459449"/>
              <a:ext cx="13689" cy="20577"/>
            </a:xfrm>
            <a:custGeom>
              <a:avLst/>
              <a:gdLst/>
              <a:ahLst/>
              <a:cxnLst/>
              <a:rect l="l" t="t" r="r" b="b"/>
              <a:pathLst>
                <a:path w="632" h="950" extrusionOk="0">
                  <a:moveTo>
                    <a:pt x="361" y="0"/>
                  </a:moveTo>
                  <a:cubicBezTo>
                    <a:pt x="302" y="0"/>
                    <a:pt x="244" y="27"/>
                    <a:pt x="205" y="91"/>
                  </a:cubicBezTo>
                  <a:cubicBezTo>
                    <a:pt x="63" y="322"/>
                    <a:pt x="1" y="564"/>
                    <a:pt x="76" y="828"/>
                  </a:cubicBezTo>
                  <a:cubicBezTo>
                    <a:pt x="98" y="906"/>
                    <a:pt x="171" y="950"/>
                    <a:pt x="241" y="950"/>
                  </a:cubicBezTo>
                  <a:cubicBezTo>
                    <a:pt x="304" y="950"/>
                    <a:pt x="363" y="915"/>
                    <a:pt x="384" y="840"/>
                  </a:cubicBezTo>
                  <a:cubicBezTo>
                    <a:pt x="439" y="651"/>
                    <a:pt x="505" y="469"/>
                    <a:pt x="574" y="286"/>
                  </a:cubicBezTo>
                  <a:cubicBezTo>
                    <a:pt x="632" y="135"/>
                    <a:pt x="494" y="0"/>
                    <a:pt x="361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32;p44">
              <a:extLst>
                <a:ext uri="{FF2B5EF4-FFF2-40B4-BE49-F238E27FC236}">
                  <a16:creationId xmlns:a16="http://schemas.microsoft.com/office/drawing/2014/main" id="{82BD8D51-DB7D-4175-96CC-454944E2C40F}"/>
                </a:ext>
              </a:extLst>
            </p:cNvPr>
            <p:cNvSpPr/>
            <p:nvPr/>
          </p:nvSpPr>
          <p:spPr>
            <a:xfrm>
              <a:off x="9804892" y="2486524"/>
              <a:ext cx="326221" cy="97557"/>
            </a:xfrm>
            <a:custGeom>
              <a:avLst/>
              <a:gdLst/>
              <a:ahLst/>
              <a:cxnLst/>
              <a:rect l="l" t="t" r="r" b="b"/>
              <a:pathLst>
                <a:path w="15061" h="4504" extrusionOk="0">
                  <a:moveTo>
                    <a:pt x="159" y="1"/>
                  </a:moveTo>
                  <a:cubicBezTo>
                    <a:pt x="55" y="1"/>
                    <a:pt x="0" y="163"/>
                    <a:pt x="111" y="230"/>
                  </a:cubicBezTo>
                  <a:lnTo>
                    <a:pt x="110" y="231"/>
                  </a:lnTo>
                  <a:cubicBezTo>
                    <a:pt x="1544" y="1101"/>
                    <a:pt x="2875" y="2067"/>
                    <a:pt x="4407" y="2765"/>
                  </a:cubicBezTo>
                  <a:cubicBezTo>
                    <a:pt x="5939" y="3463"/>
                    <a:pt x="7260" y="3793"/>
                    <a:pt x="8920" y="3932"/>
                  </a:cubicBezTo>
                  <a:cubicBezTo>
                    <a:pt x="10139" y="4034"/>
                    <a:pt x="11428" y="4503"/>
                    <a:pt x="12662" y="4503"/>
                  </a:cubicBezTo>
                  <a:cubicBezTo>
                    <a:pt x="12805" y="4503"/>
                    <a:pt x="12947" y="4497"/>
                    <a:pt x="13088" y="4483"/>
                  </a:cubicBezTo>
                  <a:cubicBezTo>
                    <a:pt x="14349" y="4359"/>
                    <a:pt x="14289" y="3180"/>
                    <a:pt x="14906" y="2314"/>
                  </a:cubicBezTo>
                  <a:cubicBezTo>
                    <a:pt x="15060" y="2098"/>
                    <a:pt x="14870" y="1886"/>
                    <a:pt x="14665" y="1886"/>
                  </a:cubicBezTo>
                  <a:cubicBezTo>
                    <a:pt x="14586" y="1886"/>
                    <a:pt x="14504" y="1918"/>
                    <a:pt x="14440" y="1995"/>
                  </a:cubicBezTo>
                  <a:cubicBezTo>
                    <a:pt x="14242" y="2231"/>
                    <a:pt x="14124" y="2465"/>
                    <a:pt x="14001" y="2745"/>
                  </a:cubicBezTo>
                  <a:cubicBezTo>
                    <a:pt x="13679" y="3483"/>
                    <a:pt x="13380" y="3879"/>
                    <a:pt x="12643" y="3879"/>
                  </a:cubicBezTo>
                  <a:cubicBezTo>
                    <a:pt x="12579" y="3879"/>
                    <a:pt x="12511" y="3876"/>
                    <a:pt x="12439" y="3870"/>
                  </a:cubicBezTo>
                  <a:cubicBezTo>
                    <a:pt x="11332" y="3774"/>
                    <a:pt x="10245" y="3469"/>
                    <a:pt x="9126" y="3379"/>
                  </a:cubicBezTo>
                  <a:cubicBezTo>
                    <a:pt x="7685" y="3263"/>
                    <a:pt x="6387" y="3058"/>
                    <a:pt x="5029" y="2512"/>
                  </a:cubicBezTo>
                  <a:cubicBezTo>
                    <a:pt x="3335" y="1832"/>
                    <a:pt x="1818" y="871"/>
                    <a:pt x="215" y="16"/>
                  </a:cubicBezTo>
                  <a:cubicBezTo>
                    <a:pt x="195" y="5"/>
                    <a:pt x="176" y="1"/>
                    <a:pt x="15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33;p44">
              <a:extLst>
                <a:ext uri="{FF2B5EF4-FFF2-40B4-BE49-F238E27FC236}">
                  <a16:creationId xmlns:a16="http://schemas.microsoft.com/office/drawing/2014/main" id="{CFCBE7F1-F352-4A67-ACA1-2DD4BC6932BB}"/>
                </a:ext>
              </a:extLst>
            </p:cNvPr>
            <p:cNvSpPr/>
            <p:nvPr/>
          </p:nvSpPr>
          <p:spPr>
            <a:xfrm>
              <a:off x="9716216" y="1908028"/>
              <a:ext cx="184110" cy="498072"/>
            </a:xfrm>
            <a:custGeom>
              <a:avLst/>
              <a:gdLst/>
              <a:ahLst/>
              <a:cxnLst/>
              <a:rect l="l" t="t" r="r" b="b"/>
              <a:pathLst>
                <a:path w="8500" h="22995" extrusionOk="0">
                  <a:moveTo>
                    <a:pt x="5752" y="2098"/>
                  </a:moveTo>
                  <a:lnTo>
                    <a:pt x="5752" y="2098"/>
                  </a:lnTo>
                  <a:cubicBezTo>
                    <a:pt x="5787" y="2405"/>
                    <a:pt x="5930" y="2735"/>
                    <a:pt x="6155" y="2940"/>
                  </a:cubicBezTo>
                  <a:lnTo>
                    <a:pt x="6155" y="2940"/>
                  </a:lnTo>
                  <a:cubicBezTo>
                    <a:pt x="6135" y="2939"/>
                    <a:pt x="6114" y="2939"/>
                    <a:pt x="6094" y="2939"/>
                  </a:cubicBezTo>
                  <a:cubicBezTo>
                    <a:pt x="6005" y="2939"/>
                    <a:pt x="5909" y="2948"/>
                    <a:pt x="5805" y="2970"/>
                  </a:cubicBezTo>
                  <a:cubicBezTo>
                    <a:pt x="5767" y="2977"/>
                    <a:pt x="5729" y="2987"/>
                    <a:pt x="5692" y="2997"/>
                  </a:cubicBezTo>
                  <a:lnTo>
                    <a:pt x="5692" y="2997"/>
                  </a:lnTo>
                  <a:lnTo>
                    <a:pt x="5671" y="2872"/>
                  </a:lnTo>
                  <a:cubicBezTo>
                    <a:pt x="5669" y="2729"/>
                    <a:pt x="5673" y="2587"/>
                    <a:pt x="5686" y="2446"/>
                  </a:cubicBezTo>
                  <a:cubicBezTo>
                    <a:pt x="5672" y="2311"/>
                    <a:pt x="5694" y="2195"/>
                    <a:pt x="5752" y="2098"/>
                  </a:cubicBezTo>
                  <a:close/>
                  <a:moveTo>
                    <a:pt x="5469" y="5559"/>
                  </a:moveTo>
                  <a:cubicBezTo>
                    <a:pt x="5865" y="5559"/>
                    <a:pt x="6026" y="5723"/>
                    <a:pt x="5951" y="6051"/>
                  </a:cubicBezTo>
                  <a:cubicBezTo>
                    <a:pt x="5973" y="6290"/>
                    <a:pt x="5934" y="6410"/>
                    <a:pt x="5834" y="6410"/>
                  </a:cubicBezTo>
                  <a:cubicBezTo>
                    <a:pt x="5696" y="6410"/>
                    <a:pt x="5443" y="6183"/>
                    <a:pt x="5075" y="5730"/>
                  </a:cubicBezTo>
                  <a:lnTo>
                    <a:pt x="5075" y="5730"/>
                  </a:lnTo>
                  <a:lnTo>
                    <a:pt x="5261" y="5572"/>
                  </a:lnTo>
                  <a:cubicBezTo>
                    <a:pt x="5336" y="5564"/>
                    <a:pt x="5406" y="5559"/>
                    <a:pt x="5469" y="5559"/>
                  </a:cubicBezTo>
                  <a:close/>
                  <a:moveTo>
                    <a:pt x="4747" y="7614"/>
                  </a:moveTo>
                  <a:cubicBezTo>
                    <a:pt x="4880" y="7614"/>
                    <a:pt x="5022" y="7751"/>
                    <a:pt x="5173" y="8024"/>
                  </a:cubicBezTo>
                  <a:cubicBezTo>
                    <a:pt x="5428" y="8267"/>
                    <a:pt x="5523" y="8389"/>
                    <a:pt x="5458" y="8389"/>
                  </a:cubicBezTo>
                  <a:cubicBezTo>
                    <a:pt x="5424" y="8389"/>
                    <a:pt x="5346" y="8355"/>
                    <a:pt x="5223" y="8288"/>
                  </a:cubicBezTo>
                  <a:cubicBezTo>
                    <a:pt x="5016" y="8200"/>
                    <a:pt x="4805" y="7949"/>
                    <a:pt x="4646" y="7642"/>
                  </a:cubicBezTo>
                  <a:lnTo>
                    <a:pt x="4646" y="7642"/>
                  </a:lnTo>
                  <a:cubicBezTo>
                    <a:pt x="4679" y="7623"/>
                    <a:pt x="4713" y="7614"/>
                    <a:pt x="4747" y="7614"/>
                  </a:cubicBezTo>
                  <a:close/>
                  <a:moveTo>
                    <a:pt x="4763" y="10011"/>
                  </a:moveTo>
                  <a:lnTo>
                    <a:pt x="4763" y="10011"/>
                  </a:lnTo>
                  <a:cubicBezTo>
                    <a:pt x="4730" y="10091"/>
                    <a:pt x="4692" y="10123"/>
                    <a:pt x="4651" y="10123"/>
                  </a:cubicBezTo>
                  <a:cubicBezTo>
                    <a:pt x="4623" y="10123"/>
                    <a:pt x="4594" y="10108"/>
                    <a:pt x="4565" y="10083"/>
                  </a:cubicBezTo>
                  <a:lnTo>
                    <a:pt x="4565" y="10083"/>
                  </a:lnTo>
                  <a:cubicBezTo>
                    <a:pt x="4671" y="10050"/>
                    <a:pt x="4759" y="10021"/>
                    <a:pt x="4763" y="10011"/>
                  </a:cubicBezTo>
                  <a:close/>
                  <a:moveTo>
                    <a:pt x="3856" y="11857"/>
                  </a:moveTo>
                  <a:cubicBezTo>
                    <a:pt x="3960" y="11857"/>
                    <a:pt x="4070" y="11899"/>
                    <a:pt x="4185" y="11982"/>
                  </a:cubicBezTo>
                  <a:lnTo>
                    <a:pt x="4355" y="12300"/>
                  </a:lnTo>
                  <a:cubicBezTo>
                    <a:pt x="4060" y="12222"/>
                    <a:pt x="3874" y="12076"/>
                    <a:pt x="3797" y="11862"/>
                  </a:cubicBezTo>
                  <a:lnTo>
                    <a:pt x="3797" y="11862"/>
                  </a:lnTo>
                  <a:cubicBezTo>
                    <a:pt x="3817" y="11859"/>
                    <a:pt x="3836" y="11857"/>
                    <a:pt x="3856" y="11857"/>
                  </a:cubicBezTo>
                  <a:close/>
                  <a:moveTo>
                    <a:pt x="2965" y="15817"/>
                  </a:moveTo>
                  <a:cubicBezTo>
                    <a:pt x="3054" y="15817"/>
                    <a:pt x="3133" y="16078"/>
                    <a:pt x="3098" y="16078"/>
                  </a:cubicBezTo>
                  <a:cubicBezTo>
                    <a:pt x="3080" y="16078"/>
                    <a:pt x="3034" y="16014"/>
                    <a:pt x="2947" y="15821"/>
                  </a:cubicBezTo>
                  <a:lnTo>
                    <a:pt x="2947" y="15821"/>
                  </a:lnTo>
                  <a:cubicBezTo>
                    <a:pt x="2953" y="15819"/>
                    <a:pt x="2959" y="15817"/>
                    <a:pt x="2965" y="15817"/>
                  </a:cubicBezTo>
                  <a:close/>
                  <a:moveTo>
                    <a:pt x="2608" y="17307"/>
                  </a:moveTo>
                  <a:lnTo>
                    <a:pt x="2608" y="17307"/>
                  </a:lnTo>
                  <a:cubicBezTo>
                    <a:pt x="2608" y="17363"/>
                    <a:pt x="2588" y="17385"/>
                    <a:pt x="2556" y="17385"/>
                  </a:cubicBezTo>
                  <a:cubicBezTo>
                    <a:pt x="2527" y="17385"/>
                    <a:pt x="2489" y="17368"/>
                    <a:pt x="2447" y="17341"/>
                  </a:cubicBezTo>
                  <a:lnTo>
                    <a:pt x="2447" y="17341"/>
                  </a:lnTo>
                  <a:cubicBezTo>
                    <a:pt x="2500" y="17327"/>
                    <a:pt x="2553" y="17315"/>
                    <a:pt x="2608" y="17307"/>
                  </a:cubicBezTo>
                  <a:close/>
                  <a:moveTo>
                    <a:pt x="1250" y="20778"/>
                  </a:moveTo>
                  <a:lnTo>
                    <a:pt x="1641" y="20817"/>
                  </a:lnTo>
                  <a:cubicBezTo>
                    <a:pt x="1615" y="21027"/>
                    <a:pt x="1560" y="21110"/>
                    <a:pt x="1492" y="21110"/>
                  </a:cubicBezTo>
                  <a:cubicBezTo>
                    <a:pt x="1410" y="21110"/>
                    <a:pt x="1308" y="20991"/>
                    <a:pt x="1212" y="20833"/>
                  </a:cubicBezTo>
                  <a:lnTo>
                    <a:pt x="1212" y="20833"/>
                  </a:lnTo>
                  <a:lnTo>
                    <a:pt x="1250" y="20778"/>
                  </a:lnTo>
                  <a:close/>
                  <a:moveTo>
                    <a:pt x="7264" y="1"/>
                  </a:moveTo>
                  <a:cubicBezTo>
                    <a:pt x="6597" y="1"/>
                    <a:pt x="6089" y="616"/>
                    <a:pt x="5867" y="1261"/>
                  </a:cubicBezTo>
                  <a:lnTo>
                    <a:pt x="5867" y="1261"/>
                  </a:lnTo>
                  <a:cubicBezTo>
                    <a:pt x="5266" y="1485"/>
                    <a:pt x="5013" y="2450"/>
                    <a:pt x="5176" y="3271"/>
                  </a:cubicBezTo>
                  <a:lnTo>
                    <a:pt x="5176" y="3271"/>
                  </a:lnTo>
                  <a:cubicBezTo>
                    <a:pt x="4626" y="3725"/>
                    <a:pt x="4395" y="4567"/>
                    <a:pt x="4458" y="5316"/>
                  </a:cubicBezTo>
                  <a:lnTo>
                    <a:pt x="4458" y="5316"/>
                  </a:lnTo>
                  <a:cubicBezTo>
                    <a:pt x="4359" y="5398"/>
                    <a:pt x="4270" y="5504"/>
                    <a:pt x="4196" y="5639"/>
                  </a:cubicBezTo>
                  <a:cubicBezTo>
                    <a:pt x="3911" y="6160"/>
                    <a:pt x="3928" y="6925"/>
                    <a:pt x="4158" y="7540"/>
                  </a:cubicBezTo>
                  <a:lnTo>
                    <a:pt x="4158" y="7540"/>
                  </a:lnTo>
                  <a:cubicBezTo>
                    <a:pt x="3854" y="7763"/>
                    <a:pt x="3644" y="8142"/>
                    <a:pt x="3651" y="8719"/>
                  </a:cubicBezTo>
                  <a:cubicBezTo>
                    <a:pt x="3655" y="9037"/>
                    <a:pt x="3720" y="9406"/>
                    <a:pt x="3850" y="9751"/>
                  </a:cubicBezTo>
                  <a:lnTo>
                    <a:pt x="3850" y="9751"/>
                  </a:lnTo>
                  <a:cubicBezTo>
                    <a:pt x="3339" y="10078"/>
                    <a:pt x="3070" y="10646"/>
                    <a:pt x="3125" y="11302"/>
                  </a:cubicBezTo>
                  <a:cubicBezTo>
                    <a:pt x="3131" y="11373"/>
                    <a:pt x="3142" y="11453"/>
                    <a:pt x="3157" y="11538"/>
                  </a:cubicBezTo>
                  <a:lnTo>
                    <a:pt x="3157" y="11538"/>
                  </a:lnTo>
                  <a:cubicBezTo>
                    <a:pt x="2611" y="11982"/>
                    <a:pt x="2362" y="12990"/>
                    <a:pt x="2576" y="13775"/>
                  </a:cubicBezTo>
                  <a:lnTo>
                    <a:pt x="2576" y="13775"/>
                  </a:lnTo>
                  <a:cubicBezTo>
                    <a:pt x="2203" y="14220"/>
                    <a:pt x="2129" y="14912"/>
                    <a:pt x="2270" y="15492"/>
                  </a:cubicBezTo>
                  <a:lnTo>
                    <a:pt x="2270" y="15492"/>
                  </a:lnTo>
                  <a:cubicBezTo>
                    <a:pt x="1871" y="15607"/>
                    <a:pt x="1521" y="15839"/>
                    <a:pt x="1417" y="16208"/>
                  </a:cubicBezTo>
                  <a:cubicBezTo>
                    <a:pt x="1333" y="16505"/>
                    <a:pt x="1460" y="16908"/>
                    <a:pt x="1680" y="17258"/>
                  </a:cubicBezTo>
                  <a:lnTo>
                    <a:pt x="1680" y="17258"/>
                  </a:lnTo>
                  <a:cubicBezTo>
                    <a:pt x="1656" y="17276"/>
                    <a:pt x="1633" y="17293"/>
                    <a:pt x="1612" y="17311"/>
                  </a:cubicBezTo>
                  <a:cubicBezTo>
                    <a:pt x="1225" y="17628"/>
                    <a:pt x="1094" y="18148"/>
                    <a:pt x="1176" y="18638"/>
                  </a:cubicBezTo>
                  <a:lnTo>
                    <a:pt x="1176" y="18638"/>
                  </a:lnTo>
                  <a:cubicBezTo>
                    <a:pt x="685" y="18874"/>
                    <a:pt x="474" y="19339"/>
                    <a:pt x="535" y="19986"/>
                  </a:cubicBezTo>
                  <a:cubicBezTo>
                    <a:pt x="550" y="20140"/>
                    <a:pt x="590" y="20354"/>
                    <a:pt x="659" y="20576"/>
                  </a:cubicBezTo>
                  <a:lnTo>
                    <a:pt x="659" y="20576"/>
                  </a:lnTo>
                  <a:cubicBezTo>
                    <a:pt x="588" y="20625"/>
                    <a:pt x="527" y="20683"/>
                    <a:pt x="480" y="20751"/>
                  </a:cubicBezTo>
                  <a:cubicBezTo>
                    <a:pt x="1" y="21441"/>
                    <a:pt x="686" y="22525"/>
                    <a:pt x="1234" y="22950"/>
                  </a:cubicBezTo>
                  <a:cubicBezTo>
                    <a:pt x="1274" y="22981"/>
                    <a:pt x="1315" y="22995"/>
                    <a:pt x="1354" y="22995"/>
                  </a:cubicBezTo>
                  <a:cubicBezTo>
                    <a:pt x="1528" y="22995"/>
                    <a:pt x="1657" y="22727"/>
                    <a:pt x="1475" y="22587"/>
                  </a:cubicBezTo>
                  <a:cubicBezTo>
                    <a:pt x="1275" y="22434"/>
                    <a:pt x="759" y="21772"/>
                    <a:pt x="779" y="21442"/>
                  </a:cubicBezTo>
                  <a:lnTo>
                    <a:pt x="947" y="21205"/>
                  </a:lnTo>
                  <a:lnTo>
                    <a:pt x="947" y="21205"/>
                  </a:lnTo>
                  <a:cubicBezTo>
                    <a:pt x="1111" y="21447"/>
                    <a:pt x="1328" y="21622"/>
                    <a:pt x="1605" y="21622"/>
                  </a:cubicBezTo>
                  <a:cubicBezTo>
                    <a:pt x="1629" y="21622"/>
                    <a:pt x="1654" y="21621"/>
                    <a:pt x="1679" y="21618"/>
                  </a:cubicBezTo>
                  <a:cubicBezTo>
                    <a:pt x="2257" y="21556"/>
                    <a:pt x="2380" y="20870"/>
                    <a:pt x="1965" y="20571"/>
                  </a:cubicBezTo>
                  <a:cubicBezTo>
                    <a:pt x="1798" y="20452"/>
                    <a:pt x="1563" y="20392"/>
                    <a:pt x="1325" y="20392"/>
                  </a:cubicBezTo>
                  <a:cubicBezTo>
                    <a:pt x="1219" y="20392"/>
                    <a:pt x="1111" y="20404"/>
                    <a:pt x="1009" y="20428"/>
                  </a:cubicBezTo>
                  <a:lnTo>
                    <a:pt x="1009" y="20428"/>
                  </a:lnTo>
                  <a:cubicBezTo>
                    <a:pt x="941" y="20265"/>
                    <a:pt x="894" y="20118"/>
                    <a:pt x="890" y="20051"/>
                  </a:cubicBezTo>
                  <a:cubicBezTo>
                    <a:pt x="870" y="19737"/>
                    <a:pt x="892" y="19276"/>
                    <a:pt x="1146" y="19035"/>
                  </a:cubicBezTo>
                  <a:lnTo>
                    <a:pt x="1270" y="18980"/>
                  </a:lnTo>
                  <a:lnTo>
                    <a:pt x="1270" y="18980"/>
                  </a:lnTo>
                  <a:cubicBezTo>
                    <a:pt x="1299" y="19052"/>
                    <a:pt x="1333" y="19123"/>
                    <a:pt x="1371" y="19190"/>
                  </a:cubicBezTo>
                  <a:cubicBezTo>
                    <a:pt x="1526" y="19462"/>
                    <a:pt x="1870" y="19685"/>
                    <a:pt x="2181" y="19685"/>
                  </a:cubicBezTo>
                  <a:cubicBezTo>
                    <a:pt x="2396" y="19685"/>
                    <a:pt x="2594" y="19579"/>
                    <a:pt x="2703" y="19308"/>
                  </a:cubicBezTo>
                  <a:cubicBezTo>
                    <a:pt x="2941" y="18718"/>
                    <a:pt x="2338" y="18478"/>
                    <a:pt x="1861" y="18478"/>
                  </a:cubicBezTo>
                  <a:cubicBezTo>
                    <a:pt x="1797" y="18478"/>
                    <a:pt x="1736" y="18482"/>
                    <a:pt x="1679" y="18491"/>
                  </a:cubicBezTo>
                  <a:cubicBezTo>
                    <a:pt x="1615" y="18500"/>
                    <a:pt x="1554" y="18512"/>
                    <a:pt x="1496" y="18526"/>
                  </a:cubicBezTo>
                  <a:lnTo>
                    <a:pt x="1496" y="18526"/>
                  </a:lnTo>
                  <a:cubicBezTo>
                    <a:pt x="1503" y="18472"/>
                    <a:pt x="1515" y="18412"/>
                    <a:pt x="1534" y="18344"/>
                  </a:cubicBezTo>
                  <a:lnTo>
                    <a:pt x="1547" y="18139"/>
                  </a:lnTo>
                  <a:cubicBezTo>
                    <a:pt x="1596" y="17875"/>
                    <a:pt x="1719" y="17687"/>
                    <a:pt x="1918" y="17576"/>
                  </a:cubicBezTo>
                  <a:lnTo>
                    <a:pt x="1918" y="17576"/>
                  </a:lnTo>
                  <a:cubicBezTo>
                    <a:pt x="2116" y="17797"/>
                    <a:pt x="2345" y="17964"/>
                    <a:pt x="2557" y="18014"/>
                  </a:cubicBezTo>
                  <a:cubicBezTo>
                    <a:pt x="2609" y="18026"/>
                    <a:pt x="2663" y="18032"/>
                    <a:pt x="2717" y="18032"/>
                  </a:cubicBezTo>
                  <a:cubicBezTo>
                    <a:pt x="3154" y="18032"/>
                    <a:pt x="3563" y="17639"/>
                    <a:pt x="3282" y="17180"/>
                  </a:cubicBezTo>
                  <a:cubicBezTo>
                    <a:pt x="3155" y="16972"/>
                    <a:pt x="2944" y="16894"/>
                    <a:pt x="2708" y="16894"/>
                  </a:cubicBezTo>
                  <a:cubicBezTo>
                    <a:pt x="2516" y="16894"/>
                    <a:pt x="2307" y="16946"/>
                    <a:pt x="2116" y="17023"/>
                  </a:cubicBezTo>
                  <a:lnTo>
                    <a:pt x="2116" y="17023"/>
                  </a:lnTo>
                  <a:cubicBezTo>
                    <a:pt x="1895" y="16803"/>
                    <a:pt x="1935" y="16582"/>
                    <a:pt x="2235" y="16361"/>
                  </a:cubicBezTo>
                  <a:cubicBezTo>
                    <a:pt x="2270" y="16172"/>
                    <a:pt x="2341" y="16038"/>
                    <a:pt x="2445" y="15960"/>
                  </a:cubicBezTo>
                  <a:lnTo>
                    <a:pt x="2445" y="15960"/>
                  </a:lnTo>
                  <a:cubicBezTo>
                    <a:pt x="2628" y="16299"/>
                    <a:pt x="2904" y="16531"/>
                    <a:pt x="3245" y="16531"/>
                  </a:cubicBezTo>
                  <a:cubicBezTo>
                    <a:pt x="3358" y="16531"/>
                    <a:pt x="3478" y="16506"/>
                    <a:pt x="3604" y="16451"/>
                  </a:cubicBezTo>
                  <a:cubicBezTo>
                    <a:pt x="4234" y="16175"/>
                    <a:pt x="3826" y="15584"/>
                    <a:pt x="3362" y="15458"/>
                  </a:cubicBezTo>
                  <a:cubicBezTo>
                    <a:pt x="3228" y="15422"/>
                    <a:pt x="3071" y="15403"/>
                    <a:pt x="2904" y="15403"/>
                  </a:cubicBezTo>
                  <a:cubicBezTo>
                    <a:pt x="2836" y="15403"/>
                    <a:pt x="2766" y="15406"/>
                    <a:pt x="2696" y="15412"/>
                  </a:cubicBezTo>
                  <a:lnTo>
                    <a:pt x="2696" y="15412"/>
                  </a:lnTo>
                  <a:cubicBezTo>
                    <a:pt x="2555" y="15196"/>
                    <a:pt x="2537" y="14940"/>
                    <a:pt x="2642" y="14647"/>
                  </a:cubicBezTo>
                  <a:lnTo>
                    <a:pt x="2837" y="14324"/>
                  </a:lnTo>
                  <a:lnTo>
                    <a:pt x="2837" y="14324"/>
                  </a:lnTo>
                  <a:cubicBezTo>
                    <a:pt x="3033" y="14573"/>
                    <a:pt x="3396" y="14788"/>
                    <a:pt x="3720" y="14788"/>
                  </a:cubicBezTo>
                  <a:cubicBezTo>
                    <a:pt x="3919" y="14788"/>
                    <a:pt x="4103" y="14707"/>
                    <a:pt x="4223" y="14501"/>
                  </a:cubicBezTo>
                  <a:cubicBezTo>
                    <a:pt x="4540" y="13958"/>
                    <a:pt x="4040" y="13327"/>
                    <a:pt x="3485" y="13327"/>
                  </a:cubicBezTo>
                  <a:cubicBezTo>
                    <a:pt x="3449" y="13327"/>
                    <a:pt x="3412" y="13330"/>
                    <a:pt x="3376" y="13336"/>
                  </a:cubicBezTo>
                  <a:cubicBezTo>
                    <a:pt x="3259" y="13354"/>
                    <a:pt x="3151" y="13384"/>
                    <a:pt x="3053" y="13424"/>
                  </a:cubicBezTo>
                  <a:lnTo>
                    <a:pt x="3053" y="13424"/>
                  </a:lnTo>
                  <a:cubicBezTo>
                    <a:pt x="3053" y="13409"/>
                    <a:pt x="3053" y="13393"/>
                    <a:pt x="3053" y="13377"/>
                  </a:cubicBezTo>
                  <a:cubicBezTo>
                    <a:pt x="3024" y="13202"/>
                    <a:pt x="3022" y="12950"/>
                    <a:pt x="3052" y="12772"/>
                  </a:cubicBezTo>
                  <a:cubicBezTo>
                    <a:pt x="2987" y="12470"/>
                    <a:pt x="3083" y="12262"/>
                    <a:pt x="3341" y="12149"/>
                  </a:cubicBezTo>
                  <a:lnTo>
                    <a:pt x="3341" y="12149"/>
                  </a:lnTo>
                  <a:cubicBezTo>
                    <a:pt x="3514" y="12550"/>
                    <a:pt x="3792" y="12900"/>
                    <a:pt x="4191" y="12900"/>
                  </a:cubicBezTo>
                  <a:cubicBezTo>
                    <a:pt x="4270" y="12900"/>
                    <a:pt x="4354" y="12887"/>
                    <a:pt x="4443" y="12857"/>
                  </a:cubicBezTo>
                  <a:cubicBezTo>
                    <a:pt x="5059" y="12649"/>
                    <a:pt x="5083" y="12012"/>
                    <a:pt x="4631" y="11660"/>
                  </a:cubicBezTo>
                  <a:cubicBezTo>
                    <a:pt x="4318" y="11416"/>
                    <a:pt x="4029" y="11312"/>
                    <a:pt x="3771" y="11312"/>
                  </a:cubicBezTo>
                  <a:cubicBezTo>
                    <a:pt x="3731" y="11312"/>
                    <a:pt x="3692" y="11314"/>
                    <a:pt x="3653" y="11319"/>
                  </a:cubicBezTo>
                  <a:lnTo>
                    <a:pt x="3653" y="11319"/>
                  </a:lnTo>
                  <a:cubicBezTo>
                    <a:pt x="3615" y="10914"/>
                    <a:pt x="3776" y="10503"/>
                    <a:pt x="4103" y="10259"/>
                  </a:cubicBezTo>
                  <a:lnTo>
                    <a:pt x="4103" y="10259"/>
                  </a:lnTo>
                  <a:cubicBezTo>
                    <a:pt x="4264" y="10506"/>
                    <a:pt x="4470" y="10711"/>
                    <a:pt x="4722" y="10835"/>
                  </a:cubicBezTo>
                  <a:cubicBezTo>
                    <a:pt x="4845" y="10896"/>
                    <a:pt x="4975" y="10924"/>
                    <a:pt x="5101" y="10924"/>
                  </a:cubicBezTo>
                  <a:cubicBezTo>
                    <a:pt x="5503" y="10924"/>
                    <a:pt x="5860" y="10633"/>
                    <a:pt x="5805" y="10158"/>
                  </a:cubicBezTo>
                  <a:cubicBezTo>
                    <a:pt x="5747" y="9648"/>
                    <a:pt x="5285" y="9470"/>
                    <a:pt x="4825" y="9470"/>
                  </a:cubicBezTo>
                  <a:cubicBezTo>
                    <a:pt x="4642" y="9470"/>
                    <a:pt x="4459" y="9499"/>
                    <a:pt x="4302" y="9546"/>
                  </a:cubicBezTo>
                  <a:cubicBezTo>
                    <a:pt x="4291" y="9549"/>
                    <a:pt x="4280" y="9552"/>
                    <a:pt x="4269" y="9556"/>
                  </a:cubicBezTo>
                  <a:lnTo>
                    <a:pt x="4269" y="9556"/>
                  </a:lnTo>
                  <a:cubicBezTo>
                    <a:pt x="4205" y="9386"/>
                    <a:pt x="4118" y="9133"/>
                    <a:pt x="4116" y="8951"/>
                  </a:cubicBezTo>
                  <a:cubicBezTo>
                    <a:pt x="4200" y="8536"/>
                    <a:pt x="4291" y="8218"/>
                    <a:pt x="4388" y="7996"/>
                  </a:cubicBezTo>
                  <a:lnTo>
                    <a:pt x="4388" y="7996"/>
                  </a:lnTo>
                  <a:cubicBezTo>
                    <a:pt x="4439" y="8072"/>
                    <a:pt x="4494" y="8143"/>
                    <a:pt x="4553" y="8206"/>
                  </a:cubicBezTo>
                  <a:cubicBezTo>
                    <a:pt x="4787" y="8458"/>
                    <a:pt x="5296" y="8786"/>
                    <a:pt x="5714" y="8786"/>
                  </a:cubicBezTo>
                  <a:cubicBezTo>
                    <a:pt x="5924" y="8786"/>
                    <a:pt x="6111" y="8703"/>
                    <a:pt x="6229" y="8487"/>
                  </a:cubicBezTo>
                  <a:cubicBezTo>
                    <a:pt x="6596" y="7815"/>
                    <a:pt x="5815" y="7281"/>
                    <a:pt x="5019" y="7281"/>
                  </a:cubicBezTo>
                  <a:cubicBezTo>
                    <a:pt x="4849" y="7281"/>
                    <a:pt x="4679" y="7305"/>
                    <a:pt x="4519" y="7357"/>
                  </a:cubicBezTo>
                  <a:lnTo>
                    <a:pt x="4519" y="7357"/>
                  </a:lnTo>
                  <a:cubicBezTo>
                    <a:pt x="4373" y="6966"/>
                    <a:pt x="4322" y="6541"/>
                    <a:pt x="4456" y="6254"/>
                  </a:cubicBezTo>
                  <a:lnTo>
                    <a:pt x="4650" y="6089"/>
                  </a:lnTo>
                  <a:lnTo>
                    <a:pt x="4650" y="6089"/>
                  </a:lnTo>
                  <a:cubicBezTo>
                    <a:pt x="4845" y="6516"/>
                    <a:pt x="5177" y="6810"/>
                    <a:pt x="5638" y="6810"/>
                  </a:cubicBezTo>
                  <a:cubicBezTo>
                    <a:pt x="5766" y="6810"/>
                    <a:pt x="5903" y="6787"/>
                    <a:pt x="6050" y="6739"/>
                  </a:cubicBezTo>
                  <a:cubicBezTo>
                    <a:pt x="7293" y="6331"/>
                    <a:pt x="6136" y="5093"/>
                    <a:pt x="5113" y="5093"/>
                  </a:cubicBezTo>
                  <a:cubicBezTo>
                    <a:pt x="5057" y="5093"/>
                    <a:pt x="5001" y="5096"/>
                    <a:pt x="4946" y="5104"/>
                  </a:cubicBezTo>
                  <a:lnTo>
                    <a:pt x="4946" y="5104"/>
                  </a:lnTo>
                  <a:lnTo>
                    <a:pt x="4945" y="5092"/>
                  </a:lnTo>
                  <a:cubicBezTo>
                    <a:pt x="4937" y="4599"/>
                    <a:pt x="5011" y="4229"/>
                    <a:pt x="5314" y="3850"/>
                  </a:cubicBezTo>
                  <a:cubicBezTo>
                    <a:pt x="5327" y="3833"/>
                    <a:pt x="5339" y="3816"/>
                    <a:pt x="5352" y="3800"/>
                  </a:cubicBezTo>
                  <a:lnTo>
                    <a:pt x="5352" y="3800"/>
                  </a:lnTo>
                  <a:cubicBezTo>
                    <a:pt x="5485" y="4067"/>
                    <a:pt x="5678" y="4284"/>
                    <a:pt x="5936" y="4407"/>
                  </a:cubicBezTo>
                  <a:cubicBezTo>
                    <a:pt x="6069" y="4471"/>
                    <a:pt x="6191" y="4499"/>
                    <a:pt x="6300" y="4499"/>
                  </a:cubicBezTo>
                  <a:cubicBezTo>
                    <a:pt x="6929" y="4499"/>
                    <a:pt x="7128" y="3567"/>
                    <a:pt x="6672" y="3144"/>
                  </a:cubicBezTo>
                  <a:lnTo>
                    <a:pt x="6672" y="3144"/>
                  </a:lnTo>
                  <a:cubicBezTo>
                    <a:pt x="6759" y="3141"/>
                    <a:pt x="6850" y="3122"/>
                    <a:pt x="6945" y="3084"/>
                  </a:cubicBezTo>
                  <a:cubicBezTo>
                    <a:pt x="7717" y="2774"/>
                    <a:pt x="7392" y="1826"/>
                    <a:pt x="6851" y="1467"/>
                  </a:cubicBezTo>
                  <a:cubicBezTo>
                    <a:pt x="6719" y="1379"/>
                    <a:pt x="6594" y="1316"/>
                    <a:pt x="6476" y="1274"/>
                  </a:cubicBezTo>
                  <a:lnTo>
                    <a:pt x="6476" y="1274"/>
                  </a:lnTo>
                  <a:cubicBezTo>
                    <a:pt x="6549" y="1025"/>
                    <a:pt x="6631" y="867"/>
                    <a:pt x="7156" y="847"/>
                  </a:cubicBezTo>
                  <a:cubicBezTo>
                    <a:pt x="7234" y="844"/>
                    <a:pt x="7301" y="843"/>
                    <a:pt x="7357" y="843"/>
                  </a:cubicBezTo>
                  <a:cubicBezTo>
                    <a:pt x="7764" y="843"/>
                    <a:pt x="7646" y="936"/>
                    <a:pt x="7778" y="1372"/>
                  </a:cubicBezTo>
                  <a:cubicBezTo>
                    <a:pt x="7824" y="1525"/>
                    <a:pt x="7868" y="1672"/>
                    <a:pt x="7931" y="1821"/>
                  </a:cubicBezTo>
                  <a:cubicBezTo>
                    <a:pt x="7978" y="1934"/>
                    <a:pt x="8072" y="1982"/>
                    <a:pt x="8167" y="1982"/>
                  </a:cubicBezTo>
                  <a:cubicBezTo>
                    <a:pt x="8332" y="1982"/>
                    <a:pt x="8500" y="1836"/>
                    <a:pt x="8421" y="1636"/>
                  </a:cubicBezTo>
                  <a:cubicBezTo>
                    <a:pt x="8180" y="1026"/>
                    <a:pt x="8204" y="80"/>
                    <a:pt x="7363" y="5"/>
                  </a:cubicBezTo>
                  <a:cubicBezTo>
                    <a:pt x="7329" y="2"/>
                    <a:pt x="7296" y="1"/>
                    <a:pt x="726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04;p26">
            <a:extLst>
              <a:ext uri="{FF2B5EF4-FFF2-40B4-BE49-F238E27FC236}">
                <a16:creationId xmlns:a16="http://schemas.microsoft.com/office/drawing/2014/main" id="{5A15A878-02EE-4756-8481-C99EC5B2A4FB}"/>
              </a:ext>
            </a:extLst>
          </p:cNvPr>
          <p:cNvSpPr txBox="1">
            <a:spLocks/>
          </p:cNvSpPr>
          <p:nvPr/>
        </p:nvSpPr>
        <p:spPr>
          <a:xfrm>
            <a:off x="177502" y="-35300"/>
            <a:ext cx="867450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7: Cây sau khi thêm node 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C23CCD-BF35-4079-99A3-B2B12AE89E8D}"/>
              </a:ext>
            </a:extLst>
          </p:cNvPr>
          <p:cNvSpPr/>
          <p:nvPr/>
        </p:nvSpPr>
        <p:spPr>
          <a:xfrm>
            <a:off x="3641359" y="964156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483A31-C831-40E0-8FCB-9AC31D6F25DD}"/>
              </a:ext>
            </a:extLst>
          </p:cNvPr>
          <p:cNvSpPr/>
          <p:nvPr/>
        </p:nvSpPr>
        <p:spPr>
          <a:xfrm>
            <a:off x="2774418" y="1799129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A6EBCE-55D1-4762-9DAC-94EEB2E1240F}"/>
              </a:ext>
            </a:extLst>
          </p:cNvPr>
          <p:cNvSpPr/>
          <p:nvPr/>
        </p:nvSpPr>
        <p:spPr>
          <a:xfrm>
            <a:off x="4514755" y="1816850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6A64EB-AA60-4C92-A27B-C3917C3F263C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3273260" y="1410602"/>
            <a:ext cx="453687" cy="46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0942E8-DC55-474A-BA9C-3808374DCA2C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4140201" y="1410602"/>
            <a:ext cx="460142" cy="482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40E7815-6A55-40E2-9A24-4A191FEC5B0E}"/>
              </a:ext>
            </a:extLst>
          </p:cNvPr>
          <p:cNvSpPr/>
          <p:nvPr/>
        </p:nvSpPr>
        <p:spPr>
          <a:xfrm>
            <a:off x="3847986" y="2590003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50BFD-3C69-44B3-858C-EA5DA3A7FBB0}"/>
              </a:ext>
            </a:extLst>
          </p:cNvPr>
          <p:cNvCxnSpPr>
            <a:cxnSpLocks/>
            <a:stCxn id="28" idx="0"/>
            <a:endCxn id="25" idx="3"/>
          </p:cNvCxnSpPr>
          <p:nvPr/>
        </p:nvCxnSpPr>
        <p:spPr>
          <a:xfrm flipV="1">
            <a:off x="4140201" y="2263296"/>
            <a:ext cx="460142" cy="32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3B47573-EE9A-4397-82DE-EEFBB47D57E0}"/>
              </a:ext>
            </a:extLst>
          </p:cNvPr>
          <p:cNvSpPr/>
          <p:nvPr/>
        </p:nvSpPr>
        <p:spPr>
          <a:xfrm>
            <a:off x="5222918" y="2571750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ED5C40-DA36-4C6B-BE3C-687F3EA23471}"/>
              </a:ext>
            </a:extLst>
          </p:cNvPr>
          <p:cNvSpPr/>
          <p:nvPr/>
        </p:nvSpPr>
        <p:spPr>
          <a:xfrm>
            <a:off x="4638488" y="3403382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75335-0FD0-444A-AAF2-FE0957BA866A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5013597" y="2263296"/>
            <a:ext cx="294909" cy="385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BAF762-377C-42BA-82E5-AA985A363E48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4930703" y="3018196"/>
            <a:ext cx="377803" cy="38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ADABD9B-2072-47D5-BA3F-63CD5F187823}"/>
              </a:ext>
            </a:extLst>
          </p:cNvPr>
          <p:cNvSpPr/>
          <p:nvPr/>
        </p:nvSpPr>
        <p:spPr>
          <a:xfrm>
            <a:off x="5806793" y="3403382"/>
            <a:ext cx="574944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E38589-0391-4E08-A401-142B2C8BA434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5721760" y="3018196"/>
            <a:ext cx="372505" cy="38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3CFB429D-8CE7-4C6E-BA4F-B0DEAA89B2AF}"/>
              </a:ext>
            </a:extLst>
          </p:cNvPr>
          <p:cNvSpPr/>
          <p:nvPr/>
        </p:nvSpPr>
        <p:spPr>
          <a:xfrm>
            <a:off x="4113265" y="4176535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C0BF35C-8C55-41DE-B08B-C44FD3DA5EEF}"/>
              </a:ext>
            </a:extLst>
          </p:cNvPr>
          <p:cNvCxnSpPr>
            <a:cxnSpLocks/>
            <a:stCxn id="114" idx="0"/>
            <a:endCxn id="31" idx="3"/>
          </p:cNvCxnSpPr>
          <p:nvPr/>
        </p:nvCxnSpPr>
        <p:spPr>
          <a:xfrm flipV="1">
            <a:off x="4405480" y="3849828"/>
            <a:ext cx="318596" cy="32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A7BF77-EC4C-492D-9411-FFF7D3C98040}"/>
              </a:ext>
            </a:extLst>
          </p:cNvPr>
          <p:cNvCxnSpPr>
            <a:cxnSpLocks/>
          </p:cNvCxnSpPr>
          <p:nvPr/>
        </p:nvCxnSpPr>
        <p:spPr>
          <a:xfrm flipH="1">
            <a:off x="4275720" y="903241"/>
            <a:ext cx="649245" cy="245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7474C-8726-4662-858B-D6DF90C3AD9D}"/>
              </a:ext>
            </a:extLst>
          </p:cNvPr>
          <p:cNvSpPr txBox="1"/>
          <p:nvPr/>
        </p:nvSpPr>
        <p:spPr>
          <a:xfrm>
            <a:off x="4929736" y="684023"/>
            <a:ext cx="130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Quay trái</a:t>
            </a:r>
          </a:p>
        </p:txBody>
      </p:sp>
    </p:spTree>
    <p:extLst>
      <p:ext uri="{BB962C8B-B14F-4D97-AF65-F5344CB8AC3E}">
        <p14:creationId xmlns:p14="http://schemas.microsoft.com/office/powerpoint/2010/main" val="610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04;p26">
            <a:extLst>
              <a:ext uri="{FF2B5EF4-FFF2-40B4-BE49-F238E27FC236}">
                <a16:creationId xmlns:a16="http://schemas.microsoft.com/office/drawing/2014/main" id="{5A15A878-02EE-4756-8481-C99EC5B2A4FB}"/>
              </a:ext>
            </a:extLst>
          </p:cNvPr>
          <p:cNvSpPr txBox="1">
            <a:spLocks/>
          </p:cNvSpPr>
          <p:nvPr/>
        </p:nvSpPr>
        <p:spPr>
          <a:xfrm>
            <a:off x="177502" y="-35300"/>
            <a:ext cx="867450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7: Cây sau khi thêm node 12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18CD45-493B-420C-B3F1-18F8D7B03165}"/>
              </a:ext>
            </a:extLst>
          </p:cNvPr>
          <p:cNvSpPr/>
          <p:nvPr/>
        </p:nvSpPr>
        <p:spPr>
          <a:xfrm>
            <a:off x="2601056" y="1600376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E79A1B-1E3F-4D9E-90FD-6E9B367862A8}"/>
              </a:ext>
            </a:extLst>
          </p:cNvPr>
          <p:cNvSpPr/>
          <p:nvPr/>
        </p:nvSpPr>
        <p:spPr>
          <a:xfrm>
            <a:off x="1828280" y="2508606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C2DF11-20E0-4DEF-94E7-E2033117724B}"/>
              </a:ext>
            </a:extLst>
          </p:cNvPr>
          <p:cNvSpPr/>
          <p:nvPr/>
        </p:nvSpPr>
        <p:spPr>
          <a:xfrm>
            <a:off x="3906638" y="915913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92114A-2A43-45B1-B3EA-1E42CC56B7D4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flipH="1">
            <a:off x="2327122" y="2046822"/>
            <a:ext cx="359522" cy="538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2A84DC-2C0C-4C9E-9504-C334964DF617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3099898" y="1362359"/>
            <a:ext cx="892328" cy="314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4CF76BF-F286-4516-B88D-8FFAA30D15D0}"/>
              </a:ext>
            </a:extLst>
          </p:cNvPr>
          <p:cNvSpPr/>
          <p:nvPr/>
        </p:nvSpPr>
        <p:spPr>
          <a:xfrm>
            <a:off x="3185486" y="2542678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0AB5E5-536B-42EF-851F-56DA5345ED5C}"/>
              </a:ext>
            </a:extLst>
          </p:cNvPr>
          <p:cNvCxnSpPr>
            <a:cxnSpLocks/>
            <a:stCxn id="41" idx="0"/>
            <a:endCxn id="36" idx="5"/>
          </p:cNvCxnSpPr>
          <p:nvPr/>
        </p:nvCxnSpPr>
        <p:spPr>
          <a:xfrm flipH="1" flipV="1">
            <a:off x="3099898" y="2046822"/>
            <a:ext cx="377803" cy="49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286E987-C469-454F-B13E-B61F2CFE5002}"/>
              </a:ext>
            </a:extLst>
          </p:cNvPr>
          <p:cNvSpPr/>
          <p:nvPr/>
        </p:nvSpPr>
        <p:spPr>
          <a:xfrm>
            <a:off x="5016291" y="1676974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32C465-2405-4FF9-B0EF-6A18B8425915}"/>
              </a:ext>
            </a:extLst>
          </p:cNvPr>
          <p:cNvSpPr/>
          <p:nvPr/>
        </p:nvSpPr>
        <p:spPr>
          <a:xfrm>
            <a:off x="4461464" y="2585204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B08F91-071B-4921-A4A3-2496076B1D39}"/>
              </a:ext>
            </a:extLst>
          </p:cNvPr>
          <p:cNvCxnSpPr>
            <a:cxnSpLocks/>
            <a:stCxn id="43" idx="1"/>
            <a:endCxn id="38" idx="5"/>
          </p:cNvCxnSpPr>
          <p:nvPr/>
        </p:nvCxnSpPr>
        <p:spPr>
          <a:xfrm flipH="1" flipV="1">
            <a:off x="4405480" y="1362359"/>
            <a:ext cx="696399" cy="391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9D8BBB-B6D9-4508-845C-7D09B020C2CE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 flipH="1">
            <a:off x="4753679" y="2123420"/>
            <a:ext cx="348200" cy="461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405F07C-CE73-4964-9C8E-46FFD29DC4D0}"/>
              </a:ext>
            </a:extLst>
          </p:cNvPr>
          <p:cNvSpPr/>
          <p:nvPr/>
        </p:nvSpPr>
        <p:spPr>
          <a:xfrm>
            <a:off x="5600166" y="2508606"/>
            <a:ext cx="574944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06E12A-1C1E-43F8-934B-AF1E499FCA6F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5515133" y="2123420"/>
            <a:ext cx="372505" cy="38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5C1B112-813F-4D07-9444-7616571061D0}"/>
              </a:ext>
            </a:extLst>
          </p:cNvPr>
          <p:cNvSpPr/>
          <p:nvPr/>
        </p:nvSpPr>
        <p:spPr>
          <a:xfrm>
            <a:off x="3992226" y="3389929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D47715-82A7-4289-9681-1F854CB7E3D6}"/>
              </a:ext>
            </a:extLst>
          </p:cNvPr>
          <p:cNvCxnSpPr>
            <a:cxnSpLocks/>
            <a:stCxn id="49" idx="0"/>
            <a:endCxn id="44" idx="3"/>
          </p:cNvCxnSpPr>
          <p:nvPr/>
        </p:nvCxnSpPr>
        <p:spPr>
          <a:xfrm flipV="1">
            <a:off x="4284441" y="3031650"/>
            <a:ext cx="262611" cy="358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F00ED15-8168-4701-85E8-BF3E857D6B3A}"/>
              </a:ext>
            </a:extLst>
          </p:cNvPr>
          <p:cNvSpPr txBox="1"/>
          <p:nvPr/>
        </p:nvSpPr>
        <p:spPr>
          <a:xfrm>
            <a:off x="3578330" y="4174523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=&gt; Đáp án C</a:t>
            </a:r>
          </a:p>
        </p:txBody>
      </p:sp>
    </p:spTree>
    <p:extLst>
      <p:ext uri="{BB962C8B-B14F-4D97-AF65-F5344CB8AC3E}">
        <p14:creationId xmlns:p14="http://schemas.microsoft.com/office/powerpoint/2010/main" val="774109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8: Sau khi xóa node 70 thì node thay thế là :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A0D40D-30C0-42D6-A5B2-B9C9AFCFD912}"/>
              </a:ext>
            </a:extLst>
          </p:cNvPr>
          <p:cNvSpPr/>
          <p:nvPr/>
        </p:nvSpPr>
        <p:spPr>
          <a:xfrm>
            <a:off x="6348078" y="973267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71B148-FB04-45B0-9BB0-F042252E096E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784043" y="1456936"/>
            <a:ext cx="658655" cy="48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61F415-2C01-495A-A39C-F43C58A37EF6}"/>
              </a:ext>
            </a:extLst>
          </p:cNvPr>
          <p:cNvSpPr/>
          <p:nvPr/>
        </p:nvSpPr>
        <p:spPr>
          <a:xfrm>
            <a:off x="6671132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B0703-3DC6-454D-9675-8B4B85C11FCA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899566" y="1456936"/>
            <a:ext cx="580890" cy="51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390D2-D169-4F11-AD3D-FEFC177AB80B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flipH="1" flipV="1">
            <a:off x="5784043" y="2510123"/>
            <a:ext cx="400819" cy="280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6CA53A2-2E1D-4BDC-B969-7965A590CE9C}"/>
              </a:ext>
            </a:extLst>
          </p:cNvPr>
          <p:cNvSpPr/>
          <p:nvPr/>
        </p:nvSpPr>
        <p:spPr>
          <a:xfrm>
            <a:off x="7157402" y="1974985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6752AE-1BC0-4CAE-9BEB-21216D547BF6}"/>
              </a:ext>
            </a:extLst>
          </p:cNvPr>
          <p:cNvSpPr/>
          <p:nvPr/>
        </p:nvSpPr>
        <p:spPr>
          <a:xfrm>
            <a:off x="5460989" y="1943469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B61B8B-7210-4B9E-BE90-0B6428E6DEA2}"/>
              </a:ext>
            </a:extLst>
          </p:cNvPr>
          <p:cNvSpPr/>
          <p:nvPr/>
        </p:nvSpPr>
        <p:spPr>
          <a:xfrm>
            <a:off x="5861808" y="2790469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0B37A6-8AA5-4D1A-84F4-4510E99EA58E}"/>
              </a:ext>
            </a:extLst>
          </p:cNvPr>
          <p:cNvSpPr/>
          <p:nvPr/>
        </p:nvSpPr>
        <p:spPr>
          <a:xfrm>
            <a:off x="7816057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C3291C-A46F-48D2-A9C2-DAA8D3E7F603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6994186" y="2458654"/>
            <a:ext cx="257836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990C09-E1FE-46CB-8146-9F1C292BD72B}"/>
              </a:ext>
            </a:extLst>
          </p:cNvPr>
          <p:cNvCxnSpPr>
            <a:cxnSpLocks/>
            <a:stCxn id="31" idx="0"/>
            <a:endCxn id="27" idx="5"/>
          </p:cNvCxnSpPr>
          <p:nvPr/>
        </p:nvCxnSpPr>
        <p:spPr>
          <a:xfrm flipH="1" flipV="1">
            <a:off x="7708890" y="2458654"/>
            <a:ext cx="430221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Google Shape;594;p24">
            <a:extLst>
              <a:ext uri="{FF2B5EF4-FFF2-40B4-BE49-F238E27FC236}">
                <a16:creationId xmlns:a16="http://schemas.microsoft.com/office/drawing/2014/main" id="{B435BEF3-792A-447B-9FCD-4F6E84E41D23}"/>
              </a:ext>
            </a:extLst>
          </p:cNvPr>
          <p:cNvSpPr txBox="1">
            <a:spLocks/>
          </p:cNvSpPr>
          <p:nvPr/>
        </p:nvSpPr>
        <p:spPr>
          <a:xfrm>
            <a:off x="326623" y="973267"/>
            <a:ext cx="3664202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60, màu đen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80,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65,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65, màu 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E1B0FC3-4AFF-4216-AD2B-C75CD0503A4E}"/>
              </a:ext>
            </a:extLst>
          </p:cNvPr>
          <p:cNvSpPr/>
          <p:nvPr/>
        </p:nvSpPr>
        <p:spPr>
          <a:xfrm>
            <a:off x="7222211" y="3612109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B2C80A-E5E8-4DB4-A355-C7D4C5875DE0}"/>
              </a:ext>
            </a:extLst>
          </p:cNvPr>
          <p:cNvCxnSpPr>
            <a:cxnSpLocks/>
            <a:stCxn id="24" idx="4"/>
            <a:endCxn id="67" idx="1"/>
          </p:cNvCxnSpPr>
          <p:nvPr/>
        </p:nvCxnSpPr>
        <p:spPr>
          <a:xfrm>
            <a:off x="6994186" y="3391620"/>
            <a:ext cx="322645" cy="303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0CC2B2C-5B77-4CEE-B477-063FC3DCDB85}"/>
              </a:ext>
            </a:extLst>
          </p:cNvPr>
          <p:cNvSpPr/>
          <p:nvPr/>
        </p:nvSpPr>
        <p:spPr>
          <a:xfrm>
            <a:off x="167430" y="2790469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5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8: Sau khi xóa node 70 thì node thay thế là :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A0D40D-30C0-42D6-A5B2-B9C9AFCFD912}"/>
              </a:ext>
            </a:extLst>
          </p:cNvPr>
          <p:cNvSpPr/>
          <p:nvPr/>
        </p:nvSpPr>
        <p:spPr>
          <a:xfrm>
            <a:off x="6348078" y="973267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71B148-FB04-45B0-9BB0-F042252E096E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784043" y="1456936"/>
            <a:ext cx="658655" cy="48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61F415-2C01-495A-A39C-F43C58A37EF6}"/>
              </a:ext>
            </a:extLst>
          </p:cNvPr>
          <p:cNvSpPr/>
          <p:nvPr/>
        </p:nvSpPr>
        <p:spPr>
          <a:xfrm>
            <a:off x="6671132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B0703-3DC6-454D-9675-8B4B85C11FCA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899566" y="1456936"/>
            <a:ext cx="580890" cy="51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390D2-D169-4F11-AD3D-FEFC177AB80B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flipH="1" flipV="1">
            <a:off x="5784043" y="2510123"/>
            <a:ext cx="400819" cy="280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6CA53A2-2E1D-4BDC-B969-7965A590CE9C}"/>
              </a:ext>
            </a:extLst>
          </p:cNvPr>
          <p:cNvSpPr/>
          <p:nvPr/>
        </p:nvSpPr>
        <p:spPr>
          <a:xfrm>
            <a:off x="7157402" y="1974985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6752AE-1BC0-4CAE-9BEB-21216D547BF6}"/>
              </a:ext>
            </a:extLst>
          </p:cNvPr>
          <p:cNvSpPr/>
          <p:nvPr/>
        </p:nvSpPr>
        <p:spPr>
          <a:xfrm>
            <a:off x="5460989" y="1943469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B61B8B-7210-4B9E-BE90-0B6428E6DEA2}"/>
              </a:ext>
            </a:extLst>
          </p:cNvPr>
          <p:cNvSpPr/>
          <p:nvPr/>
        </p:nvSpPr>
        <p:spPr>
          <a:xfrm>
            <a:off x="5861808" y="2790469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0B37A6-8AA5-4D1A-84F4-4510E99EA58E}"/>
              </a:ext>
            </a:extLst>
          </p:cNvPr>
          <p:cNvSpPr/>
          <p:nvPr/>
        </p:nvSpPr>
        <p:spPr>
          <a:xfrm>
            <a:off x="7816057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C3291C-A46F-48D2-A9C2-DAA8D3E7F603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6994186" y="2458654"/>
            <a:ext cx="257836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990C09-E1FE-46CB-8146-9F1C292BD72B}"/>
              </a:ext>
            </a:extLst>
          </p:cNvPr>
          <p:cNvCxnSpPr>
            <a:cxnSpLocks/>
            <a:stCxn id="31" idx="0"/>
            <a:endCxn id="27" idx="5"/>
          </p:cNvCxnSpPr>
          <p:nvPr/>
        </p:nvCxnSpPr>
        <p:spPr>
          <a:xfrm flipH="1" flipV="1">
            <a:off x="7708890" y="2458654"/>
            <a:ext cx="430221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Google Shape;594;p24">
            <a:extLst>
              <a:ext uri="{FF2B5EF4-FFF2-40B4-BE49-F238E27FC236}">
                <a16:creationId xmlns:a16="http://schemas.microsoft.com/office/drawing/2014/main" id="{B435BEF3-792A-447B-9FCD-4F6E84E41D23}"/>
              </a:ext>
            </a:extLst>
          </p:cNvPr>
          <p:cNvSpPr txBox="1">
            <a:spLocks/>
          </p:cNvSpPr>
          <p:nvPr/>
        </p:nvSpPr>
        <p:spPr>
          <a:xfrm>
            <a:off x="307724" y="1018695"/>
            <a:ext cx="3664202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60, màu đen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80,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65,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65, màu 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4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node 30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6191455" y="451219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818014" y="1616205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417470" y="1990400"/>
            <a:ext cx="471397" cy="206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9730C7-FEA8-43D7-A71D-529B29797283}"/>
              </a:ext>
            </a:extLst>
          </p:cNvPr>
          <p:cNvSpPr/>
          <p:nvPr/>
        </p:nvSpPr>
        <p:spPr>
          <a:xfrm>
            <a:off x="984984" y="2766272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1230974" y="1990400"/>
            <a:ext cx="485102" cy="206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1474169" y="2197004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175563" y="2197005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1957982" y="2799142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6534C3-0BA0-42AB-A5BA-06F2BAFA409E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1226891" y="2571199"/>
            <a:ext cx="318131" cy="19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30" idx="0"/>
            <a:endCxn id="27" idx="5"/>
          </p:cNvCxnSpPr>
          <p:nvPr/>
        </p:nvCxnSpPr>
        <p:spPr>
          <a:xfrm flipH="1" flipV="1">
            <a:off x="1887129" y="2571199"/>
            <a:ext cx="312760" cy="227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29EE20C-9C9C-47C2-BE53-0FC5CD977AC4}"/>
              </a:ext>
            </a:extLst>
          </p:cNvPr>
          <p:cNvSpPr/>
          <p:nvPr/>
        </p:nvSpPr>
        <p:spPr>
          <a:xfrm>
            <a:off x="2578100" y="2322140"/>
            <a:ext cx="420651" cy="2742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C6D73F-0404-40EE-B3CE-E5574D9265C6}"/>
              </a:ext>
            </a:extLst>
          </p:cNvPr>
          <p:cNvSpPr/>
          <p:nvPr/>
        </p:nvSpPr>
        <p:spPr>
          <a:xfrm>
            <a:off x="3872552" y="1007967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4C6EF1-E1C6-4D4A-9DA4-B1693996B760}"/>
              </a:ext>
            </a:extLst>
          </p:cNvPr>
          <p:cNvSpPr/>
          <p:nvPr/>
        </p:nvSpPr>
        <p:spPr>
          <a:xfrm>
            <a:off x="4039522" y="2158034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CADCAC-B3C5-4075-BDCE-3537795944D9}"/>
              </a:ext>
            </a:extLst>
          </p:cNvPr>
          <p:cNvCxnSpPr>
            <a:cxnSpLocks/>
            <a:stCxn id="57" idx="0"/>
            <a:endCxn id="53" idx="5"/>
          </p:cNvCxnSpPr>
          <p:nvPr/>
        </p:nvCxnSpPr>
        <p:spPr>
          <a:xfrm flipH="1" flipV="1">
            <a:off x="4285512" y="1382162"/>
            <a:ext cx="485102" cy="206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AA2E417-3403-432A-8AC6-CD3DA39C917D}"/>
              </a:ext>
            </a:extLst>
          </p:cNvPr>
          <p:cNvSpPr/>
          <p:nvPr/>
        </p:nvSpPr>
        <p:spPr>
          <a:xfrm>
            <a:off x="4528707" y="1588766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9F2E99-3023-478A-822D-3BC34296493A}"/>
              </a:ext>
            </a:extLst>
          </p:cNvPr>
          <p:cNvSpPr/>
          <p:nvPr/>
        </p:nvSpPr>
        <p:spPr>
          <a:xfrm>
            <a:off x="5012520" y="2158034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94180B-C35E-4719-8396-6574F756B2B5}"/>
              </a:ext>
            </a:extLst>
          </p:cNvPr>
          <p:cNvCxnSpPr>
            <a:cxnSpLocks/>
            <a:stCxn id="55" idx="0"/>
            <a:endCxn id="57" idx="3"/>
          </p:cNvCxnSpPr>
          <p:nvPr/>
        </p:nvCxnSpPr>
        <p:spPr>
          <a:xfrm flipV="1">
            <a:off x="4281429" y="1962961"/>
            <a:ext cx="318131" cy="19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2C7DB2F-720F-4178-ADBD-9168C5E07385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4941667" y="1962961"/>
            <a:ext cx="312760" cy="19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446334B2-49B6-4E77-88C5-FAFFED3C6114}"/>
              </a:ext>
            </a:extLst>
          </p:cNvPr>
          <p:cNvSpPr/>
          <p:nvPr/>
        </p:nvSpPr>
        <p:spPr>
          <a:xfrm>
            <a:off x="3325920" y="4098767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55D5240-806B-4B50-8BD5-FDA36F91DE0C}"/>
              </a:ext>
            </a:extLst>
          </p:cNvPr>
          <p:cNvSpPr/>
          <p:nvPr/>
        </p:nvSpPr>
        <p:spPr>
          <a:xfrm>
            <a:off x="3883995" y="4657291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075D9D-D8EF-4BA0-B8A4-0A0885132A51}"/>
              </a:ext>
            </a:extLst>
          </p:cNvPr>
          <p:cNvCxnSpPr>
            <a:cxnSpLocks/>
            <a:stCxn id="66" idx="3"/>
            <a:endCxn id="62" idx="0"/>
          </p:cNvCxnSpPr>
          <p:nvPr/>
        </p:nvCxnSpPr>
        <p:spPr>
          <a:xfrm flipH="1">
            <a:off x="3567827" y="3800523"/>
            <a:ext cx="525822" cy="298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25B782-6956-48F2-90BF-653FDB8374DA}"/>
              </a:ext>
            </a:extLst>
          </p:cNvPr>
          <p:cNvSpPr/>
          <p:nvPr/>
        </p:nvSpPr>
        <p:spPr>
          <a:xfrm>
            <a:off x="4022796" y="3426328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47C5D88-A321-41A8-85E1-F7B5DF868DE4}"/>
              </a:ext>
            </a:extLst>
          </p:cNvPr>
          <p:cNvSpPr/>
          <p:nvPr/>
        </p:nvSpPr>
        <p:spPr>
          <a:xfrm>
            <a:off x="4729712" y="4192574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84B243-2412-4A3D-B071-C3C236A32AE1}"/>
              </a:ext>
            </a:extLst>
          </p:cNvPr>
          <p:cNvCxnSpPr>
            <a:cxnSpLocks/>
            <a:stCxn id="64" idx="1"/>
            <a:endCxn id="62" idx="5"/>
          </p:cNvCxnSpPr>
          <p:nvPr/>
        </p:nvCxnSpPr>
        <p:spPr>
          <a:xfrm flipH="1" flipV="1">
            <a:off x="3738880" y="4472962"/>
            <a:ext cx="215968" cy="248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C119C2-747B-40DB-892A-1EFF3101AEA6}"/>
              </a:ext>
            </a:extLst>
          </p:cNvPr>
          <p:cNvCxnSpPr>
            <a:cxnSpLocks/>
            <a:stCxn id="68" idx="0"/>
            <a:endCxn id="66" idx="5"/>
          </p:cNvCxnSpPr>
          <p:nvPr/>
        </p:nvCxnSpPr>
        <p:spPr>
          <a:xfrm flipH="1" flipV="1">
            <a:off x="4435756" y="3800523"/>
            <a:ext cx="535863" cy="392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5A4221E-9494-49EC-A24F-FCDD6615285B}"/>
              </a:ext>
            </a:extLst>
          </p:cNvPr>
          <p:cNvSpPr/>
          <p:nvPr/>
        </p:nvSpPr>
        <p:spPr>
          <a:xfrm>
            <a:off x="6840311" y="1466201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358B341-B1EC-4A83-8FAF-CA566F0260FA}"/>
              </a:ext>
            </a:extLst>
          </p:cNvPr>
          <p:cNvSpPr/>
          <p:nvPr/>
        </p:nvSpPr>
        <p:spPr>
          <a:xfrm>
            <a:off x="7319172" y="2153891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11787A8-31B2-4A83-AE1C-BFC73BB29EBB}"/>
              </a:ext>
            </a:extLst>
          </p:cNvPr>
          <p:cNvCxnSpPr>
            <a:cxnSpLocks/>
            <a:stCxn id="86" idx="3"/>
            <a:endCxn id="82" idx="0"/>
          </p:cNvCxnSpPr>
          <p:nvPr/>
        </p:nvCxnSpPr>
        <p:spPr>
          <a:xfrm flipH="1">
            <a:off x="7082218" y="1282614"/>
            <a:ext cx="722383" cy="183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ADC6F77-88FE-42C8-9158-E666260F0FE9}"/>
              </a:ext>
            </a:extLst>
          </p:cNvPr>
          <p:cNvSpPr/>
          <p:nvPr/>
        </p:nvSpPr>
        <p:spPr>
          <a:xfrm>
            <a:off x="7733748" y="908419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F2063D4-49E1-4D06-B290-6A0DFAC4A350}"/>
              </a:ext>
            </a:extLst>
          </p:cNvPr>
          <p:cNvSpPr/>
          <p:nvPr/>
        </p:nvSpPr>
        <p:spPr>
          <a:xfrm>
            <a:off x="8435750" y="1552003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6C0611-B94E-49E9-BF26-9EA5E2FEB4AD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H="1" flipV="1">
            <a:off x="7082218" y="1904598"/>
            <a:ext cx="478861" cy="24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BF22E3-5365-46CC-9A5C-C3202B63EFA8}"/>
              </a:ext>
            </a:extLst>
          </p:cNvPr>
          <p:cNvCxnSpPr>
            <a:cxnSpLocks/>
            <a:stCxn id="88" idx="0"/>
            <a:endCxn id="86" idx="5"/>
          </p:cNvCxnSpPr>
          <p:nvPr/>
        </p:nvCxnSpPr>
        <p:spPr>
          <a:xfrm flipH="1" flipV="1">
            <a:off x="8146708" y="1282614"/>
            <a:ext cx="530949" cy="269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18A6AEE-BA04-4632-9C6F-31FC3C771DBB}"/>
              </a:ext>
            </a:extLst>
          </p:cNvPr>
          <p:cNvSpPr txBox="1"/>
          <p:nvPr/>
        </p:nvSpPr>
        <p:spPr>
          <a:xfrm>
            <a:off x="2980896" y="727629"/>
            <a:ext cx="34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65334-30BC-463E-B05B-31E11B80F037}"/>
              </a:ext>
            </a:extLst>
          </p:cNvPr>
          <p:cNvSpPr txBox="1"/>
          <p:nvPr/>
        </p:nvSpPr>
        <p:spPr>
          <a:xfrm>
            <a:off x="3064041" y="3102933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86BD9A-E2AA-4590-A427-782565C1E872}"/>
              </a:ext>
            </a:extLst>
          </p:cNvPr>
          <p:cNvSpPr txBox="1"/>
          <p:nvPr/>
        </p:nvSpPr>
        <p:spPr>
          <a:xfrm>
            <a:off x="6234563" y="514373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CAAD2C4-94BF-4133-8790-770FD3404758}"/>
              </a:ext>
            </a:extLst>
          </p:cNvPr>
          <p:cNvSpPr txBox="1"/>
          <p:nvPr/>
        </p:nvSpPr>
        <p:spPr>
          <a:xfrm>
            <a:off x="6234563" y="3018340"/>
            <a:ext cx="380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92DA892-1AA3-4531-A122-E9BEC6AEB22E}"/>
              </a:ext>
            </a:extLst>
          </p:cNvPr>
          <p:cNvSpPr/>
          <p:nvPr/>
        </p:nvSpPr>
        <p:spPr>
          <a:xfrm>
            <a:off x="6548813" y="3871061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95B046B-0114-46B4-8843-12FF8D520A6E}"/>
              </a:ext>
            </a:extLst>
          </p:cNvPr>
          <p:cNvSpPr/>
          <p:nvPr/>
        </p:nvSpPr>
        <p:spPr>
          <a:xfrm>
            <a:off x="6959596" y="4538047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A7471F1-F397-4628-BF1E-774BE6586D8E}"/>
              </a:ext>
            </a:extLst>
          </p:cNvPr>
          <p:cNvCxnSpPr>
            <a:cxnSpLocks/>
            <a:stCxn id="154" idx="3"/>
            <a:endCxn id="151" idx="0"/>
          </p:cNvCxnSpPr>
          <p:nvPr/>
        </p:nvCxnSpPr>
        <p:spPr>
          <a:xfrm flipH="1">
            <a:off x="6790720" y="3631017"/>
            <a:ext cx="727335" cy="240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4EA7D224-D5FB-45D1-81F0-5FDA6945FDF8}"/>
              </a:ext>
            </a:extLst>
          </p:cNvPr>
          <p:cNvSpPr/>
          <p:nvPr/>
        </p:nvSpPr>
        <p:spPr>
          <a:xfrm>
            <a:off x="7447202" y="3256822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66CA4FE-9E0D-4DC2-9B19-B7FD6398CF8E}"/>
              </a:ext>
            </a:extLst>
          </p:cNvPr>
          <p:cNvSpPr/>
          <p:nvPr/>
        </p:nvSpPr>
        <p:spPr>
          <a:xfrm>
            <a:off x="8170275" y="3814604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6A779F3-4B64-401B-B927-84FA2B449509}"/>
              </a:ext>
            </a:extLst>
          </p:cNvPr>
          <p:cNvCxnSpPr>
            <a:cxnSpLocks/>
            <a:stCxn id="152" idx="0"/>
            <a:endCxn id="151" idx="4"/>
          </p:cNvCxnSpPr>
          <p:nvPr/>
        </p:nvCxnSpPr>
        <p:spPr>
          <a:xfrm flipH="1" flipV="1">
            <a:off x="6790720" y="4309458"/>
            <a:ext cx="410783" cy="228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A34B5EF-2BCB-4680-98F3-03DA3BDC37A9}"/>
              </a:ext>
            </a:extLst>
          </p:cNvPr>
          <p:cNvCxnSpPr>
            <a:cxnSpLocks/>
            <a:stCxn id="155" idx="0"/>
            <a:endCxn id="154" idx="5"/>
          </p:cNvCxnSpPr>
          <p:nvPr/>
        </p:nvCxnSpPr>
        <p:spPr>
          <a:xfrm flipH="1" flipV="1">
            <a:off x="7860162" y="3631017"/>
            <a:ext cx="552020" cy="183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3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node 30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2089007" y="1198899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1674845" y="1645053"/>
            <a:ext cx="498640" cy="319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9730C7-FEA8-43D7-A71D-529B29797283}"/>
              </a:ext>
            </a:extLst>
          </p:cNvPr>
          <p:cNvSpPr/>
          <p:nvPr/>
        </p:nvSpPr>
        <p:spPr>
          <a:xfrm>
            <a:off x="2175444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2581381" y="1645053"/>
            <a:ext cx="372904" cy="291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2665859" y="1937052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1386419" y="1964501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3250936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6534C3-0BA0-42AB-A5BA-06F2BAFA409E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2463870" y="2383206"/>
            <a:ext cx="286467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30" idx="0"/>
            <a:endCxn id="27" idx="5"/>
          </p:cNvCxnSpPr>
          <p:nvPr/>
        </p:nvCxnSpPr>
        <p:spPr>
          <a:xfrm flipH="1" flipV="1">
            <a:off x="3158233" y="2383206"/>
            <a:ext cx="381129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81F38F59-45B8-4E5B-BF2A-C2B31B3089B6}"/>
              </a:ext>
            </a:extLst>
          </p:cNvPr>
          <p:cNvSpPr/>
          <p:nvPr/>
        </p:nvSpPr>
        <p:spPr>
          <a:xfrm>
            <a:off x="1152099" y="1754211"/>
            <a:ext cx="1045491" cy="923573"/>
          </a:xfrm>
          <a:prstGeom prst="mathMultiply">
            <a:avLst>
              <a:gd name="adj1" fmla="val 93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E5E40D-A24E-453D-B900-6C8EA225C75E}"/>
              </a:ext>
            </a:extLst>
          </p:cNvPr>
          <p:cNvSpPr/>
          <p:nvPr/>
        </p:nvSpPr>
        <p:spPr>
          <a:xfrm>
            <a:off x="6838199" y="1198899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349AD-6021-4DDF-92CC-3B49FD9F0CFE}"/>
              </a:ext>
            </a:extLst>
          </p:cNvPr>
          <p:cNvCxnSpPr>
            <a:cxnSpLocks/>
            <a:stCxn id="78" idx="7"/>
            <a:endCxn id="58" idx="3"/>
          </p:cNvCxnSpPr>
          <p:nvPr/>
        </p:nvCxnSpPr>
        <p:spPr>
          <a:xfrm flipV="1">
            <a:off x="6505829" y="1645053"/>
            <a:ext cx="416848" cy="368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182AD00-884F-4413-BA17-839C6ACEBADA}"/>
              </a:ext>
            </a:extLst>
          </p:cNvPr>
          <p:cNvSpPr/>
          <p:nvPr/>
        </p:nvSpPr>
        <p:spPr>
          <a:xfrm>
            <a:off x="6924636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E74386-5980-49DF-A4D0-3B14552FFA75}"/>
              </a:ext>
            </a:extLst>
          </p:cNvPr>
          <p:cNvCxnSpPr>
            <a:cxnSpLocks/>
            <a:stCxn id="72" idx="0"/>
            <a:endCxn id="58" idx="5"/>
          </p:cNvCxnSpPr>
          <p:nvPr/>
        </p:nvCxnSpPr>
        <p:spPr>
          <a:xfrm flipH="1" flipV="1">
            <a:off x="7330573" y="1645053"/>
            <a:ext cx="372904" cy="291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4675C9D-3317-40DE-B773-DB54A6F0D18C}"/>
              </a:ext>
            </a:extLst>
          </p:cNvPr>
          <p:cNvSpPr/>
          <p:nvPr/>
        </p:nvSpPr>
        <p:spPr>
          <a:xfrm>
            <a:off x="7415051" y="1937052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0EED-5544-4B5C-B9A4-78A4D49C2CFC}"/>
              </a:ext>
            </a:extLst>
          </p:cNvPr>
          <p:cNvSpPr/>
          <p:nvPr/>
        </p:nvSpPr>
        <p:spPr>
          <a:xfrm>
            <a:off x="8000128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D126EC-0EF4-4B18-AB70-7780277D7CD8}"/>
              </a:ext>
            </a:extLst>
          </p:cNvPr>
          <p:cNvCxnSpPr>
            <a:cxnSpLocks/>
            <a:stCxn id="67" idx="0"/>
            <a:endCxn id="72" idx="3"/>
          </p:cNvCxnSpPr>
          <p:nvPr/>
        </p:nvCxnSpPr>
        <p:spPr>
          <a:xfrm flipV="1">
            <a:off x="7213062" y="2383206"/>
            <a:ext cx="286467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A0C002-5FB2-45B9-BB9B-153F430F05CF}"/>
              </a:ext>
            </a:extLst>
          </p:cNvPr>
          <p:cNvCxnSpPr>
            <a:cxnSpLocks/>
            <a:stCxn id="74" idx="0"/>
            <a:endCxn id="72" idx="5"/>
          </p:cNvCxnSpPr>
          <p:nvPr/>
        </p:nvCxnSpPr>
        <p:spPr>
          <a:xfrm flipH="1" flipV="1">
            <a:off x="7907425" y="2383206"/>
            <a:ext cx="381129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BA06A1D-AD43-4014-A302-734A4AC3068E}"/>
              </a:ext>
            </a:extLst>
          </p:cNvPr>
          <p:cNvSpPr/>
          <p:nvPr/>
        </p:nvSpPr>
        <p:spPr>
          <a:xfrm>
            <a:off x="6013455" y="1937052"/>
            <a:ext cx="576852" cy="522702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NIL</a:t>
            </a:r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3DD8B96-4E17-4433-9D40-07A602C50FBE}"/>
              </a:ext>
            </a:extLst>
          </p:cNvPr>
          <p:cNvSpPr/>
          <p:nvPr/>
        </p:nvSpPr>
        <p:spPr>
          <a:xfrm>
            <a:off x="4292678" y="2198403"/>
            <a:ext cx="957262" cy="3733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8" grpId="0" animBg="1"/>
      <p:bldP spid="67" grpId="0" animBg="1"/>
      <p:bldP spid="72" grpId="0" animBg="1"/>
      <p:bldP spid="74" grpId="0" animBg="1"/>
      <p:bldP spid="78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node 30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E5E40D-A24E-453D-B900-6C8EA225C75E}"/>
              </a:ext>
            </a:extLst>
          </p:cNvPr>
          <p:cNvSpPr/>
          <p:nvPr/>
        </p:nvSpPr>
        <p:spPr>
          <a:xfrm>
            <a:off x="4283574" y="1456074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349AD-6021-4DDF-92CC-3B49FD9F0CFE}"/>
              </a:ext>
            </a:extLst>
          </p:cNvPr>
          <p:cNvCxnSpPr>
            <a:cxnSpLocks/>
            <a:stCxn id="78" idx="7"/>
            <a:endCxn id="58" idx="3"/>
          </p:cNvCxnSpPr>
          <p:nvPr/>
        </p:nvCxnSpPr>
        <p:spPr>
          <a:xfrm flipV="1">
            <a:off x="3951204" y="1902228"/>
            <a:ext cx="416848" cy="368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182AD00-884F-4413-BA17-839C6ACEBADA}"/>
              </a:ext>
            </a:extLst>
          </p:cNvPr>
          <p:cNvSpPr/>
          <p:nvPr/>
        </p:nvSpPr>
        <p:spPr>
          <a:xfrm>
            <a:off x="4370011" y="313477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E74386-5980-49DF-A4D0-3B14552FFA75}"/>
              </a:ext>
            </a:extLst>
          </p:cNvPr>
          <p:cNvCxnSpPr>
            <a:cxnSpLocks/>
            <a:stCxn id="72" idx="0"/>
            <a:endCxn id="58" idx="5"/>
          </p:cNvCxnSpPr>
          <p:nvPr/>
        </p:nvCxnSpPr>
        <p:spPr>
          <a:xfrm flipH="1" flipV="1">
            <a:off x="4775948" y="1902228"/>
            <a:ext cx="372904" cy="291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4675C9D-3317-40DE-B773-DB54A6F0D18C}"/>
              </a:ext>
            </a:extLst>
          </p:cNvPr>
          <p:cNvSpPr/>
          <p:nvPr/>
        </p:nvSpPr>
        <p:spPr>
          <a:xfrm>
            <a:off x="4860426" y="2194227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0EED-5544-4B5C-B9A4-78A4D49C2CFC}"/>
              </a:ext>
            </a:extLst>
          </p:cNvPr>
          <p:cNvSpPr/>
          <p:nvPr/>
        </p:nvSpPr>
        <p:spPr>
          <a:xfrm>
            <a:off x="5445503" y="313477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D126EC-0EF4-4B18-AB70-7780277D7CD8}"/>
              </a:ext>
            </a:extLst>
          </p:cNvPr>
          <p:cNvCxnSpPr>
            <a:cxnSpLocks/>
            <a:stCxn id="67" idx="0"/>
            <a:endCxn id="72" idx="3"/>
          </p:cNvCxnSpPr>
          <p:nvPr/>
        </p:nvCxnSpPr>
        <p:spPr>
          <a:xfrm flipV="1">
            <a:off x="4658437" y="2640381"/>
            <a:ext cx="286467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A0C002-5FB2-45B9-BB9B-153F430F05CF}"/>
              </a:ext>
            </a:extLst>
          </p:cNvPr>
          <p:cNvCxnSpPr>
            <a:cxnSpLocks/>
            <a:stCxn id="74" idx="0"/>
            <a:endCxn id="72" idx="5"/>
          </p:cNvCxnSpPr>
          <p:nvPr/>
        </p:nvCxnSpPr>
        <p:spPr>
          <a:xfrm flipH="1" flipV="1">
            <a:off x="5352800" y="2640381"/>
            <a:ext cx="381129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BA06A1D-AD43-4014-A302-734A4AC3068E}"/>
              </a:ext>
            </a:extLst>
          </p:cNvPr>
          <p:cNvSpPr/>
          <p:nvPr/>
        </p:nvSpPr>
        <p:spPr>
          <a:xfrm>
            <a:off x="3458830" y="2194227"/>
            <a:ext cx="576852" cy="522702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NIL</a:t>
            </a:r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4BC90C-577F-4DEE-921F-4532F6A42B08}"/>
              </a:ext>
            </a:extLst>
          </p:cNvPr>
          <p:cNvCxnSpPr>
            <a:cxnSpLocks/>
          </p:cNvCxnSpPr>
          <p:nvPr/>
        </p:nvCxnSpPr>
        <p:spPr>
          <a:xfrm flipH="1">
            <a:off x="4959365" y="1200809"/>
            <a:ext cx="649245" cy="245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EA14B8-2027-49B8-B4C0-68F64D95C7AB}"/>
              </a:ext>
            </a:extLst>
          </p:cNvPr>
          <p:cNvSpPr txBox="1"/>
          <p:nvPr/>
        </p:nvSpPr>
        <p:spPr>
          <a:xfrm>
            <a:off x="5613381" y="981591"/>
            <a:ext cx="130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Quay trái</a:t>
            </a:r>
          </a:p>
        </p:txBody>
      </p:sp>
    </p:spTree>
    <p:extLst>
      <p:ext uri="{BB962C8B-B14F-4D97-AF65-F5344CB8AC3E}">
        <p14:creationId xmlns:p14="http://schemas.microsoft.com/office/powerpoint/2010/main" val="78802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node 30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E5E40D-A24E-453D-B900-6C8EA225C75E}"/>
              </a:ext>
            </a:extLst>
          </p:cNvPr>
          <p:cNvSpPr/>
          <p:nvPr/>
        </p:nvSpPr>
        <p:spPr>
          <a:xfrm>
            <a:off x="3344084" y="221350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349AD-6021-4DDF-92CC-3B49FD9F0CFE}"/>
              </a:ext>
            </a:extLst>
          </p:cNvPr>
          <p:cNvCxnSpPr>
            <a:cxnSpLocks/>
            <a:stCxn id="78" idx="7"/>
            <a:endCxn id="58" idx="3"/>
          </p:cNvCxnSpPr>
          <p:nvPr/>
        </p:nvCxnSpPr>
        <p:spPr>
          <a:xfrm flipV="1">
            <a:off x="3183300" y="2659662"/>
            <a:ext cx="245262" cy="598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182AD00-884F-4413-BA17-839C6ACEBADA}"/>
              </a:ext>
            </a:extLst>
          </p:cNvPr>
          <p:cNvSpPr/>
          <p:nvPr/>
        </p:nvSpPr>
        <p:spPr>
          <a:xfrm>
            <a:off x="3920936" y="3181431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E74386-5980-49DF-A4D0-3B14552FFA75}"/>
              </a:ext>
            </a:extLst>
          </p:cNvPr>
          <p:cNvCxnSpPr>
            <a:cxnSpLocks/>
            <a:stCxn id="72" idx="3"/>
            <a:endCxn id="58" idx="7"/>
          </p:cNvCxnSpPr>
          <p:nvPr/>
        </p:nvCxnSpPr>
        <p:spPr>
          <a:xfrm flipH="1">
            <a:off x="3836458" y="1826927"/>
            <a:ext cx="531594" cy="463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4675C9D-3317-40DE-B773-DB54A6F0D18C}"/>
              </a:ext>
            </a:extLst>
          </p:cNvPr>
          <p:cNvSpPr/>
          <p:nvPr/>
        </p:nvSpPr>
        <p:spPr>
          <a:xfrm>
            <a:off x="4283574" y="1380773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0EED-5544-4B5C-B9A4-78A4D49C2CFC}"/>
              </a:ext>
            </a:extLst>
          </p:cNvPr>
          <p:cNvSpPr/>
          <p:nvPr/>
        </p:nvSpPr>
        <p:spPr>
          <a:xfrm>
            <a:off x="4963798" y="221350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D126EC-0EF4-4B18-AB70-7780277D7CD8}"/>
              </a:ext>
            </a:extLst>
          </p:cNvPr>
          <p:cNvCxnSpPr>
            <a:cxnSpLocks/>
            <a:stCxn id="67" idx="0"/>
            <a:endCxn id="58" idx="5"/>
          </p:cNvCxnSpPr>
          <p:nvPr/>
        </p:nvCxnSpPr>
        <p:spPr>
          <a:xfrm flipH="1" flipV="1">
            <a:off x="3836458" y="2659662"/>
            <a:ext cx="372904" cy="521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A0C002-5FB2-45B9-BB9B-153F430F05CF}"/>
              </a:ext>
            </a:extLst>
          </p:cNvPr>
          <p:cNvCxnSpPr>
            <a:cxnSpLocks/>
            <a:stCxn id="74" idx="0"/>
            <a:endCxn id="72" idx="5"/>
          </p:cNvCxnSpPr>
          <p:nvPr/>
        </p:nvCxnSpPr>
        <p:spPr>
          <a:xfrm flipH="1" flipV="1">
            <a:off x="4775948" y="1826927"/>
            <a:ext cx="476276" cy="386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BA06A1D-AD43-4014-A302-734A4AC3068E}"/>
              </a:ext>
            </a:extLst>
          </p:cNvPr>
          <p:cNvSpPr/>
          <p:nvPr/>
        </p:nvSpPr>
        <p:spPr>
          <a:xfrm>
            <a:off x="2690926" y="3181431"/>
            <a:ext cx="576852" cy="522702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NIL</a:t>
            </a:r>
            <a:endParaRPr lang="en-US" sz="12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64786A-D5AB-4118-9F8A-739ADF0E4D5F}"/>
              </a:ext>
            </a:extLst>
          </p:cNvPr>
          <p:cNvCxnSpPr>
            <a:cxnSpLocks/>
          </p:cNvCxnSpPr>
          <p:nvPr/>
        </p:nvCxnSpPr>
        <p:spPr>
          <a:xfrm flipH="1" flipV="1">
            <a:off x="4043425" y="2674062"/>
            <a:ext cx="321469" cy="431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99856B-07EA-4048-ADC5-B7D18FF30165}"/>
              </a:ext>
            </a:extLst>
          </p:cNvPr>
          <p:cNvCxnSpPr>
            <a:cxnSpLocks/>
          </p:cNvCxnSpPr>
          <p:nvPr/>
        </p:nvCxnSpPr>
        <p:spPr>
          <a:xfrm flipV="1">
            <a:off x="3086100" y="2627535"/>
            <a:ext cx="189849" cy="47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5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2" y="0"/>
            <a:ext cx="8618393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10: Cân bằng cây sau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359325" y="376205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6293648" y="1644248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829493" y="2072563"/>
            <a:ext cx="545670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768751" y="2072563"/>
            <a:ext cx="598789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7089231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5551184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7712221" y="3141510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7564334" y="2830776"/>
            <a:ext cx="229402" cy="384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594;p24">
            <a:extLst>
              <a:ext uri="{FF2B5EF4-FFF2-40B4-BE49-F238E27FC236}">
                <a16:creationId xmlns:a16="http://schemas.microsoft.com/office/drawing/2014/main" id="{368ABD9F-A2D9-4FDF-960E-7717AF79551F}"/>
              </a:ext>
            </a:extLst>
          </p:cNvPr>
          <p:cNvSpPr txBox="1">
            <a:spLocks/>
          </p:cNvSpPr>
          <p:nvPr/>
        </p:nvSpPr>
        <p:spPr>
          <a:xfrm>
            <a:off x="423316" y="1152845"/>
            <a:ext cx="5108574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80, xoay phải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80, 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AB2CB-0064-4D58-924E-B53AD713990D}"/>
              </a:ext>
            </a:extLst>
          </p:cNvPr>
          <p:cNvSpPr/>
          <p:nvPr/>
        </p:nvSpPr>
        <p:spPr>
          <a:xfrm>
            <a:off x="7237118" y="3882608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E4AAD3-E764-4616-B591-ACB3D852708A}"/>
              </a:ext>
            </a:extLst>
          </p:cNvPr>
          <p:cNvCxnSpPr>
            <a:cxnSpLocks/>
            <a:stCxn id="13" idx="0"/>
            <a:endCxn id="30" idx="3"/>
          </p:cNvCxnSpPr>
          <p:nvPr/>
        </p:nvCxnSpPr>
        <p:spPr>
          <a:xfrm flipV="1">
            <a:off x="7515427" y="3569825"/>
            <a:ext cx="278309" cy="312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9E6D93-0517-45F3-B120-B2699EDD4C9C}"/>
              </a:ext>
            </a:extLst>
          </p:cNvPr>
          <p:cNvCxnSpPr>
            <a:cxnSpLocks/>
            <a:stCxn id="16" idx="0"/>
            <a:endCxn id="27" idx="3"/>
          </p:cNvCxnSpPr>
          <p:nvPr/>
        </p:nvCxnSpPr>
        <p:spPr>
          <a:xfrm flipV="1">
            <a:off x="6762015" y="2830776"/>
            <a:ext cx="408731" cy="310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585E2E7-B7DE-4432-BA8E-F1ED22094E40}"/>
              </a:ext>
            </a:extLst>
          </p:cNvPr>
          <p:cNvSpPr/>
          <p:nvPr/>
        </p:nvSpPr>
        <p:spPr>
          <a:xfrm>
            <a:off x="6483706" y="3141510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260442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 animBg="1"/>
      <p:bldP spid="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2" y="0"/>
            <a:ext cx="8618393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10: Cân bằng cây sau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359325" y="376205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6293648" y="1644248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829493" y="2072563"/>
            <a:ext cx="545670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768751" y="2072563"/>
            <a:ext cx="570214" cy="340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7060656" y="2413505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5551184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8282993" y="3922769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13" idx="1"/>
            <a:endCxn id="27" idx="5"/>
          </p:cNvCxnSpPr>
          <p:nvPr/>
        </p:nvCxnSpPr>
        <p:spPr>
          <a:xfrm flipH="1" flipV="1">
            <a:off x="7535759" y="2841820"/>
            <a:ext cx="272131" cy="400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594;p24">
            <a:extLst>
              <a:ext uri="{FF2B5EF4-FFF2-40B4-BE49-F238E27FC236}">
                <a16:creationId xmlns:a16="http://schemas.microsoft.com/office/drawing/2014/main" id="{368ABD9F-A2D9-4FDF-960E-7717AF79551F}"/>
              </a:ext>
            </a:extLst>
          </p:cNvPr>
          <p:cNvSpPr txBox="1">
            <a:spLocks/>
          </p:cNvSpPr>
          <p:nvPr/>
        </p:nvSpPr>
        <p:spPr>
          <a:xfrm>
            <a:off x="423316" y="1152845"/>
            <a:ext cx="5108574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80, xoay phải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80, 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AB2CB-0064-4D58-924E-B53AD713990D}"/>
              </a:ext>
            </a:extLst>
          </p:cNvPr>
          <p:cNvSpPr/>
          <p:nvPr/>
        </p:nvSpPr>
        <p:spPr>
          <a:xfrm>
            <a:off x="7726375" y="3175417"/>
            <a:ext cx="556618" cy="4588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E4AAD3-E764-4616-B591-ACB3D852708A}"/>
              </a:ext>
            </a:extLst>
          </p:cNvPr>
          <p:cNvCxnSpPr>
            <a:cxnSpLocks/>
            <a:stCxn id="13" idx="5"/>
            <a:endCxn id="30" idx="0"/>
          </p:cNvCxnSpPr>
          <p:nvPr/>
        </p:nvCxnSpPr>
        <p:spPr>
          <a:xfrm>
            <a:off x="8201478" y="3567112"/>
            <a:ext cx="359824" cy="355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14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;p26">
            <a:extLst>
              <a:ext uri="{FF2B5EF4-FFF2-40B4-BE49-F238E27FC236}">
                <a16:creationId xmlns:a16="http://schemas.microsoft.com/office/drawing/2014/main" id="{9B532C28-AE00-4ACC-83D0-522C2E94AD35}"/>
              </a:ext>
            </a:extLst>
          </p:cNvPr>
          <p:cNvSpPr txBox="1">
            <a:spLocks/>
          </p:cNvSpPr>
          <p:nvPr/>
        </p:nvSpPr>
        <p:spPr>
          <a:xfrm>
            <a:off x="305185" y="88983"/>
            <a:ext cx="8674507" cy="7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1: Tính </a:t>
            </a:r>
            <a:r>
              <a:rPr lang="en-US" sz="28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chất</a:t>
            </a:r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 nào không phải của cây đỏ đen ?</a:t>
            </a:r>
          </a:p>
        </p:txBody>
      </p:sp>
      <p:sp>
        <p:nvSpPr>
          <p:cNvPr id="9" name="Google Shape;594;p24">
            <a:extLst>
              <a:ext uri="{FF2B5EF4-FFF2-40B4-BE49-F238E27FC236}">
                <a16:creationId xmlns:a16="http://schemas.microsoft.com/office/drawing/2014/main" id="{8442F02A-D201-4D78-A85B-D1E2F95619DE}"/>
              </a:ext>
            </a:extLst>
          </p:cNvPr>
          <p:cNvSpPr txBox="1">
            <a:spLocks/>
          </p:cNvSpPr>
          <p:nvPr/>
        </p:nvSpPr>
        <p:spPr>
          <a:xfrm>
            <a:off x="196992" y="1028698"/>
            <a:ext cx="7389669" cy="359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cha màu đỏ thì có thể có node con màu đỏ</a:t>
            </a: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một node có màu đỏ thì 2 node con của nó sẽ có màu đen</a:t>
            </a:r>
          </a:p>
          <a:p>
            <a:pPr marL="4445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 có node gốc và node lá (null) có màu đen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 đường dẫn từ một node đến bất kỳ node NULL nào trong số các node con của nó đều có cùng số lượng node đen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2" y="0"/>
            <a:ext cx="8618393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10: Cân bằng cây sau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359325" y="376205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6293648" y="1644248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829493" y="2072563"/>
            <a:ext cx="545670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13" idx="0"/>
            <a:endCxn id="21" idx="5"/>
          </p:cNvCxnSpPr>
          <p:nvPr/>
        </p:nvCxnSpPr>
        <p:spPr>
          <a:xfrm flipH="1" flipV="1">
            <a:off x="6768751" y="2072563"/>
            <a:ext cx="766322" cy="397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6571957" y="3268544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5551184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7890333" y="3268544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13" idx="3"/>
            <a:endCxn id="27" idx="7"/>
          </p:cNvCxnSpPr>
          <p:nvPr/>
        </p:nvCxnSpPr>
        <p:spPr>
          <a:xfrm flipH="1">
            <a:off x="7047060" y="2898292"/>
            <a:ext cx="291219" cy="443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594;p24">
            <a:extLst>
              <a:ext uri="{FF2B5EF4-FFF2-40B4-BE49-F238E27FC236}">
                <a16:creationId xmlns:a16="http://schemas.microsoft.com/office/drawing/2014/main" id="{368ABD9F-A2D9-4FDF-960E-7717AF79551F}"/>
              </a:ext>
            </a:extLst>
          </p:cNvPr>
          <p:cNvSpPr txBox="1">
            <a:spLocks/>
          </p:cNvSpPr>
          <p:nvPr/>
        </p:nvSpPr>
        <p:spPr>
          <a:xfrm>
            <a:off x="423316" y="1152845"/>
            <a:ext cx="5108574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80, xoay phải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80, 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AB2CB-0064-4D58-924E-B53AD713990D}"/>
              </a:ext>
            </a:extLst>
          </p:cNvPr>
          <p:cNvSpPr/>
          <p:nvPr/>
        </p:nvSpPr>
        <p:spPr>
          <a:xfrm>
            <a:off x="7256764" y="2469977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E4AAD3-E764-4616-B591-ACB3D852708A}"/>
              </a:ext>
            </a:extLst>
          </p:cNvPr>
          <p:cNvCxnSpPr>
            <a:cxnSpLocks/>
            <a:stCxn id="13" idx="5"/>
            <a:endCxn id="30" idx="0"/>
          </p:cNvCxnSpPr>
          <p:nvPr/>
        </p:nvCxnSpPr>
        <p:spPr>
          <a:xfrm>
            <a:off x="7731867" y="2898292"/>
            <a:ext cx="436775" cy="3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32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6A0570EB-807A-416A-BAAB-8B5F41348056}"/>
              </a:ext>
            </a:extLst>
          </p:cNvPr>
          <p:cNvSpPr txBox="1">
            <a:spLocks/>
          </p:cNvSpPr>
          <p:nvPr/>
        </p:nvSpPr>
        <p:spPr>
          <a:xfrm>
            <a:off x="218425" y="135731"/>
            <a:ext cx="8674507" cy="110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2: Nếu thêm 1 node mới vào cây thì node đó sẽ có màu gì nếu nó không phải là gốc ?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ACC9146E-5E24-42CC-B124-1982548E3686}"/>
              </a:ext>
            </a:extLst>
          </p:cNvPr>
          <p:cNvSpPr txBox="1">
            <a:spLocks/>
          </p:cNvSpPr>
          <p:nvPr/>
        </p:nvSpPr>
        <p:spPr>
          <a:xfrm>
            <a:off x="335756" y="1493044"/>
            <a:ext cx="6736557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Đỏ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Đỏ hoặc 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98E675-8EA2-43E7-BEC9-5917672C1737}"/>
              </a:ext>
            </a:extLst>
          </p:cNvPr>
          <p:cNvSpPr/>
          <p:nvPr/>
        </p:nvSpPr>
        <p:spPr>
          <a:xfrm>
            <a:off x="275575" y="1562097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3: Chiều cao đen của node 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6C37-F3AD-4D1C-8428-3DF4CD1A13BC}"/>
              </a:ext>
            </a:extLst>
          </p:cNvPr>
          <p:cNvSpPr/>
          <p:nvPr/>
        </p:nvSpPr>
        <p:spPr>
          <a:xfrm>
            <a:off x="4277425" y="1118980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71FE6-4CC9-4BF0-A0E8-415D6BF22A67}"/>
              </a:ext>
            </a:extLst>
          </p:cNvPr>
          <p:cNvSpPr/>
          <p:nvPr/>
        </p:nvSpPr>
        <p:spPr>
          <a:xfrm>
            <a:off x="2865107" y="1848938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A863FC-5289-4E59-9AFC-2223936A96AD}"/>
              </a:ext>
            </a:extLst>
          </p:cNvPr>
          <p:cNvSpPr/>
          <p:nvPr/>
        </p:nvSpPr>
        <p:spPr>
          <a:xfrm>
            <a:off x="5622156" y="1848938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FB50E-8C5C-41BE-A409-32B5DD6AB22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367978" y="1539886"/>
            <a:ext cx="995726" cy="381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70820-4112-4295-B550-05D3CCA03E5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4780296" y="1539886"/>
            <a:ext cx="928139" cy="381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1B7B5D-1C70-4757-93CE-C9D0A358700A}"/>
              </a:ext>
            </a:extLst>
          </p:cNvPr>
          <p:cNvSpPr/>
          <p:nvPr/>
        </p:nvSpPr>
        <p:spPr>
          <a:xfrm>
            <a:off x="5018352" y="2619976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9A7D84-0DAE-4419-A88D-A3D10FCC40E8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flipV="1">
            <a:off x="5312927" y="2269844"/>
            <a:ext cx="395508" cy="350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3F2B439-2839-441C-85AE-811726E6FA9B}"/>
              </a:ext>
            </a:extLst>
          </p:cNvPr>
          <p:cNvSpPr/>
          <p:nvPr/>
        </p:nvSpPr>
        <p:spPr>
          <a:xfrm>
            <a:off x="6689032" y="2648319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D5A4-A6DB-4D52-8A5A-A2837C261058}"/>
              </a:ext>
            </a:extLst>
          </p:cNvPr>
          <p:cNvCxnSpPr>
            <a:cxnSpLocks/>
            <a:stCxn id="15" idx="1"/>
            <a:endCxn id="10" idx="5"/>
          </p:cNvCxnSpPr>
          <p:nvPr/>
        </p:nvCxnSpPr>
        <p:spPr>
          <a:xfrm flipH="1" flipV="1">
            <a:off x="6125027" y="2269844"/>
            <a:ext cx="650284" cy="450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98E6F0-C077-4DB3-91A7-04BC234ED6CA}"/>
              </a:ext>
            </a:extLst>
          </p:cNvPr>
          <p:cNvSpPr/>
          <p:nvPr/>
        </p:nvSpPr>
        <p:spPr>
          <a:xfrm>
            <a:off x="7384639" y="3408462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26913B-1304-4DB6-91E2-56AE0A5146B0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7191903" y="3069225"/>
            <a:ext cx="487311" cy="33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9DD4C0A-60D7-4882-80F7-4FE3261DA35B}"/>
              </a:ext>
            </a:extLst>
          </p:cNvPr>
          <p:cNvSpPr/>
          <p:nvPr/>
        </p:nvSpPr>
        <p:spPr>
          <a:xfrm>
            <a:off x="1544981" y="3512662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NIL</a:t>
            </a:r>
            <a:endParaRPr lang="en-US" sz="10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DA11760-E281-482F-99CF-FF8C38754DEB}"/>
              </a:ext>
            </a:extLst>
          </p:cNvPr>
          <p:cNvSpPr/>
          <p:nvPr/>
        </p:nvSpPr>
        <p:spPr>
          <a:xfrm>
            <a:off x="1995383" y="2608787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ED3545-D27A-4CDA-8770-D728D21B3BE3}"/>
              </a:ext>
            </a:extLst>
          </p:cNvPr>
          <p:cNvCxnSpPr>
            <a:cxnSpLocks/>
            <a:stCxn id="7" idx="3"/>
            <a:endCxn id="32" idx="0"/>
          </p:cNvCxnSpPr>
          <p:nvPr/>
        </p:nvCxnSpPr>
        <p:spPr>
          <a:xfrm flipH="1">
            <a:off x="2289958" y="2269844"/>
            <a:ext cx="661428" cy="33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2C551DD-8BE1-43F3-A3E5-C751EB2C31CB}"/>
              </a:ext>
            </a:extLst>
          </p:cNvPr>
          <p:cNvSpPr/>
          <p:nvPr/>
        </p:nvSpPr>
        <p:spPr>
          <a:xfrm>
            <a:off x="2428708" y="3512662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NIL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588440-EFBB-436F-8584-4AD9C0DBF2C9}"/>
              </a:ext>
            </a:extLst>
          </p:cNvPr>
          <p:cNvSpPr/>
          <p:nvPr/>
        </p:nvSpPr>
        <p:spPr>
          <a:xfrm>
            <a:off x="3472034" y="2648319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0FCE9E-C767-4ABB-BEF6-ED1B11AFBE34}"/>
              </a:ext>
            </a:extLst>
          </p:cNvPr>
          <p:cNvSpPr/>
          <p:nvPr/>
        </p:nvSpPr>
        <p:spPr>
          <a:xfrm>
            <a:off x="4591686" y="3463230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885A35-BB47-46A4-AD18-D2DD6532EA51}"/>
              </a:ext>
            </a:extLst>
          </p:cNvPr>
          <p:cNvCxnSpPr>
            <a:cxnSpLocks/>
            <a:stCxn id="32" idx="3"/>
            <a:endCxn id="21" idx="0"/>
          </p:cNvCxnSpPr>
          <p:nvPr/>
        </p:nvCxnSpPr>
        <p:spPr>
          <a:xfrm flipH="1">
            <a:off x="1839557" y="3029693"/>
            <a:ext cx="242105" cy="482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159555-410F-4BC6-A902-93D4C6408715}"/>
              </a:ext>
            </a:extLst>
          </p:cNvPr>
          <p:cNvCxnSpPr>
            <a:cxnSpLocks/>
            <a:stCxn id="32" idx="5"/>
            <a:endCxn id="37" idx="0"/>
          </p:cNvCxnSpPr>
          <p:nvPr/>
        </p:nvCxnSpPr>
        <p:spPr>
          <a:xfrm>
            <a:off x="2498254" y="3029693"/>
            <a:ext cx="225030" cy="482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5A69FC-4988-408D-8541-024F70498B17}"/>
              </a:ext>
            </a:extLst>
          </p:cNvPr>
          <p:cNvCxnSpPr>
            <a:cxnSpLocks/>
            <a:stCxn id="38" idx="0"/>
            <a:endCxn id="7" idx="5"/>
          </p:cNvCxnSpPr>
          <p:nvPr/>
        </p:nvCxnSpPr>
        <p:spPr>
          <a:xfrm flipH="1" flipV="1">
            <a:off x="3367978" y="2269844"/>
            <a:ext cx="398632" cy="378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F127685-D872-4D3F-BF28-072DBC5B13C9}"/>
              </a:ext>
            </a:extLst>
          </p:cNvPr>
          <p:cNvSpPr/>
          <p:nvPr/>
        </p:nvSpPr>
        <p:spPr>
          <a:xfrm>
            <a:off x="5411666" y="3463230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NIL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0030A5-3C00-4B3B-91A2-7A13998493D1}"/>
              </a:ext>
            </a:extLst>
          </p:cNvPr>
          <p:cNvCxnSpPr>
            <a:cxnSpLocks/>
            <a:stCxn id="13" idx="3"/>
            <a:endCxn id="39" idx="0"/>
          </p:cNvCxnSpPr>
          <p:nvPr/>
        </p:nvCxnSpPr>
        <p:spPr>
          <a:xfrm flipH="1">
            <a:off x="4886262" y="3040882"/>
            <a:ext cx="218369" cy="422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AD25DBA-235C-4101-9A34-EB228602AF4F}"/>
              </a:ext>
            </a:extLst>
          </p:cNvPr>
          <p:cNvCxnSpPr>
            <a:cxnSpLocks/>
            <a:stCxn id="13" idx="5"/>
            <a:endCxn id="56" idx="0"/>
          </p:cNvCxnSpPr>
          <p:nvPr/>
        </p:nvCxnSpPr>
        <p:spPr>
          <a:xfrm>
            <a:off x="5521223" y="3040882"/>
            <a:ext cx="185019" cy="422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2B8C8C4E-F1DB-485D-AB56-268C5873AAE5}"/>
              </a:ext>
            </a:extLst>
          </p:cNvPr>
          <p:cNvSpPr/>
          <p:nvPr/>
        </p:nvSpPr>
        <p:spPr>
          <a:xfrm>
            <a:off x="6998442" y="4240821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NIL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30E59D-881C-457C-89E2-5ABEF0B6C762}"/>
              </a:ext>
            </a:extLst>
          </p:cNvPr>
          <p:cNvSpPr/>
          <p:nvPr/>
        </p:nvSpPr>
        <p:spPr>
          <a:xfrm>
            <a:off x="7765494" y="4240821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NIL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B5E435D-BA9B-4128-A89A-233A6F8825E0}"/>
              </a:ext>
            </a:extLst>
          </p:cNvPr>
          <p:cNvCxnSpPr>
            <a:cxnSpLocks/>
            <a:stCxn id="19" idx="3"/>
            <a:endCxn id="71" idx="0"/>
          </p:cNvCxnSpPr>
          <p:nvPr/>
        </p:nvCxnSpPr>
        <p:spPr>
          <a:xfrm flipH="1">
            <a:off x="7293018" y="3829368"/>
            <a:ext cx="177900" cy="41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4FC2FA-7738-4062-8A5C-A8655081B0F7}"/>
              </a:ext>
            </a:extLst>
          </p:cNvPr>
          <p:cNvCxnSpPr>
            <a:cxnSpLocks/>
            <a:stCxn id="19" idx="5"/>
            <a:endCxn id="72" idx="0"/>
          </p:cNvCxnSpPr>
          <p:nvPr/>
        </p:nvCxnSpPr>
        <p:spPr>
          <a:xfrm>
            <a:off x="7887510" y="3829368"/>
            <a:ext cx="172560" cy="41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11240C1-177B-411B-8C18-7C98844EAB97}"/>
              </a:ext>
            </a:extLst>
          </p:cNvPr>
          <p:cNvSpPr/>
          <p:nvPr/>
        </p:nvSpPr>
        <p:spPr>
          <a:xfrm>
            <a:off x="6250865" y="3529526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NIL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17927E0-9348-420D-B48D-177A4772F343}"/>
              </a:ext>
            </a:extLst>
          </p:cNvPr>
          <p:cNvCxnSpPr>
            <a:cxnSpLocks/>
            <a:stCxn id="15" idx="3"/>
            <a:endCxn id="78" idx="0"/>
          </p:cNvCxnSpPr>
          <p:nvPr/>
        </p:nvCxnSpPr>
        <p:spPr>
          <a:xfrm flipH="1">
            <a:off x="6545441" y="3069225"/>
            <a:ext cx="229870" cy="460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A8207F-33AF-4F0B-87DA-390DE688F5EA}"/>
              </a:ext>
            </a:extLst>
          </p:cNvPr>
          <p:cNvCxnSpPr>
            <a:cxnSpLocks/>
          </p:cNvCxnSpPr>
          <p:nvPr/>
        </p:nvCxnSpPr>
        <p:spPr>
          <a:xfrm flipH="1">
            <a:off x="6240572" y="1539886"/>
            <a:ext cx="812594" cy="307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A48862-0011-4383-A416-0939DA116373}"/>
              </a:ext>
            </a:extLst>
          </p:cNvPr>
          <p:cNvSpPr txBox="1"/>
          <p:nvPr/>
        </p:nvSpPr>
        <p:spPr>
          <a:xfrm>
            <a:off x="4654860" y="2587103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30AE89-B137-4FBC-8A4D-59D9FE92201D}"/>
              </a:ext>
            </a:extLst>
          </p:cNvPr>
          <p:cNvSpPr txBox="1"/>
          <p:nvPr/>
        </p:nvSpPr>
        <p:spPr>
          <a:xfrm>
            <a:off x="6276579" y="2619976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C8028F-1CAC-425A-91DA-64736D631B8E}"/>
              </a:ext>
            </a:extLst>
          </p:cNvPr>
          <p:cNvSpPr txBox="1"/>
          <p:nvPr/>
        </p:nvSpPr>
        <p:spPr>
          <a:xfrm>
            <a:off x="4403676" y="3210228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3C1089-E3F9-461A-B72F-8DDE6865A534}"/>
              </a:ext>
            </a:extLst>
          </p:cNvPr>
          <p:cNvSpPr txBox="1"/>
          <p:nvPr/>
        </p:nvSpPr>
        <p:spPr>
          <a:xfrm>
            <a:off x="5774543" y="3215579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21D31C-3613-43C9-8DF3-944A8190A1CB}"/>
              </a:ext>
            </a:extLst>
          </p:cNvPr>
          <p:cNvSpPr txBox="1"/>
          <p:nvPr/>
        </p:nvSpPr>
        <p:spPr>
          <a:xfrm>
            <a:off x="6771100" y="3362976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5DCDC2-E95F-401C-A55A-F72D84A80C88}"/>
              </a:ext>
            </a:extLst>
          </p:cNvPr>
          <p:cNvSpPr txBox="1"/>
          <p:nvPr/>
        </p:nvSpPr>
        <p:spPr>
          <a:xfrm>
            <a:off x="8172899" y="3956352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BD7434-CC81-44D7-A1FA-B34CA4349BC6}"/>
              </a:ext>
            </a:extLst>
          </p:cNvPr>
          <p:cNvSpPr txBox="1"/>
          <p:nvPr/>
        </p:nvSpPr>
        <p:spPr>
          <a:xfrm>
            <a:off x="6952292" y="3897565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36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41" grpId="0"/>
      <p:bldP spid="42" grpId="0"/>
      <p:bldP spid="44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82707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4: Độ phức tạp trung bình của cây đỏ đen: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2003FB52-84B8-4F3E-9749-476B5AB132D7}"/>
              </a:ext>
            </a:extLst>
          </p:cNvPr>
          <p:cNvSpPr txBox="1">
            <a:spLocks/>
          </p:cNvSpPr>
          <p:nvPr/>
        </p:nvSpPr>
        <p:spPr>
          <a:xfrm>
            <a:off x="224044" y="1526117"/>
            <a:ext cx="6736557" cy="324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O(n^2)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O(log n)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O(1)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182707" y="3283740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E9E1EC84-D06C-4789-B4F9-A8FDD25AD915}"/>
              </a:ext>
            </a:extLst>
          </p:cNvPr>
          <p:cNvSpPr txBox="1">
            <a:spLocks/>
          </p:cNvSpPr>
          <p:nvPr/>
        </p:nvSpPr>
        <p:spPr>
          <a:xfrm>
            <a:off x="218425" y="0"/>
            <a:ext cx="8674507" cy="785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5: Điều nào là sai khi thêm 1 node vào cây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AEC82E10-AD1E-4491-B294-5771BD118BFD}"/>
              </a:ext>
            </a:extLst>
          </p:cNvPr>
          <p:cNvSpPr txBox="1">
            <a:spLocks/>
          </p:cNvSpPr>
          <p:nvPr/>
        </p:nvSpPr>
        <p:spPr>
          <a:xfrm>
            <a:off x="371474" y="1028700"/>
            <a:ext cx="7493795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cha của nó màu đỏ và chú của nó màu đen, thì thực hiện xoay trước khi đổi màu 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thêm vào có màu đỏ nếu nó không phải gốc</a:t>
            </a: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cha là màu đen thì không cần đổi màu node thêm</a:t>
            </a: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thêm vào là gốc thì sẽ có màu đỏ 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F261EA-94AF-4E7A-9567-C64F362AA011}"/>
              </a:ext>
            </a:extLst>
          </p:cNvPr>
          <p:cNvSpPr/>
          <p:nvPr/>
        </p:nvSpPr>
        <p:spPr>
          <a:xfrm>
            <a:off x="282719" y="3283741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Cha màu đỏ, chú màu đen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6C37-F3AD-4D1C-8428-3DF4CD1A13BC}"/>
              </a:ext>
            </a:extLst>
          </p:cNvPr>
          <p:cNvSpPr/>
          <p:nvPr/>
        </p:nvSpPr>
        <p:spPr>
          <a:xfrm>
            <a:off x="4075718" y="1488289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71FE6-4CC9-4BF0-A0E8-415D6BF22A67}"/>
              </a:ext>
            </a:extLst>
          </p:cNvPr>
          <p:cNvSpPr/>
          <p:nvPr/>
        </p:nvSpPr>
        <p:spPr>
          <a:xfrm>
            <a:off x="3213424" y="2114331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NIL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A863FC-5289-4E59-9AFC-2223936A96AD}"/>
              </a:ext>
            </a:extLst>
          </p:cNvPr>
          <p:cNvSpPr/>
          <p:nvPr/>
        </p:nvSpPr>
        <p:spPr>
          <a:xfrm>
            <a:off x="4925260" y="2114331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FB50E-8C5C-41BE-A409-32B5DD6AB22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716295" y="1909195"/>
            <a:ext cx="445702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70820-4112-4295-B550-05D3CCA03E5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4578589" y="1909195"/>
            <a:ext cx="432950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1579AE-6CD9-4B44-AF82-4FCE66EB22F6}"/>
              </a:ext>
            </a:extLst>
          </p:cNvPr>
          <p:cNvSpPr/>
          <p:nvPr/>
        </p:nvSpPr>
        <p:spPr>
          <a:xfrm>
            <a:off x="4370293" y="2956954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BEBD35-29C5-4034-B1C2-638C132225B8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 flipH="1">
            <a:off x="4664868" y="2535237"/>
            <a:ext cx="346671" cy="421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8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6: Cây này có cân bằng không ?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2003FB52-84B8-4F3E-9749-476B5AB132D7}"/>
              </a:ext>
            </a:extLst>
          </p:cNvPr>
          <p:cNvSpPr txBox="1">
            <a:spLocks/>
          </p:cNvSpPr>
          <p:nvPr/>
        </p:nvSpPr>
        <p:spPr>
          <a:xfrm>
            <a:off x="190985" y="1538299"/>
            <a:ext cx="2102160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6C37-F3AD-4D1C-8428-3DF4CD1A13BC}"/>
              </a:ext>
            </a:extLst>
          </p:cNvPr>
          <p:cNvSpPr/>
          <p:nvPr/>
        </p:nvSpPr>
        <p:spPr>
          <a:xfrm>
            <a:off x="5032981" y="1166820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71FE6-4CC9-4BF0-A0E8-415D6BF22A67}"/>
              </a:ext>
            </a:extLst>
          </p:cNvPr>
          <p:cNvSpPr/>
          <p:nvPr/>
        </p:nvSpPr>
        <p:spPr>
          <a:xfrm>
            <a:off x="4170687" y="1792862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A863FC-5289-4E59-9AFC-2223936A96AD}"/>
              </a:ext>
            </a:extLst>
          </p:cNvPr>
          <p:cNvSpPr/>
          <p:nvPr/>
        </p:nvSpPr>
        <p:spPr>
          <a:xfrm>
            <a:off x="5882523" y="1792862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FB50E-8C5C-41BE-A409-32B5DD6AB22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673558" y="1587726"/>
            <a:ext cx="445702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70820-4112-4295-B550-05D3CCA03E5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5535852" y="1587726"/>
            <a:ext cx="432950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1B7B5D-1C70-4757-93CE-C9D0A358700A}"/>
              </a:ext>
            </a:extLst>
          </p:cNvPr>
          <p:cNvSpPr/>
          <p:nvPr/>
        </p:nvSpPr>
        <p:spPr>
          <a:xfrm>
            <a:off x="5293373" y="2552711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9A7D84-0DAE-4419-A88D-A3D10FCC40E8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flipV="1">
            <a:off x="5587948" y="2213768"/>
            <a:ext cx="380854" cy="33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3F2B439-2839-441C-85AE-811726E6FA9B}"/>
              </a:ext>
            </a:extLst>
          </p:cNvPr>
          <p:cNvSpPr/>
          <p:nvPr/>
        </p:nvSpPr>
        <p:spPr>
          <a:xfrm>
            <a:off x="6949399" y="2592243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B2908A-4102-4136-8CDF-379D731866DA}"/>
              </a:ext>
            </a:extLst>
          </p:cNvPr>
          <p:cNvSpPr/>
          <p:nvPr/>
        </p:nvSpPr>
        <p:spPr>
          <a:xfrm>
            <a:off x="6283555" y="3280170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D5A4-A6DB-4D52-8A5A-A2837C261058}"/>
              </a:ext>
            </a:extLst>
          </p:cNvPr>
          <p:cNvCxnSpPr>
            <a:cxnSpLocks/>
            <a:stCxn id="15" idx="1"/>
            <a:endCxn id="10" idx="5"/>
          </p:cNvCxnSpPr>
          <p:nvPr/>
        </p:nvCxnSpPr>
        <p:spPr>
          <a:xfrm flipH="1" flipV="1">
            <a:off x="6385394" y="2213768"/>
            <a:ext cx="650284" cy="450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15AB92-2509-4262-8BDD-E9655008B338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6786426" y="3013149"/>
            <a:ext cx="249252" cy="33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98E6F0-C077-4DB3-91A7-04BC234ED6CA}"/>
              </a:ext>
            </a:extLst>
          </p:cNvPr>
          <p:cNvSpPr/>
          <p:nvPr/>
        </p:nvSpPr>
        <p:spPr>
          <a:xfrm>
            <a:off x="7645006" y="3352386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26913B-1304-4DB6-91E2-56AE0A5146B0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7452270" y="3013149"/>
            <a:ext cx="487311" cy="33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190984" y="159781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04;p26">
            <a:extLst>
              <a:ext uri="{FF2B5EF4-FFF2-40B4-BE49-F238E27FC236}">
                <a16:creationId xmlns:a16="http://schemas.microsoft.com/office/drawing/2014/main" id="{5A15A878-02EE-4756-8481-C99EC5B2A4FB}"/>
              </a:ext>
            </a:extLst>
          </p:cNvPr>
          <p:cNvSpPr txBox="1">
            <a:spLocks/>
          </p:cNvSpPr>
          <p:nvPr/>
        </p:nvSpPr>
        <p:spPr>
          <a:xfrm>
            <a:off x="177502" y="-35300"/>
            <a:ext cx="867450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7: Cây sau khi thêm node 12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E1CC9D-00F1-4CB7-BD12-C2D0FEBB9383}"/>
              </a:ext>
            </a:extLst>
          </p:cNvPr>
          <p:cNvSpPr/>
          <p:nvPr/>
        </p:nvSpPr>
        <p:spPr>
          <a:xfrm>
            <a:off x="3014259" y="3123406"/>
            <a:ext cx="380066" cy="3755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C23CCD-BF35-4079-99A3-B2B12AE89E8D}"/>
              </a:ext>
            </a:extLst>
          </p:cNvPr>
          <p:cNvSpPr/>
          <p:nvPr/>
        </p:nvSpPr>
        <p:spPr>
          <a:xfrm>
            <a:off x="539336" y="157901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483A31-C831-40E0-8FCB-9AC31D6F25DD}"/>
              </a:ext>
            </a:extLst>
          </p:cNvPr>
          <p:cNvSpPr/>
          <p:nvPr/>
        </p:nvSpPr>
        <p:spPr>
          <a:xfrm>
            <a:off x="44412" y="201646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A6EBCE-55D1-4762-9DAC-94EEB2E1240F}"/>
              </a:ext>
            </a:extLst>
          </p:cNvPr>
          <p:cNvSpPr/>
          <p:nvPr/>
        </p:nvSpPr>
        <p:spPr>
          <a:xfrm>
            <a:off x="1009678" y="2029140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6A64EB-AA60-4C92-A27B-C3917C3F263C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465383" y="1892665"/>
            <a:ext cx="146180" cy="17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0942E8-DC55-474A-BA9C-3808374DCA2C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960307" y="1892665"/>
            <a:ext cx="121598" cy="1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40E7815-6A55-40E2-9A24-4A191FEC5B0E}"/>
              </a:ext>
            </a:extLst>
          </p:cNvPr>
          <p:cNvSpPr/>
          <p:nvPr/>
        </p:nvSpPr>
        <p:spPr>
          <a:xfrm>
            <a:off x="652770" y="2506963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50BFD-3C69-44B3-858C-EA5DA3A7FBB0}"/>
              </a:ext>
            </a:extLst>
          </p:cNvPr>
          <p:cNvCxnSpPr>
            <a:cxnSpLocks/>
            <a:stCxn id="28" idx="0"/>
            <a:endCxn id="25" idx="3"/>
          </p:cNvCxnSpPr>
          <p:nvPr/>
        </p:nvCxnSpPr>
        <p:spPr>
          <a:xfrm flipV="1">
            <a:off x="899369" y="2342795"/>
            <a:ext cx="182536" cy="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3B47573-EE9A-4397-82DE-EEFBB47D57E0}"/>
              </a:ext>
            </a:extLst>
          </p:cNvPr>
          <p:cNvSpPr/>
          <p:nvPr/>
        </p:nvSpPr>
        <p:spPr>
          <a:xfrm>
            <a:off x="1464026" y="250283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ED5C40-DA36-4C6B-BE3C-687F3EA23471}"/>
              </a:ext>
            </a:extLst>
          </p:cNvPr>
          <p:cNvSpPr/>
          <p:nvPr/>
        </p:nvSpPr>
        <p:spPr>
          <a:xfrm>
            <a:off x="1081373" y="3033856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75335-0FD0-444A-AAF2-FE0957BA866A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1430649" y="2342795"/>
            <a:ext cx="105604" cy="21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BAF762-377C-42BA-82E5-AA985A363E48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1327972" y="2816485"/>
            <a:ext cx="208281" cy="217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ADABD9B-2072-47D5-BA3F-63CD5F187823}"/>
              </a:ext>
            </a:extLst>
          </p:cNvPr>
          <p:cNvSpPr/>
          <p:nvPr/>
        </p:nvSpPr>
        <p:spPr>
          <a:xfrm>
            <a:off x="1883747" y="3045397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E38589-0391-4E08-A401-142B2C8BA434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1884997" y="2816485"/>
            <a:ext cx="245349" cy="2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7A1257F-3555-4C99-BF56-D5232929E4E3}"/>
              </a:ext>
            </a:extLst>
          </p:cNvPr>
          <p:cNvSpPr/>
          <p:nvPr/>
        </p:nvSpPr>
        <p:spPr>
          <a:xfrm>
            <a:off x="2262240" y="2274205"/>
            <a:ext cx="420651" cy="2742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281E31-C06F-4746-94C8-C285EE5DC25A}"/>
              </a:ext>
            </a:extLst>
          </p:cNvPr>
          <p:cNvSpPr/>
          <p:nvPr/>
        </p:nvSpPr>
        <p:spPr>
          <a:xfrm>
            <a:off x="3494850" y="68998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C31ECA-B203-4ED5-B06B-37A0422E65F0}"/>
              </a:ext>
            </a:extLst>
          </p:cNvPr>
          <p:cNvSpPr/>
          <p:nvPr/>
        </p:nvSpPr>
        <p:spPr>
          <a:xfrm>
            <a:off x="2999926" y="112743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FD2480-CE50-4F5E-A309-20789DDD3BDB}"/>
              </a:ext>
            </a:extLst>
          </p:cNvPr>
          <p:cNvSpPr/>
          <p:nvPr/>
        </p:nvSpPr>
        <p:spPr>
          <a:xfrm>
            <a:off x="3965192" y="1140115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C7D738-30C8-4029-B6A5-381CB3BE2F9E}"/>
              </a:ext>
            </a:extLst>
          </p:cNvPr>
          <p:cNvCxnSpPr>
            <a:cxnSpLocks/>
            <a:stCxn id="37" idx="3"/>
            <a:endCxn id="38" idx="7"/>
          </p:cNvCxnSpPr>
          <p:nvPr/>
        </p:nvCxnSpPr>
        <p:spPr>
          <a:xfrm flipH="1">
            <a:off x="3420897" y="1003640"/>
            <a:ext cx="146180" cy="17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F973BC-F9D2-427E-A319-665EB6B43746}"/>
              </a:ext>
            </a:extLst>
          </p:cNvPr>
          <p:cNvCxnSpPr>
            <a:cxnSpLocks/>
            <a:stCxn id="37" idx="5"/>
            <a:endCxn id="39" idx="1"/>
          </p:cNvCxnSpPr>
          <p:nvPr/>
        </p:nvCxnSpPr>
        <p:spPr>
          <a:xfrm>
            <a:off x="3915821" y="1003640"/>
            <a:ext cx="121598" cy="1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0FB3944-4928-4ACF-8612-800529BD4728}"/>
              </a:ext>
            </a:extLst>
          </p:cNvPr>
          <p:cNvSpPr/>
          <p:nvPr/>
        </p:nvSpPr>
        <p:spPr>
          <a:xfrm>
            <a:off x="3608284" y="1617938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E70F9E-A227-4AC0-B42F-F4D5B4D7C730}"/>
              </a:ext>
            </a:extLst>
          </p:cNvPr>
          <p:cNvCxnSpPr>
            <a:cxnSpLocks/>
            <a:stCxn id="42" idx="0"/>
            <a:endCxn id="39" idx="3"/>
          </p:cNvCxnSpPr>
          <p:nvPr/>
        </p:nvCxnSpPr>
        <p:spPr>
          <a:xfrm flipV="1">
            <a:off x="3854883" y="1453770"/>
            <a:ext cx="182536" cy="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EE313E5-689C-48A6-9FCE-D264FC917588}"/>
              </a:ext>
            </a:extLst>
          </p:cNvPr>
          <p:cNvSpPr/>
          <p:nvPr/>
        </p:nvSpPr>
        <p:spPr>
          <a:xfrm>
            <a:off x="4419540" y="161380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79BAB38-C567-45D1-8CC0-4D72EA3C37D9}"/>
              </a:ext>
            </a:extLst>
          </p:cNvPr>
          <p:cNvSpPr/>
          <p:nvPr/>
        </p:nvSpPr>
        <p:spPr>
          <a:xfrm>
            <a:off x="4036887" y="2144831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599AF9-EAAC-4CE8-BDCC-5326ED2B5FB6}"/>
              </a:ext>
            </a:extLst>
          </p:cNvPr>
          <p:cNvCxnSpPr>
            <a:cxnSpLocks/>
            <a:stCxn id="44" idx="1"/>
            <a:endCxn id="39" idx="5"/>
          </p:cNvCxnSpPr>
          <p:nvPr/>
        </p:nvCxnSpPr>
        <p:spPr>
          <a:xfrm flipH="1" flipV="1">
            <a:off x="4386163" y="1453770"/>
            <a:ext cx="105604" cy="21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466D69-D564-4EB8-8310-D31B7538540F}"/>
              </a:ext>
            </a:extLst>
          </p:cNvPr>
          <p:cNvCxnSpPr>
            <a:cxnSpLocks/>
          </p:cNvCxnSpPr>
          <p:nvPr/>
        </p:nvCxnSpPr>
        <p:spPr>
          <a:xfrm flipH="1">
            <a:off x="4309853" y="1927460"/>
            <a:ext cx="208281" cy="217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2FA9D88-505C-49B9-A1AF-F339A7F9570A}"/>
              </a:ext>
            </a:extLst>
          </p:cNvPr>
          <p:cNvSpPr/>
          <p:nvPr/>
        </p:nvSpPr>
        <p:spPr>
          <a:xfrm>
            <a:off x="4775826" y="2156372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42D055-A0BB-4566-BB8E-11025E82E744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4840511" y="1927460"/>
            <a:ext cx="181914" cy="2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19956E-4848-4D18-9811-246A30CFC623}"/>
              </a:ext>
            </a:extLst>
          </p:cNvPr>
          <p:cNvSpPr txBox="1"/>
          <p:nvPr/>
        </p:nvSpPr>
        <p:spPr>
          <a:xfrm>
            <a:off x="2789976" y="565943"/>
            <a:ext cx="34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DBF89E-FDAC-4116-A572-D377A7D15A36}"/>
              </a:ext>
            </a:extLst>
          </p:cNvPr>
          <p:cNvSpPr txBox="1"/>
          <p:nvPr/>
        </p:nvSpPr>
        <p:spPr>
          <a:xfrm>
            <a:off x="3034630" y="3145259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8997AB-7BA9-4DB0-9F35-6371B511413E}"/>
              </a:ext>
            </a:extLst>
          </p:cNvPr>
          <p:cNvSpPr txBox="1"/>
          <p:nvPr/>
        </p:nvSpPr>
        <p:spPr>
          <a:xfrm>
            <a:off x="6234563" y="514373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7884328-A13B-4753-9340-745629B2ECC4}"/>
              </a:ext>
            </a:extLst>
          </p:cNvPr>
          <p:cNvSpPr/>
          <p:nvPr/>
        </p:nvSpPr>
        <p:spPr>
          <a:xfrm>
            <a:off x="3567077" y="2520193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A387B1-F439-47A4-9D31-85775A0290AA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 flipH="1">
            <a:off x="3813676" y="2328566"/>
            <a:ext cx="223211" cy="191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A3EEF6C-C3C3-47E0-BBE5-3B3FC927F85E}"/>
              </a:ext>
            </a:extLst>
          </p:cNvPr>
          <p:cNvSpPr/>
          <p:nvPr/>
        </p:nvSpPr>
        <p:spPr>
          <a:xfrm>
            <a:off x="7084343" y="2843639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08A3ECB-8F2B-42DF-97EF-8C6F75D746D5}"/>
              </a:ext>
            </a:extLst>
          </p:cNvPr>
          <p:cNvSpPr/>
          <p:nvPr/>
        </p:nvSpPr>
        <p:spPr>
          <a:xfrm>
            <a:off x="6589419" y="3281089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BFC1AC2-98E7-493B-AE91-FC6B59101825}"/>
              </a:ext>
            </a:extLst>
          </p:cNvPr>
          <p:cNvSpPr/>
          <p:nvPr/>
        </p:nvSpPr>
        <p:spPr>
          <a:xfrm>
            <a:off x="7554685" y="3293769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EA699A-1361-43C9-A4E9-8683C262B888}"/>
              </a:ext>
            </a:extLst>
          </p:cNvPr>
          <p:cNvCxnSpPr>
            <a:cxnSpLocks/>
            <a:stCxn id="55" idx="3"/>
            <a:endCxn id="56" idx="7"/>
          </p:cNvCxnSpPr>
          <p:nvPr/>
        </p:nvCxnSpPr>
        <p:spPr>
          <a:xfrm flipH="1">
            <a:off x="7010390" y="3157294"/>
            <a:ext cx="146180" cy="17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FE3EAE-6831-409A-9129-560FEF040DB8}"/>
              </a:ext>
            </a:extLst>
          </p:cNvPr>
          <p:cNvCxnSpPr>
            <a:cxnSpLocks/>
            <a:stCxn id="55" idx="5"/>
            <a:endCxn id="57" idx="1"/>
          </p:cNvCxnSpPr>
          <p:nvPr/>
        </p:nvCxnSpPr>
        <p:spPr>
          <a:xfrm>
            <a:off x="7505314" y="3157294"/>
            <a:ext cx="121598" cy="1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BEB3BE4-861F-44A3-A6B8-52C120B9E998}"/>
              </a:ext>
            </a:extLst>
          </p:cNvPr>
          <p:cNvSpPr/>
          <p:nvPr/>
        </p:nvSpPr>
        <p:spPr>
          <a:xfrm>
            <a:off x="7197777" y="3771592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9A7D51-F643-4AB2-8FF5-A89EFCDAF367}"/>
              </a:ext>
            </a:extLst>
          </p:cNvPr>
          <p:cNvCxnSpPr>
            <a:cxnSpLocks/>
            <a:stCxn id="60" idx="0"/>
            <a:endCxn id="57" idx="3"/>
          </p:cNvCxnSpPr>
          <p:nvPr/>
        </p:nvCxnSpPr>
        <p:spPr>
          <a:xfrm flipV="1">
            <a:off x="7444376" y="3607424"/>
            <a:ext cx="182536" cy="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245DBE1-2A2E-4E29-AECB-B36FF2D4862F}"/>
              </a:ext>
            </a:extLst>
          </p:cNvPr>
          <p:cNvSpPr/>
          <p:nvPr/>
        </p:nvSpPr>
        <p:spPr>
          <a:xfrm>
            <a:off x="8009033" y="3767459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C547BE3-F569-4E32-A322-064C0C595102}"/>
              </a:ext>
            </a:extLst>
          </p:cNvPr>
          <p:cNvSpPr/>
          <p:nvPr/>
        </p:nvSpPr>
        <p:spPr>
          <a:xfrm>
            <a:off x="7626380" y="429848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339566-107B-44E6-9155-40357EF13C19}"/>
              </a:ext>
            </a:extLst>
          </p:cNvPr>
          <p:cNvCxnSpPr>
            <a:cxnSpLocks/>
            <a:stCxn id="62" idx="1"/>
            <a:endCxn id="57" idx="5"/>
          </p:cNvCxnSpPr>
          <p:nvPr/>
        </p:nvCxnSpPr>
        <p:spPr>
          <a:xfrm flipH="1" flipV="1">
            <a:off x="7975656" y="3607424"/>
            <a:ext cx="105604" cy="21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B9109AE-C538-45EA-A2FA-BCF28FC08663}"/>
              </a:ext>
            </a:extLst>
          </p:cNvPr>
          <p:cNvCxnSpPr>
            <a:cxnSpLocks/>
          </p:cNvCxnSpPr>
          <p:nvPr/>
        </p:nvCxnSpPr>
        <p:spPr>
          <a:xfrm flipH="1">
            <a:off x="7899346" y="4081114"/>
            <a:ext cx="208281" cy="217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B825B62-DEA5-41E7-8031-67D5A0ED41EF}"/>
              </a:ext>
            </a:extLst>
          </p:cNvPr>
          <p:cNvSpPr/>
          <p:nvPr/>
        </p:nvSpPr>
        <p:spPr>
          <a:xfrm>
            <a:off x="8365319" y="4310026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C0B1B6-C1BA-43D1-BE78-8E878F6413DF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8430004" y="4081114"/>
            <a:ext cx="181914" cy="2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104F0A4-A79B-4C3D-84D7-579311A049B9}"/>
              </a:ext>
            </a:extLst>
          </p:cNvPr>
          <p:cNvSpPr/>
          <p:nvPr/>
        </p:nvSpPr>
        <p:spPr>
          <a:xfrm>
            <a:off x="7156570" y="4673847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86BB77-1D28-4FBC-8218-7BCE3FCF629A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 flipH="1">
            <a:off x="7403169" y="4482220"/>
            <a:ext cx="223211" cy="191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A4C588E-BA69-4681-8BE9-2514B48159A7}"/>
              </a:ext>
            </a:extLst>
          </p:cNvPr>
          <p:cNvSpPr/>
          <p:nvPr/>
        </p:nvSpPr>
        <p:spPr>
          <a:xfrm>
            <a:off x="3398548" y="3713218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306F53-FF67-45C2-A354-6C97DC1ECB01}"/>
              </a:ext>
            </a:extLst>
          </p:cNvPr>
          <p:cNvSpPr/>
          <p:nvPr/>
        </p:nvSpPr>
        <p:spPr>
          <a:xfrm>
            <a:off x="2900398" y="423050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C36C949-FB26-4D90-8766-5129837C9E8F}"/>
              </a:ext>
            </a:extLst>
          </p:cNvPr>
          <p:cNvSpPr/>
          <p:nvPr/>
        </p:nvSpPr>
        <p:spPr>
          <a:xfrm>
            <a:off x="4282628" y="318697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FE79A4-9A2F-477C-8876-47D03BA28856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3321369" y="4026873"/>
            <a:ext cx="149406" cy="257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9AFCC4-B8BB-4365-BA9F-4518797C10A9}"/>
              </a:ext>
            </a:extLst>
          </p:cNvPr>
          <p:cNvCxnSpPr>
            <a:cxnSpLocks/>
            <a:stCxn id="70" idx="7"/>
            <a:endCxn id="72" idx="3"/>
          </p:cNvCxnSpPr>
          <p:nvPr/>
        </p:nvCxnSpPr>
        <p:spPr>
          <a:xfrm flipV="1">
            <a:off x="3819519" y="3500630"/>
            <a:ext cx="535336" cy="266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FC3695C-1B5F-4703-984C-33137B60C9E3}"/>
              </a:ext>
            </a:extLst>
          </p:cNvPr>
          <p:cNvSpPr/>
          <p:nvPr/>
        </p:nvSpPr>
        <p:spPr>
          <a:xfrm>
            <a:off x="3717374" y="4254127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CBE2CE-0E28-4C73-8973-8F6EE5D4A07A}"/>
              </a:ext>
            </a:extLst>
          </p:cNvPr>
          <p:cNvCxnSpPr>
            <a:cxnSpLocks/>
            <a:stCxn id="75" idx="0"/>
            <a:endCxn id="70" idx="5"/>
          </p:cNvCxnSpPr>
          <p:nvPr/>
        </p:nvCxnSpPr>
        <p:spPr>
          <a:xfrm flipH="1" flipV="1">
            <a:off x="3819519" y="4026873"/>
            <a:ext cx="144454" cy="22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1173109-DEA7-4957-82BD-B292F9A70C28}"/>
              </a:ext>
            </a:extLst>
          </p:cNvPr>
          <p:cNvSpPr/>
          <p:nvPr/>
        </p:nvSpPr>
        <p:spPr>
          <a:xfrm>
            <a:off x="5020724" y="3673801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0CB541-8F38-4BDF-A037-DDEC94447335}"/>
              </a:ext>
            </a:extLst>
          </p:cNvPr>
          <p:cNvSpPr/>
          <p:nvPr/>
        </p:nvSpPr>
        <p:spPr>
          <a:xfrm>
            <a:off x="4641911" y="4200781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745911-2244-495D-8AE4-1A6B8FDDA412}"/>
              </a:ext>
            </a:extLst>
          </p:cNvPr>
          <p:cNvCxnSpPr>
            <a:cxnSpLocks/>
            <a:stCxn id="77" idx="1"/>
            <a:endCxn id="72" idx="5"/>
          </p:cNvCxnSpPr>
          <p:nvPr/>
        </p:nvCxnSpPr>
        <p:spPr>
          <a:xfrm flipH="1" flipV="1">
            <a:off x="4703599" y="3500630"/>
            <a:ext cx="389352" cy="226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EA0922-8E38-44C9-9833-4350791CCA2D}"/>
              </a:ext>
            </a:extLst>
          </p:cNvPr>
          <p:cNvCxnSpPr>
            <a:cxnSpLocks/>
            <a:stCxn id="77" idx="3"/>
            <a:endCxn id="78" idx="0"/>
          </p:cNvCxnSpPr>
          <p:nvPr/>
        </p:nvCxnSpPr>
        <p:spPr>
          <a:xfrm flipH="1">
            <a:off x="4888510" y="3987456"/>
            <a:ext cx="204441" cy="213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E6C36FFE-2A94-47B2-B3F9-4AE7CB0BECAC}"/>
              </a:ext>
            </a:extLst>
          </p:cNvPr>
          <p:cNvSpPr/>
          <p:nvPr/>
        </p:nvSpPr>
        <p:spPr>
          <a:xfrm>
            <a:off x="5380318" y="4245958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A9D954-661D-418D-ABB5-8AC429A0CF45}"/>
              </a:ext>
            </a:extLst>
          </p:cNvPr>
          <p:cNvCxnSpPr>
            <a:cxnSpLocks/>
            <a:stCxn id="77" idx="5"/>
            <a:endCxn id="81" idx="0"/>
          </p:cNvCxnSpPr>
          <p:nvPr/>
        </p:nvCxnSpPr>
        <p:spPr>
          <a:xfrm>
            <a:off x="5441695" y="3987456"/>
            <a:ext cx="185222" cy="258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4970023-BB65-4DD2-85C0-5598D5D5D43D}"/>
              </a:ext>
            </a:extLst>
          </p:cNvPr>
          <p:cNvSpPr txBox="1"/>
          <p:nvPr/>
        </p:nvSpPr>
        <p:spPr>
          <a:xfrm>
            <a:off x="6148501" y="3003405"/>
            <a:ext cx="380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D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C770029-7309-4BAF-9FA1-705F3C3CF07B}"/>
              </a:ext>
            </a:extLst>
          </p:cNvPr>
          <p:cNvSpPr/>
          <p:nvPr/>
        </p:nvSpPr>
        <p:spPr>
          <a:xfrm>
            <a:off x="4268157" y="4727024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FBC47CA-869C-4169-A8A0-FCD1A768F273}"/>
              </a:ext>
            </a:extLst>
          </p:cNvPr>
          <p:cNvCxnSpPr>
            <a:cxnSpLocks/>
            <a:stCxn id="78" idx="3"/>
            <a:endCxn id="84" idx="0"/>
          </p:cNvCxnSpPr>
          <p:nvPr/>
        </p:nvCxnSpPr>
        <p:spPr>
          <a:xfrm flipH="1">
            <a:off x="4514756" y="4514436"/>
            <a:ext cx="199382" cy="212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6BB27E6-7C52-4AD4-A6F0-6B1D5E05F293}"/>
              </a:ext>
            </a:extLst>
          </p:cNvPr>
          <p:cNvSpPr/>
          <p:nvPr/>
        </p:nvSpPr>
        <p:spPr>
          <a:xfrm>
            <a:off x="6522068" y="1154331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466A003-9F3B-48AC-AB27-5E994B474FDC}"/>
              </a:ext>
            </a:extLst>
          </p:cNvPr>
          <p:cNvSpPr/>
          <p:nvPr/>
        </p:nvSpPr>
        <p:spPr>
          <a:xfrm>
            <a:off x="6023918" y="1671613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5452CEA-B802-4121-BE75-7F94311A65BC}"/>
              </a:ext>
            </a:extLst>
          </p:cNvPr>
          <p:cNvSpPr/>
          <p:nvPr/>
        </p:nvSpPr>
        <p:spPr>
          <a:xfrm>
            <a:off x="7406148" y="628088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BEC205-2E06-4CED-8332-40B9EAD83046}"/>
              </a:ext>
            </a:extLst>
          </p:cNvPr>
          <p:cNvCxnSpPr>
            <a:cxnSpLocks/>
            <a:stCxn id="86" idx="3"/>
            <a:endCxn id="87" idx="7"/>
          </p:cNvCxnSpPr>
          <p:nvPr/>
        </p:nvCxnSpPr>
        <p:spPr>
          <a:xfrm flipH="1">
            <a:off x="6444889" y="1467986"/>
            <a:ext cx="149406" cy="257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C2C18-0677-4A99-9C7D-65C0A569C073}"/>
              </a:ext>
            </a:extLst>
          </p:cNvPr>
          <p:cNvCxnSpPr>
            <a:cxnSpLocks/>
            <a:stCxn id="86" idx="7"/>
            <a:endCxn id="88" idx="3"/>
          </p:cNvCxnSpPr>
          <p:nvPr/>
        </p:nvCxnSpPr>
        <p:spPr>
          <a:xfrm flipV="1">
            <a:off x="6943039" y="941743"/>
            <a:ext cx="535336" cy="266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1C427E3E-2C6C-4460-A4C4-DE00805FF372}"/>
              </a:ext>
            </a:extLst>
          </p:cNvPr>
          <p:cNvSpPr/>
          <p:nvPr/>
        </p:nvSpPr>
        <p:spPr>
          <a:xfrm>
            <a:off x="6840894" y="169524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81784B-8EF1-47DC-AEC7-61E65754C024}"/>
              </a:ext>
            </a:extLst>
          </p:cNvPr>
          <p:cNvCxnSpPr>
            <a:cxnSpLocks/>
            <a:stCxn id="91" idx="0"/>
            <a:endCxn id="86" idx="5"/>
          </p:cNvCxnSpPr>
          <p:nvPr/>
        </p:nvCxnSpPr>
        <p:spPr>
          <a:xfrm flipH="1" flipV="1">
            <a:off x="6943039" y="1467986"/>
            <a:ext cx="144454" cy="22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33F4E0AC-3C0A-4939-8983-6C6757B41415}"/>
              </a:ext>
            </a:extLst>
          </p:cNvPr>
          <p:cNvSpPr/>
          <p:nvPr/>
        </p:nvSpPr>
        <p:spPr>
          <a:xfrm>
            <a:off x="8144244" y="1114914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0585D8A-824F-4720-A107-E093AEA2A352}"/>
              </a:ext>
            </a:extLst>
          </p:cNvPr>
          <p:cNvSpPr/>
          <p:nvPr/>
        </p:nvSpPr>
        <p:spPr>
          <a:xfrm>
            <a:off x="7765431" y="1641894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DDB35E-4BD3-44C6-BE79-7C4AD9352204}"/>
              </a:ext>
            </a:extLst>
          </p:cNvPr>
          <p:cNvCxnSpPr>
            <a:cxnSpLocks/>
            <a:stCxn id="93" idx="1"/>
            <a:endCxn id="88" idx="5"/>
          </p:cNvCxnSpPr>
          <p:nvPr/>
        </p:nvCxnSpPr>
        <p:spPr>
          <a:xfrm flipH="1" flipV="1">
            <a:off x="7827119" y="941743"/>
            <a:ext cx="389352" cy="226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3EB2AF1-A2A7-48C0-B652-F167A26CC3AD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 flipH="1">
            <a:off x="8012030" y="1428569"/>
            <a:ext cx="204441" cy="213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7C585D8-9637-4586-8C09-3475117EA449}"/>
              </a:ext>
            </a:extLst>
          </p:cNvPr>
          <p:cNvSpPr/>
          <p:nvPr/>
        </p:nvSpPr>
        <p:spPr>
          <a:xfrm>
            <a:off x="8503838" y="1687071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18AB3FC-F20B-43F8-838E-2603CA84BF1A}"/>
              </a:ext>
            </a:extLst>
          </p:cNvPr>
          <p:cNvCxnSpPr>
            <a:cxnSpLocks/>
            <a:stCxn id="93" idx="5"/>
            <a:endCxn id="97" idx="0"/>
          </p:cNvCxnSpPr>
          <p:nvPr/>
        </p:nvCxnSpPr>
        <p:spPr>
          <a:xfrm>
            <a:off x="8565215" y="1428569"/>
            <a:ext cx="185222" cy="258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7B8608F-18DC-444A-9262-32969278991C}"/>
              </a:ext>
            </a:extLst>
          </p:cNvPr>
          <p:cNvSpPr/>
          <p:nvPr/>
        </p:nvSpPr>
        <p:spPr>
          <a:xfrm>
            <a:off x="7391677" y="2168137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E7761F3-D094-4B26-A03A-8871703BBE0A}"/>
              </a:ext>
            </a:extLst>
          </p:cNvPr>
          <p:cNvCxnSpPr>
            <a:cxnSpLocks/>
            <a:stCxn id="94" idx="3"/>
            <a:endCxn id="99" idx="0"/>
          </p:cNvCxnSpPr>
          <p:nvPr/>
        </p:nvCxnSpPr>
        <p:spPr>
          <a:xfrm flipH="1">
            <a:off x="7638276" y="1955549"/>
            <a:ext cx="199382" cy="212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3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Friendship Love Doodles by Slidesgo">
  <a:themeElements>
    <a:clrScheme name="Simple Light">
      <a:dk1>
        <a:srgbClr val="1A4E6E"/>
      </a:dk1>
      <a:lt1>
        <a:srgbClr val="FFF9E7"/>
      </a:lt1>
      <a:dk2>
        <a:srgbClr val="1A4E6E"/>
      </a:dk2>
      <a:lt2>
        <a:srgbClr val="00DFD1"/>
      </a:lt2>
      <a:accent1>
        <a:srgbClr val="FF913F"/>
      </a:accent1>
      <a:accent2>
        <a:srgbClr val="FFC900"/>
      </a:accent2>
      <a:accent3>
        <a:srgbClr val="FF0F62"/>
      </a:accent3>
      <a:accent4>
        <a:srgbClr val="FFC4C7"/>
      </a:accent4>
      <a:accent5>
        <a:srgbClr val="FFFFFF"/>
      </a:accent5>
      <a:accent6>
        <a:srgbClr val="FFC4C7"/>
      </a:accent6>
      <a:hlink>
        <a:srgbClr val="1A4E6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4378</TotalTime>
  <Words>643</Words>
  <Application>Microsoft Office PowerPoint</Application>
  <PresentationFormat>On-screen Show (16:9)</PresentationFormat>
  <Paragraphs>290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Livvic</vt:lpstr>
      <vt:lpstr>Roboto Condensed Light</vt:lpstr>
      <vt:lpstr>Montserrat Light</vt:lpstr>
      <vt:lpstr>Comfortaa</vt:lpstr>
      <vt:lpstr>Raleway</vt:lpstr>
      <vt:lpstr>Times New Roman</vt:lpstr>
      <vt:lpstr>Roboto Black</vt:lpstr>
      <vt:lpstr>Ribeye</vt:lpstr>
      <vt:lpstr>Montserrat</vt:lpstr>
      <vt:lpstr>Wingdings</vt:lpstr>
      <vt:lpstr>Arial</vt:lpstr>
      <vt:lpstr>Friendship Love Doodles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Friendship Love Doodles</dc:title>
  <dc:creator>Thiện Nguyễn</dc:creator>
  <cp:lastModifiedBy>Thiện Nguyễn</cp:lastModifiedBy>
  <cp:revision>24</cp:revision>
  <dcterms:modified xsi:type="dcterms:W3CDTF">2022-04-21T07:45:31Z</dcterms:modified>
</cp:coreProperties>
</file>