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CAD46-0AED-484A-A847-BAA6DE5C3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BE6A8-8593-4080-A2E1-3175F160F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3597F-5231-4929-BB95-2B1AEEB03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A2FC-AE54-40C5-8B8A-93C6F0DDE7F0}" type="datetimeFigureOut">
              <a:rPr lang="en-US" smtClean="0"/>
              <a:t>15/4/2022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C632D-9A5E-4CB7-A055-23C50894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BC4F3-4E74-41CE-B932-96613CAB4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ED9E-5FC0-4F38-BFAB-17D3AB6E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9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96788-AACF-42FD-926F-BA0A00281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72468-2DBC-4065-B4A5-2A460FAAB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0DC6A-32B3-4353-92CA-5971FE35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A2FC-AE54-40C5-8B8A-93C6F0DDE7F0}" type="datetimeFigureOut">
              <a:rPr lang="en-US" smtClean="0"/>
              <a:t>15/4/2022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1A887-003F-482F-A9F1-82E2ED64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2EF46-881A-4E8C-A966-978B5A9C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ED9E-5FC0-4F38-BFAB-17D3AB6E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7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1B925-5C6E-4D8C-8DE2-7536F63A9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261A5-B8BC-465B-94AF-4BF8E7DAC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ACC38-0EC0-4452-A7DD-1468C27D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A2FC-AE54-40C5-8B8A-93C6F0DDE7F0}" type="datetimeFigureOut">
              <a:rPr lang="en-US" smtClean="0"/>
              <a:t>15/4/2022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2D914-3275-48C6-A9E2-73FD2957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E96E6-ACEA-4DC4-BCE3-1CAEFCF5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ED9E-5FC0-4F38-BFAB-17D3AB6E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10B4-FD92-422D-8BB8-31A540FE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00555-881B-4C6F-857F-37A9FF8D6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B0FED-A06F-4C44-B6A9-171125CEB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A2FC-AE54-40C5-8B8A-93C6F0DDE7F0}" type="datetimeFigureOut">
              <a:rPr lang="en-US" smtClean="0"/>
              <a:t>15/4/2022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D73D2-E75E-420D-B7D1-977F4AAA3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200C4-EC66-4155-A4EE-85347950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ED9E-5FC0-4F38-BFAB-17D3AB6E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5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841DB-A5FC-413D-9D79-A06E70BF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9F487-A73C-48EC-9965-F8CDCB8DC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4499-15E6-45DE-9046-5FED97C7C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A2FC-AE54-40C5-8B8A-93C6F0DDE7F0}" type="datetimeFigureOut">
              <a:rPr lang="en-US" smtClean="0"/>
              <a:t>15/4/2022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6A001-3442-4C61-868F-F8C2DDDB5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0C0E9-574E-469E-B9A5-87B63E96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ED9E-5FC0-4F38-BFAB-17D3AB6E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5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0F2D-53A1-4A3D-964A-FC7F5D853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1BF26-58FA-40B3-8E9D-B0B8EF953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F9AFA-DCFE-489E-B131-CB261FE80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6C9CB-81A0-4A0E-A825-98D79791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A2FC-AE54-40C5-8B8A-93C6F0DDE7F0}" type="datetimeFigureOut">
              <a:rPr lang="en-US" smtClean="0"/>
              <a:t>15/4/2022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374BB-7673-480D-8C21-190C1F71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72003-F1F1-4CBE-B745-6D03E2BB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ED9E-5FC0-4F38-BFAB-17D3AB6E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1A654-9673-42E4-B506-EB6ED1B0A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BF010-996B-49B0-BD6B-3F9BF26F3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6E46B-2847-47ED-AC80-46927AC54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66E48-3C0C-424C-AE68-2E5F1F04E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1378E-64D6-422C-88D8-790B86BCF6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C3AF8-D6C4-4202-987C-AD7ED479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A2FC-AE54-40C5-8B8A-93C6F0DDE7F0}" type="datetimeFigureOut">
              <a:rPr lang="en-US" smtClean="0"/>
              <a:t>15/4/2022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62A7AB-031E-47CD-95E9-F23D7A5C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90CF0-8377-4B21-8660-22E089D58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ED9E-5FC0-4F38-BFAB-17D3AB6E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0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CBFFA-05ED-4CF7-BE1A-098DCD9D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4A63B9-BF85-4FE3-ADF9-5ECC9B62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A2FC-AE54-40C5-8B8A-93C6F0DDE7F0}" type="datetimeFigureOut">
              <a:rPr lang="en-US" smtClean="0"/>
              <a:t>15/4/2022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235A7-A55D-46EE-84E3-E9406BB80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4CE34-4E3D-4450-A78E-DD179103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ED9E-5FC0-4F38-BFAB-17D3AB6E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35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94FBCE-25CB-479B-9B49-EDA07795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A2FC-AE54-40C5-8B8A-93C6F0DDE7F0}" type="datetimeFigureOut">
              <a:rPr lang="en-US" smtClean="0"/>
              <a:t>15/4/2022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0C20F1-70E7-4111-B53C-E41D110A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70EC8-EFDE-41A8-A223-0253741D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ED9E-5FC0-4F38-BFAB-17D3AB6E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74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67218-7EDC-4C7B-B310-FE7A41D1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A0843-FD02-4BF4-ACFD-F1B9F662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33167-D963-412D-9B02-85B049794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59089-F5D7-4A83-AF3E-AEF96959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A2FC-AE54-40C5-8B8A-93C6F0DDE7F0}" type="datetimeFigureOut">
              <a:rPr lang="en-US" smtClean="0"/>
              <a:t>15/4/2022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B8EE2-5495-466A-B2FF-6E24DE19F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F2D86-75DA-42E8-A036-EE3E5323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ED9E-5FC0-4F38-BFAB-17D3AB6E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4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A116-055F-460D-91EF-502F9DC1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62347-6327-498C-8216-D9BEE241A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CED62-1B39-408B-82B2-E2DA623C7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1512A-34B4-4D69-8C8F-AEE860295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A2FC-AE54-40C5-8B8A-93C6F0DDE7F0}" type="datetimeFigureOut">
              <a:rPr lang="en-US" smtClean="0"/>
              <a:t>15/4/2022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000C5-504B-49DA-A273-322332112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78A12-6867-4170-A0F2-4753075A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ED9E-5FC0-4F38-BFAB-17D3AB6E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3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54CE5B-84BD-42C9-A7D7-D0E990BA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4463-ACFB-4E4F-B2B2-F90F6B22E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0B2C2-4DD9-4EEC-860F-54AE316F3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CA2FC-AE54-40C5-8B8A-93C6F0DDE7F0}" type="datetimeFigureOut">
              <a:rPr lang="en-US" smtClean="0"/>
              <a:t>15/4/2022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79479-0921-46EB-A66E-C90063BE7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59900-2153-491B-A44D-DA4B9BB11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6ED9E-5FC0-4F38-BFAB-17D3AB6E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4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1F5F-5F0E-49BB-90F5-52544C92F6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HOMEWORK</a:t>
            </a:r>
            <a:br>
              <a:rPr lang="en-US"/>
            </a:br>
            <a:r>
              <a:rPr lang="en-US"/>
              <a:t>RED-BLACK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E1EB0-E73E-4F7D-B83A-67E9EE018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Nhóm:</a:t>
            </a:r>
          </a:p>
          <a:p>
            <a:r>
              <a:rPr lang="en-US"/>
              <a:t>Ten – MSSV nhóm trưởng:</a:t>
            </a:r>
          </a:p>
        </p:txBody>
      </p:sp>
    </p:spTree>
    <p:extLst>
      <p:ext uri="{BB962C8B-B14F-4D97-AF65-F5344CB8AC3E}">
        <p14:creationId xmlns:p14="http://schemas.microsoft.com/office/powerpoint/2010/main" val="3561125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C1B9EF-B79A-4FA0-B4EA-C67C9CB39F58}"/>
              </a:ext>
            </a:extLst>
          </p:cNvPr>
          <p:cNvSpPr txBox="1"/>
          <p:nvPr/>
        </p:nvSpPr>
        <p:spPr>
          <a:xfrm>
            <a:off x="1395166" y="758016"/>
            <a:ext cx="9012025" cy="2739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Vẽ cây sau khi thêm từng node 50, 70, 30, 40, 35 và cho biết chiều cao đen của cây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Dựa vào cây 1 đã vẽ, xóa node trong từng TH sau: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TH1: xóa 35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TH2: xóa 70</a:t>
            </a:r>
            <a:endParaRPr lang="en-US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endParaRPr lang="en-US" sz="18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Dựa vào cây bên dưới, xóa node trong từng TH sau: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TH1: xóa 70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TH2: xóa 30</a:t>
            </a:r>
            <a:endParaRPr lang="en-US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B29F470-A786-47A9-BF73-688397612386}"/>
              </a:ext>
            </a:extLst>
          </p:cNvPr>
          <p:cNvSpPr/>
          <p:nvPr/>
        </p:nvSpPr>
        <p:spPr>
          <a:xfrm>
            <a:off x="4226724" y="4711618"/>
            <a:ext cx="734196" cy="6145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82B520-BD9B-4661-AE7A-880917A0C094}"/>
              </a:ext>
            </a:extLst>
          </p:cNvPr>
          <p:cNvCxnSpPr>
            <a:cxnSpLocks/>
            <a:stCxn id="5" idx="0"/>
            <a:endCxn id="9" idx="3"/>
          </p:cNvCxnSpPr>
          <p:nvPr/>
        </p:nvCxnSpPr>
        <p:spPr>
          <a:xfrm flipV="1">
            <a:off x="4593822" y="4264616"/>
            <a:ext cx="505191" cy="447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CAA6B3D-91D7-4119-82ED-DB6E5062A088}"/>
              </a:ext>
            </a:extLst>
          </p:cNvPr>
          <p:cNvSpPr/>
          <p:nvPr/>
        </p:nvSpPr>
        <p:spPr>
          <a:xfrm>
            <a:off x="5933033" y="4711618"/>
            <a:ext cx="734196" cy="6145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60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D7EF97-F2A2-46A2-A68A-45D5F2A26311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583746" y="4275381"/>
            <a:ext cx="716385" cy="436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11C5A565-B4F4-4B4F-B6E8-7B5F41B17196}"/>
              </a:ext>
            </a:extLst>
          </p:cNvPr>
          <p:cNvSpPr/>
          <p:nvPr/>
        </p:nvSpPr>
        <p:spPr>
          <a:xfrm>
            <a:off x="4991492" y="3740085"/>
            <a:ext cx="734196" cy="6145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FC4A2F-1A73-4B1F-A552-E9B87074E5C5}"/>
              </a:ext>
            </a:extLst>
          </p:cNvPr>
          <p:cNvSpPr/>
          <p:nvPr/>
        </p:nvSpPr>
        <p:spPr>
          <a:xfrm>
            <a:off x="5314122" y="5661622"/>
            <a:ext cx="734196" cy="6145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AF81613-1692-4AF2-8188-B1DB20996183}"/>
              </a:ext>
            </a:extLst>
          </p:cNvPr>
          <p:cNvSpPr/>
          <p:nvPr/>
        </p:nvSpPr>
        <p:spPr>
          <a:xfrm>
            <a:off x="6647136" y="5661622"/>
            <a:ext cx="734196" cy="6145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70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0729BB6-0D46-4042-9A19-0612B7D28B2D}"/>
              </a:ext>
            </a:extLst>
          </p:cNvPr>
          <p:cNvCxnSpPr>
            <a:cxnSpLocks/>
            <a:stCxn id="20" idx="0"/>
            <a:endCxn id="7" idx="3"/>
          </p:cNvCxnSpPr>
          <p:nvPr/>
        </p:nvCxnSpPr>
        <p:spPr>
          <a:xfrm flipV="1">
            <a:off x="5681220" y="5236149"/>
            <a:ext cx="359334" cy="425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D628ADD-BB6C-4B68-8AD4-07F15A134A39}"/>
              </a:ext>
            </a:extLst>
          </p:cNvPr>
          <p:cNvCxnSpPr>
            <a:cxnSpLocks/>
            <a:stCxn id="7" idx="5"/>
            <a:endCxn id="21" idx="0"/>
          </p:cNvCxnSpPr>
          <p:nvPr/>
        </p:nvCxnSpPr>
        <p:spPr>
          <a:xfrm>
            <a:off x="6559708" y="5236149"/>
            <a:ext cx="454526" cy="425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2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4E6E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4E6E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4E6E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91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HOMEWORK RED-BLACK TREE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RED-BLACK TREE</dc:title>
  <dc:creator>Thiện Nguyễn</dc:creator>
  <cp:lastModifiedBy>Thiện Nguyễn</cp:lastModifiedBy>
  <cp:revision>3</cp:revision>
  <dcterms:created xsi:type="dcterms:W3CDTF">2022-04-15T03:35:35Z</dcterms:created>
  <dcterms:modified xsi:type="dcterms:W3CDTF">2022-04-15T03:52:46Z</dcterms:modified>
</cp:coreProperties>
</file>