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3A2CCA2-50DB-4A13-A99E-F00E688FBD79}" type="datetimeFigureOut">
              <a:rPr lang="en-IN" smtClean="0"/>
              <a:t>02-10-2018</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14E321A-96DA-4D34-9068-5273EC5AA92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A2CCA2-50DB-4A13-A99E-F00E688FBD79}" type="datetimeFigureOut">
              <a:rPr lang="en-IN" smtClean="0"/>
              <a:t>02-10-2018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E321A-96DA-4D34-9068-5273EC5AA92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A2CCA2-50DB-4A13-A99E-F00E688FBD79}" type="datetimeFigureOut">
              <a:rPr lang="en-IN" smtClean="0"/>
              <a:t>02-10-2018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E321A-96DA-4D34-9068-5273EC5AA92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3A2CCA2-50DB-4A13-A99E-F00E688FBD79}" type="datetimeFigureOut">
              <a:rPr lang="en-IN" smtClean="0"/>
              <a:t>02-10-2018</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F14E321A-96DA-4D34-9068-5273EC5AA92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93A2CCA2-50DB-4A13-A99E-F00E688FBD79}" type="datetimeFigureOut">
              <a:rPr lang="en-IN" smtClean="0"/>
              <a:t>02-10-2018</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F14E321A-96DA-4D34-9068-5273EC5AA92C}"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3A2CCA2-50DB-4A13-A99E-F00E688FBD79}" type="datetimeFigureOut">
              <a:rPr lang="en-IN" smtClean="0"/>
              <a:t>02-10-2018</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F14E321A-96DA-4D34-9068-5273EC5AA92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93A2CCA2-50DB-4A13-A99E-F00E688FBD79}" type="datetimeFigureOut">
              <a:rPr lang="en-IN" smtClean="0"/>
              <a:t>02-10-2018</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F14E321A-96DA-4D34-9068-5273EC5AA92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A2CCA2-50DB-4A13-A99E-F00E688FBD79}" type="datetimeFigureOut">
              <a:rPr lang="en-IN" smtClean="0"/>
              <a:t>02-10-2018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4E321A-96DA-4D34-9068-5273EC5AA92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93A2CCA2-50DB-4A13-A99E-F00E688FBD79}" type="datetimeFigureOut">
              <a:rPr lang="en-IN" smtClean="0"/>
              <a:t>02-10-2018</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F14E321A-96DA-4D34-9068-5273EC5AA92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93A2CCA2-50DB-4A13-A99E-F00E688FBD79}" type="datetimeFigureOut">
              <a:rPr lang="en-IN" smtClean="0"/>
              <a:t>02-10-2018</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F14E321A-96DA-4D34-9068-5273EC5AA92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93A2CCA2-50DB-4A13-A99E-F00E688FBD79}" type="datetimeFigureOut">
              <a:rPr lang="en-IN" smtClean="0"/>
              <a:t>02-10-2018</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14E321A-96DA-4D34-9068-5273EC5AA92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3A2CCA2-50DB-4A13-A99E-F00E688FBD79}" type="datetimeFigureOut">
              <a:rPr lang="en-IN" smtClean="0"/>
              <a:t>02-10-2018</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14E321A-96DA-4D34-9068-5273EC5AA92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
        <p:nvSpPr>
          <p:cNvPr id="4" name="TextBox 3"/>
          <p:cNvSpPr txBox="1"/>
          <p:nvPr/>
        </p:nvSpPr>
        <p:spPr>
          <a:xfrm>
            <a:off x="467544" y="764704"/>
            <a:ext cx="7920880" cy="4031873"/>
          </a:xfrm>
          <a:prstGeom prst="rect">
            <a:avLst/>
          </a:prstGeom>
          <a:noFill/>
        </p:spPr>
        <p:txBody>
          <a:bodyPr wrap="square" rtlCol="0">
            <a:spAutoFit/>
          </a:bodyPr>
          <a:lstStyle/>
          <a:p>
            <a:r>
              <a:rPr lang="en-IN" sz="5400" dirty="0" smtClean="0">
                <a:latin typeface="Algerian" pitchFamily="82" charset="0"/>
              </a:rPr>
              <a:t>IBM </a:t>
            </a:r>
            <a:r>
              <a:rPr lang="en-IN" sz="5400" dirty="0" err="1" smtClean="0">
                <a:latin typeface="Algerian" pitchFamily="82" charset="0"/>
              </a:rPr>
              <a:t>Hackchallenge</a:t>
            </a:r>
            <a:endParaRPr lang="en-IN" sz="5400" dirty="0" smtClean="0">
              <a:latin typeface="Algerian" pitchFamily="82" charset="0"/>
            </a:endParaRPr>
          </a:p>
          <a:p>
            <a:endParaRPr lang="en-IN" sz="5400" dirty="0" smtClean="0">
              <a:latin typeface="Algerian" pitchFamily="82" charset="0"/>
            </a:endParaRPr>
          </a:p>
          <a:p>
            <a:r>
              <a:rPr lang="en-IN" sz="3600" dirty="0" smtClean="0">
                <a:latin typeface="Algerian" pitchFamily="82" charset="0"/>
              </a:rPr>
              <a:t> </a:t>
            </a:r>
          </a:p>
          <a:p>
            <a:r>
              <a:rPr lang="en-IN" sz="4400" dirty="0" smtClean="0">
                <a:latin typeface="Arial Black" pitchFamily="34" charset="0"/>
              </a:rPr>
              <a:t>Problem </a:t>
            </a:r>
            <a:r>
              <a:rPr lang="en-IN" sz="4000" dirty="0" smtClean="0">
                <a:latin typeface="Arial Black" pitchFamily="34" charset="0"/>
              </a:rPr>
              <a:t>Statement3 :</a:t>
            </a:r>
          </a:p>
          <a:p>
            <a:r>
              <a:rPr lang="en-IN" sz="4000" dirty="0" smtClean="0">
                <a:latin typeface="Arial Black" pitchFamily="34" charset="0"/>
              </a:rPr>
              <a:t>Help</a:t>
            </a:r>
            <a:r>
              <a:rPr lang="en-IN" sz="4400" dirty="0" smtClean="0">
                <a:latin typeface="Arial Black" pitchFamily="34" charset="0"/>
              </a:rPr>
              <a:t> me in my mood</a:t>
            </a:r>
          </a:p>
          <a:p>
            <a:endParaRPr lang="en-IN" sz="2400" dirty="0" smtClean="0">
              <a:latin typeface="Arial Black" pitchFamily="34" charset="0"/>
            </a:endParaRPr>
          </a:p>
        </p:txBody>
      </p:sp>
      <p:sp>
        <p:nvSpPr>
          <p:cNvPr id="5" name="TextBox 4"/>
          <p:cNvSpPr txBox="1"/>
          <p:nvPr/>
        </p:nvSpPr>
        <p:spPr>
          <a:xfrm>
            <a:off x="5580112" y="5013176"/>
            <a:ext cx="3456384" cy="1569660"/>
          </a:xfrm>
          <a:prstGeom prst="rect">
            <a:avLst/>
          </a:prstGeom>
          <a:noFill/>
        </p:spPr>
        <p:txBody>
          <a:bodyPr wrap="square" rtlCol="0">
            <a:spAutoFit/>
          </a:bodyPr>
          <a:lstStyle/>
          <a:p>
            <a:r>
              <a:rPr lang="en-IN" sz="2400" dirty="0" smtClean="0">
                <a:latin typeface="Bahnschrift SemiLight" pitchFamily="34" charset="0"/>
              </a:rPr>
              <a:t>Submitted By:</a:t>
            </a:r>
          </a:p>
          <a:p>
            <a:r>
              <a:rPr lang="en-IN" sz="2400" dirty="0" err="1" smtClean="0">
                <a:latin typeface="Bahnschrift SemiLight" pitchFamily="34" charset="0"/>
              </a:rPr>
              <a:t>Aakriti</a:t>
            </a:r>
            <a:r>
              <a:rPr lang="en-IN" sz="2400" dirty="0" smtClean="0">
                <a:latin typeface="Bahnschrift SemiLight" pitchFamily="34" charset="0"/>
              </a:rPr>
              <a:t> Jain </a:t>
            </a:r>
          </a:p>
          <a:p>
            <a:r>
              <a:rPr lang="en-IN" sz="2400" dirty="0" err="1" smtClean="0">
                <a:latin typeface="Bahnschrift SemiLight" pitchFamily="34" charset="0"/>
              </a:rPr>
              <a:t>Noopur</a:t>
            </a:r>
            <a:r>
              <a:rPr lang="en-IN" sz="2400" dirty="0" smtClean="0">
                <a:latin typeface="Bahnschrift SemiLight" pitchFamily="34" charset="0"/>
              </a:rPr>
              <a:t> </a:t>
            </a:r>
            <a:r>
              <a:rPr lang="en-IN" sz="2400" dirty="0" err="1" smtClean="0">
                <a:latin typeface="Bahnschrift SemiLight" pitchFamily="34" charset="0"/>
              </a:rPr>
              <a:t>Rathore</a:t>
            </a:r>
            <a:endParaRPr lang="en-IN" sz="2400" dirty="0" smtClean="0">
              <a:latin typeface="Bahnschrift SemiLight" pitchFamily="34" charset="0"/>
            </a:endParaRPr>
          </a:p>
          <a:p>
            <a:r>
              <a:rPr lang="en-IN" sz="2400" dirty="0" err="1" smtClean="0">
                <a:latin typeface="Bahnschrift SemiLight" pitchFamily="34" charset="0"/>
              </a:rPr>
              <a:t>Pranjal</a:t>
            </a:r>
            <a:r>
              <a:rPr lang="en-IN" sz="2400" dirty="0" smtClean="0">
                <a:latin typeface="Bahnschrift SemiLight" pitchFamily="34" charset="0"/>
              </a:rPr>
              <a:t> Sharma</a:t>
            </a:r>
            <a:endParaRPr lang="en-IN" sz="2400" dirty="0">
              <a:latin typeface="Bahnschrift SemiLight" pitchFamily="34" charset="0"/>
            </a:endParaRPr>
          </a:p>
        </p:txBody>
      </p:sp>
    </p:spTree>
    <p:extLst>
      <p:ext uri="{BB962C8B-B14F-4D97-AF65-F5344CB8AC3E}">
        <p14:creationId xmlns:p14="http://schemas.microsoft.com/office/powerpoint/2010/main" val="491385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OUR LOGO</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882775"/>
            <a:ext cx="4572000" cy="4572000"/>
          </a:xfrm>
        </p:spPr>
      </p:pic>
      <p:sp>
        <p:nvSpPr>
          <p:cNvPr id="6" name="TextBox 5"/>
          <p:cNvSpPr txBox="1"/>
          <p:nvPr/>
        </p:nvSpPr>
        <p:spPr>
          <a:xfrm>
            <a:off x="2339752" y="4855094"/>
            <a:ext cx="7992888" cy="307777"/>
          </a:xfrm>
          <a:prstGeom prst="rect">
            <a:avLst/>
          </a:prstGeom>
          <a:noFill/>
        </p:spPr>
        <p:txBody>
          <a:bodyPr wrap="square" rtlCol="0">
            <a:spAutoFit/>
          </a:bodyPr>
          <a:lstStyle/>
          <a:p>
            <a:r>
              <a:rPr lang="en-IN" sz="1400" dirty="0" smtClean="0">
                <a:solidFill>
                  <a:schemeClr val="bg1"/>
                </a:solidFill>
                <a:latin typeface="Arial Rounded MT Bold" pitchFamily="34" charset="0"/>
              </a:rPr>
              <a:t>-MOOD SHOULD NOT DICTATE YOUR DECISIONS-</a:t>
            </a:r>
            <a:endParaRPr lang="en-IN" sz="1400" dirty="0">
              <a:solidFill>
                <a:schemeClr val="bg1"/>
              </a:solidFill>
              <a:latin typeface="Arial Rounded MT Bold" pitchFamily="34" charset="0"/>
            </a:endParaRPr>
          </a:p>
        </p:txBody>
      </p:sp>
    </p:spTree>
    <p:extLst>
      <p:ext uri="{BB962C8B-B14F-4D97-AF65-F5344CB8AC3E}">
        <p14:creationId xmlns:p14="http://schemas.microsoft.com/office/powerpoint/2010/main" val="78574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ABOUT PROJECT</a:t>
            </a:r>
            <a:endParaRPr lang="en-IN" dirty="0"/>
          </a:p>
        </p:txBody>
      </p:sp>
      <p:sp>
        <p:nvSpPr>
          <p:cNvPr id="3" name="Content Placeholder 2"/>
          <p:cNvSpPr>
            <a:spLocks noGrp="1"/>
          </p:cNvSpPr>
          <p:nvPr>
            <p:ph idx="1"/>
          </p:nvPr>
        </p:nvSpPr>
        <p:spPr>
          <a:xfrm>
            <a:off x="457200" y="1882808"/>
            <a:ext cx="8435280" cy="5146592"/>
          </a:xfrm>
        </p:spPr>
        <p:txBody>
          <a:bodyPr>
            <a:normAutofit fontScale="92500" lnSpcReduction="10000"/>
          </a:bodyPr>
          <a:lstStyle/>
          <a:p>
            <a:pPr marL="64008" indent="0">
              <a:buNone/>
            </a:pPr>
            <a:r>
              <a:rPr lang="en-IN" sz="2400" dirty="0" smtClean="0"/>
              <a:t>This is a sentiment analyser using optical character recognition (OCR) technology and IBM Watson. </a:t>
            </a:r>
          </a:p>
          <a:p>
            <a:pPr>
              <a:buFont typeface="Wingdings" pitchFamily="2" charset="2"/>
              <a:buChar char="§"/>
            </a:pPr>
            <a:r>
              <a:rPr lang="en-IN" sz="2400" dirty="0" smtClean="0"/>
              <a:t>Technologies used:</a:t>
            </a:r>
          </a:p>
          <a:p>
            <a:pPr marL="64008" indent="0">
              <a:buNone/>
            </a:pPr>
            <a:r>
              <a:rPr lang="en-IN" sz="2400" dirty="0"/>
              <a:t> </a:t>
            </a:r>
            <a:r>
              <a:rPr lang="en-IN" sz="2400" dirty="0" smtClean="0"/>
              <a:t>        -IBM Watson</a:t>
            </a:r>
          </a:p>
          <a:p>
            <a:pPr marL="64008" indent="0">
              <a:buNone/>
            </a:pPr>
            <a:r>
              <a:rPr lang="en-IN" sz="2400" dirty="0"/>
              <a:t> </a:t>
            </a:r>
            <a:r>
              <a:rPr lang="en-IN" sz="2400" dirty="0" smtClean="0"/>
              <a:t>        -OCR</a:t>
            </a:r>
          </a:p>
          <a:p>
            <a:pPr>
              <a:buFont typeface="Wingdings" pitchFamily="2" charset="2"/>
              <a:buChar char="§"/>
            </a:pPr>
            <a:r>
              <a:rPr lang="en-IN" sz="2400" dirty="0" smtClean="0"/>
              <a:t>Platforms used:</a:t>
            </a:r>
          </a:p>
          <a:p>
            <a:pPr marL="64008" indent="0">
              <a:buNone/>
            </a:pPr>
            <a:r>
              <a:rPr lang="en-IN" sz="2400" dirty="0"/>
              <a:t> </a:t>
            </a:r>
            <a:r>
              <a:rPr lang="en-IN" sz="2400" dirty="0" smtClean="0"/>
              <a:t>        -Android studio</a:t>
            </a:r>
          </a:p>
          <a:p>
            <a:pPr>
              <a:buFont typeface="Wingdings" pitchFamily="2" charset="2"/>
              <a:buChar char="§"/>
            </a:pPr>
            <a:r>
              <a:rPr lang="en-IN" sz="2400" dirty="0" smtClean="0"/>
              <a:t>API’s:</a:t>
            </a:r>
          </a:p>
          <a:p>
            <a:pPr marL="64008" indent="0">
              <a:buNone/>
            </a:pPr>
            <a:r>
              <a:rPr lang="en-IN" sz="2400" dirty="0"/>
              <a:t> </a:t>
            </a:r>
            <a:r>
              <a:rPr lang="en-IN" sz="2400" dirty="0" smtClean="0"/>
              <a:t>       -IBM Watson’s Tone Analyser API</a:t>
            </a:r>
          </a:p>
          <a:p>
            <a:pPr>
              <a:buFont typeface="Wingdings" pitchFamily="2" charset="2"/>
              <a:buChar char="§"/>
            </a:pPr>
            <a:r>
              <a:rPr lang="en-IN" sz="2400" dirty="0" smtClean="0"/>
              <a:t>Programming language used:</a:t>
            </a:r>
          </a:p>
          <a:p>
            <a:pPr marL="64008" indent="0">
              <a:buNone/>
            </a:pPr>
            <a:r>
              <a:rPr lang="en-IN" sz="2400" dirty="0"/>
              <a:t> </a:t>
            </a:r>
            <a:r>
              <a:rPr lang="en-IN" sz="2400" dirty="0" smtClean="0"/>
              <a:t>       -Java</a:t>
            </a:r>
          </a:p>
          <a:p>
            <a:pPr marL="64008" indent="0">
              <a:buNone/>
            </a:pPr>
            <a:endParaRPr lang="en-IN" sz="1400" dirty="0" smtClean="0"/>
          </a:p>
          <a:p>
            <a:pPr marL="64008" indent="0">
              <a:buNone/>
            </a:pPr>
            <a:endParaRPr lang="en-IN" sz="1400" dirty="0" smtClean="0"/>
          </a:p>
          <a:p>
            <a:pPr marL="64008" indent="0">
              <a:buNone/>
            </a:pPr>
            <a:r>
              <a:rPr lang="en-IN" sz="1400" dirty="0"/>
              <a:t> </a:t>
            </a:r>
            <a:r>
              <a:rPr lang="en-IN" sz="1400" dirty="0" smtClean="0"/>
              <a:t>        </a:t>
            </a:r>
          </a:p>
          <a:p>
            <a:pPr marL="64008" indent="0">
              <a:buNone/>
            </a:pPr>
            <a:r>
              <a:rPr lang="en-IN" sz="1400" dirty="0" smtClean="0"/>
              <a:t>  </a:t>
            </a:r>
          </a:p>
        </p:txBody>
      </p:sp>
    </p:spTree>
    <p:extLst>
      <p:ext uri="{BB962C8B-B14F-4D97-AF65-F5344CB8AC3E}">
        <p14:creationId xmlns:p14="http://schemas.microsoft.com/office/powerpoint/2010/main" val="2400211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WORKING</a:t>
            </a:r>
            <a:endParaRPr lang="en-IN" dirty="0"/>
          </a:p>
        </p:txBody>
      </p:sp>
      <p:sp>
        <p:nvSpPr>
          <p:cNvPr id="3" name="Content Placeholder 2"/>
          <p:cNvSpPr>
            <a:spLocks noGrp="1"/>
          </p:cNvSpPr>
          <p:nvPr>
            <p:ph idx="1"/>
          </p:nvPr>
        </p:nvSpPr>
        <p:spPr/>
        <p:txBody>
          <a:bodyPr/>
          <a:lstStyle/>
          <a:p>
            <a:pPr marL="64008" indent="0">
              <a:buNone/>
            </a:pPr>
            <a:r>
              <a:rPr lang="en-IN" dirty="0" smtClean="0"/>
              <a:t>When we open the app </a:t>
            </a:r>
          </a:p>
          <a:p>
            <a:pPr marL="64008" indent="0">
              <a:buNone/>
            </a:pPr>
            <a:r>
              <a:rPr lang="en-IN" dirty="0"/>
              <a:t>d</a:t>
            </a:r>
            <a:r>
              <a:rPr lang="en-IN" dirty="0" smtClean="0"/>
              <a:t>etect text button appears,</a:t>
            </a:r>
          </a:p>
          <a:p>
            <a:pPr marL="64008" indent="0">
              <a:buNone/>
            </a:pPr>
            <a:r>
              <a:rPr lang="en-IN" dirty="0"/>
              <a:t>w</a:t>
            </a:r>
            <a:r>
              <a:rPr lang="en-IN" dirty="0" smtClean="0"/>
              <a:t>hich leads to camera .</a:t>
            </a:r>
          </a:p>
          <a:p>
            <a:pPr marL="64008" indent="0">
              <a:buNone/>
            </a:pPr>
            <a:r>
              <a:rPr lang="en-IN" dirty="0" smtClean="0"/>
              <a:t>Moreover there is an </a:t>
            </a:r>
          </a:p>
          <a:p>
            <a:pPr marL="64008" indent="0">
              <a:buNone/>
            </a:pPr>
            <a:r>
              <a:rPr lang="en-IN" dirty="0"/>
              <a:t>a</a:t>
            </a:r>
            <a:r>
              <a:rPr lang="en-IN" dirty="0" smtClean="0"/>
              <a:t>dditional feature of </a:t>
            </a:r>
          </a:p>
          <a:p>
            <a:pPr marL="64008" indent="0">
              <a:buNone/>
            </a:pPr>
            <a:r>
              <a:rPr lang="en-IN" dirty="0" smtClean="0"/>
              <a:t>‘</a:t>
            </a:r>
            <a:r>
              <a:rPr lang="en-IN" dirty="0"/>
              <a:t>u</a:t>
            </a:r>
            <a:r>
              <a:rPr lang="en-IN" dirty="0" smtClean="0"/>
              <a:t>se flash’ considering  dim </a:t>
            </a:r>
          </a:p>
          <a:p>
            <a:pPr marL="64008" indent="0">
              <a:buNone/>
            </a:pPr>
            <a:r>
              <a:rPr lang="en-IN" dirty="0"/>
              <a:t>l</a:t>
            </a:r>
            <a:r>
              <a:rPr lang="en-IN" dirty="0" smtClean="0"/>
              <a:t>ight.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168" y="1340768"/>
            <a:ext cx="2664296" cy="5328592"/>
          </a:xfrm>
          <a:prstGeom prst="rect">
            <a:avLst/>
          </a:prstGeom>
        </p:spPr>
      </p:pic>
    </p:spTree>
    <p:extLst>
      <p:ext uri="{BB962C8B-B14F-4D97-AF65-F5344CB8AC3E}">
        <p14:creationId xmlns:p14="http://schemas.microsoft.com/office/powerpoint/2010/main" val="2521538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WORKING(cont.)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28184" y="1529408"/>
            <a:ext cx="2592288" cy="5184576"/>
          </a:xfrm>
        </p:spPr>
      </p:pic>
      <p:sp>
        <p:nvSpPr>
          <p:cNvPr id="5" name="TextBox 4"/>
          <p:cNvSpPr txBox="1"/>
          <p:nvPr/>
        </p:nvSpPr>
        <p:spPr>
          <a:xfrm>
            <a:off x="251520" y="2132856"/>
            <a:ext cx="4968552" cy="3970318"/>
          </a:xfrm>
          <a:prstGeom prst="rect">
            <a:avLst/>
          </a:prstGeom>
          <a:noFill/>
        </p:spPr>
        <p:txBody>
          <a:bodyPr wrap="square" rtlCol="0">
            <a:spAutoFit/>
          </a:bodyPr>
          <a:lstStyle/>
          <a:p>
            <a:pPr marL="457200" indent="-457200">
              <a:buFont typeface="Wingdings" pitchFamily="2" charset="2"/>
              <a:buChar char="§"/>
            </a:pPr>
            <a:r>
              <a:rPr lang="en-IN" sz="2800" dirty="0" smtClean="0"/>
              <a:t>This image depicts fetching of text from social content </a:t>
            </a:r>
            <a:r>
              <a:rPr lang="en-IN" sz="2800" dirty="0" smtClean="0"/>
              <a:t>using OCR </a:t>
            </a:r>
            <a:r>
              <a:rPr lang="en-IN" sz="2800" dirty="0" smtClean="0"/>
              <a:t>. </a:t>
            </a:r>
          </a:p>
          <a:p>
            <a:pPr marL="457200" indent="-457200">
              <a:buFont typeface="Wingdings" pitchFamily="2" charset="2"/>
              <a:buChar char="§"/>
            </a:pPr>
            <a:endParaRPr lang="en-IN" sz="2800" dirty="0" smtClean="0"/>
          </a:p>
          <a:p>
            <a:pPr marL="457200" indent="-457200">
              <a:buFont typeface="Wingdings" pitchFamily="2" charset="2"/>
              <a:buChar char="§"/>
            </a:pPr>
            <a:r>
              <a:rPr lang="en-IN" sz="2800" dirty="0" smtClean="0"/>
              <a:t>It’ll select multiple text and user can pick accordingly.</a:t>
            </a:r>
          </a:p>
          <a:p>
            <a:r>
              <a:rPr lang="en-IN" sz="2800" dirty="0" smtClean="0"/>
              <a:t>  </a:t>
            </a:r>
            <a:endParaRPr lang="en-IN" sz="2800" dirty="0"/>
          </a:p>
        </p:txBody>
      </p:sp>
    </p:spTree>
    <p:extLst>
      <p:ext uri="{BB962C8B-B14F-4D97-AF65-F5344CB8AC3E}">
        <p14:creationId xmlns:p14="http://schemas.microsoft.com/office/powerpoint/2010/main" val="3735395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WORKING(cont</a:t>
            </a:r>
            <a:r>
              <a:rPr lang="en-IN"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2147656"/>
            <a:ext cx="2286000" cy="4572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2143192"/>
            <a:ext cx="2340260" cy="4680520"/>
          </a:xfrm>
          <a:prstGeom prst="rect">
            <a:avLst/>
          </a:prstGeom>
        </p:spPr>
      </p:pic>
      <p:sp>
        <p:nvSpPr>
          <p:cNvPr id="6" name="TextBox 5"/>
          <p:cNvSpPr txBox="1"/>
          <p:nvPr/>
        </p:nvSpPr>
        <p:spPr>
          <a:xfrm>
            <a:off x="2699792" y="2420888"/>
            <a:ext cx="3528392" cy="3754874"/>
          </a:xfrm>
          <a:prstGeom prst="rect">
            <a:avLst/>
          </a:prstGeom>
          <a:noFill/>
        </p:spPr>
        <p:txBody>
          <a:bodyPr wrap="square" rtlCol="0">
            <a:spAutoFit/>
          </a:bodyPr>
          <a:lstStyle/>
          <a:p>
            <a:r>
              <a:rPr lang="en-IN" sz="2000" dirty="0" smtClean="0">
                <a:sym typeface="Wingdings" pitchFamily="2" charset="2"/>
              </a:rPr>
              <a:t>&lt;----</a:t>
            </a:r>
            <a:r>
              <a:rPr lang="en-IN" sz="2000" dirty="0" smtClean="0"/>
              <a:t>After fetching the text user need to click ‘</a:t>
            </a:r>
            <a:r>
              <a:rPr lang="en-IN" sz="2000" dirty="0" err="1" smtClean="0"/>
              <a:t>moodify</a:t>
            </a:r>
            <a:r>
              <a:rPr lang="en-IN" sz="2000" dirty="0" smtClean="0"/>
              <a:t>’ to detect the sentiments.</a:t>
            </a:r>
          </a:p>
          <a:p>
            <a:endParaRPr lang="en-IN" sz="2000" dirty="0"/>
          </a:p>
          <a:p>
            <a:endParaRPr lang="en-IN" sz="2000" dirty="0" smtClean="0"/>
          </a:p>
          <a:p>
            <a:endParaRPr lang="en-IN" sz="2000" dirty="0"/>
          </a:p>
          <a:p>
            <a:endParaRPr lang="en-IN" sz="2000" dirty="0" smtClean="0"/>
          </a:p>
          <a:p>
            <a:r>
              <a:rPr lang="en-IN" sz="2000" dirty="0" smtClean="0"/>
              <a:t>Wait for the popup to </a:t>
            </a:r>
            <a:r>
              <a:rPr lang="en-IN" sz="2000" dirty="0" smtClean="0"/>
              <a:t>---&gt;</a:t>
            </a:r>
          </a:p>
          <a:p>
            <a:r>
              <a:rPr lang="en-IN" sz="2000" dirty="0" smtClean="0"/>
              <a:t> appear .It’ll  display the sentiments in a while.</a:t>
            </a:r>
          </a:p>
          <a:p>
            <a:endParaRPr lang="en-IN" dirty="0"/>
          </a:p>
        </p:txBody>
      </p:sp>
    </p:spTree>
    <p:extLst>
      <p:ext uri="{BB962C8B-B14F-4D97-AF65-F5344CB8AC3E}">
        <p14:creationId xmlns:p14="http://schemas.microsoft.com/office/powerpoint/2010/main" val="3705240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SCOPE</a:t>
            </a:r>
            <a:endParaRPr lang="en-IN" dirty="0"/>
          </a:p>
        </p:txBody>
      </p:sp>
      <p:sp>
        <p:nvSpPr>
          <p:cNvPr id="3" name="Content Placeholder 2"/>
          <p:cNvSpPr>
            <a:spLocks noGrp="1"/>
          </p:cNvSpPr>
          <p:nvPr>
            <p:ph idx="1"/>
          </p:nvPr>
        </p:nvSpPr>
        <p:spPr/>
        <p:txBody>
          <a:bodyPr/>
          <a:lstStyle/>
          <a:p>
            <a:pPr marL="64008" indent="0">
              <a:buNone/>
            </a:pPr>
            <a:r>
              <a:rPr lang="en-IN" dirty="0" smtClean="0"/>
              <a:t>We are providing an additional feature of ‘send mail’ which in future can be used for providing advices as well as song suggestions to lighten up ones mood to keep them healthy and fit.</a:t>
            </a:r>
          </a:p>
          <a:p>
            <a:pPr marL="64008" indent="0">
              <a:buNone/>
            </a:pPr>
            <a:r>
              <a:rPr lang="en-IN" dirty="0" smtClean="0"/>
              <a:t>In this era of modernisation people tend to stress more and ignore their health so this app is one step towards resolving this problem.</a:t>
            </a:r>
            <a:endParaRPr lang="en-IN" dirty="0"/>
          </a:p>
        </p:txBody>
      </p:sp>
    </p:spTree>
    <p:extLst>
      <p:ext uri="{BB962C8B-B14F-4D97-AF65-F5344CB8AC3E}">
        <p14:creationId xmlns:p14="http://schemas.microsoft.com/office/powerpoint/2010/main" val="1538493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VISION</a:t>
            </a:r>
            <a:endParaRPr lang="en-IN" dirty="0"/>
          </a:p>
        </p:txBody>
      </p:sp>
      <p:sp>
        <p:nvSpPr>
          <p:cNvPr id="3" name="Content Placeholder 2"/>
          <p:cNvSpPr>
            <a:spLocks noGrp="1"/>
          </p:cNvSpPr>
          <p:nvPr>
            <p:ph idx="1"/>
          </p:nvPr>
        </p:nvSpPr>
        <p:spPr>
          <a:xfrm>
            <a:off x="395536" y="1882808"/>
            <a:ext cx="8291264" cy="4572000"/>
          </a:xfrm>
        </p:spPr>
        <p:txBody>
          <a:bodyPr>
            <a:normAutofit lnSpcReduction="10000"/>
          </a:bodyPr>
          <a:lstStyle/>
          <a:p>
            <a:pPr marL="64008" indent="0">
              <a:buNone/>
            </a:pPr>
            <a:r>
              <a:rPr lang="en-IN" dirty="0" smtClean="0"/>
              <a:t>At present this app is successfully depicting ones emotions in future we are looking forward to have this app uploaded on </a:t>
            </a:r>
            <a:r>
              <a:rPr lang="en-IN" dirty="0" err="1" smtClean="0"/>
              <a:t>google</a:t>
            </a:r>
            <a:r>
              <a:rPr lang="en-IN" dirty="0" smtClean="0"/>
              <a:t> play store to generate revenue.</a:t>
            </a:r>
          </a:p>
          <a:p>
            <a:pPr marL="64008" indent="0">
              <a:buNone/>
            </a:pPr>
            <a:r>
              <a:rPr lang="en-IN" dirty="0" smtClean="0"/>
              <a:t>We are also thinking of including the daily log of the person’s mood based on the number of detections and analyse them weekly and </a:t>
            </a:r>
            <a:r>
              <a:rPr lang="en-IN" dirty="0" err="1" smtClean="0"/>
              <a:t>inturn</a:t>
            </a:r>
            <a:r>
              <a:rPr lang="en-IN" dirty="0" smtClean="0"/>
              <a:t> suggest the beneficial measures to </a:t>
            </a:r>
            <a:r>
              <a:rPr lang="en-IN" dirty="0" err="1" smtClean="0"/>
              <a:t>soothe,calm</a:t>
            </a:r>
            <a:r>
              <a:rPr lang="en-IN" dirty="0" smtClean="0"/>
              <a:t> down and have a stable happy life.</a:t>
            </a:r>
            <a:endParaRPr lang="en-IN" dirty="0"/>
          </a:p>
        </p:txBody>
      </p:sp>
    </p:spTree>
    <p:extLst>
      <p:ext uri="{BB962C8B-B14F-4D97-AF65-F5344CB8AC3E}">
        <p14:creationId xmlns:p14="http://schemas.microsoft.com/office/powerpoint/2010/main" val="2855810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20888"/>
            <a:ext cx="8229600" cy="1399032"/>
          </a:xfrm>
        </p:spPr>
        <p:txBody>
          <a:bodyPr>
            <a:normAutofit fontScale="90000"/>
          </a:bodyPr>
          <a:lstStyle/>
          <a:p>
            <a:r>
              <a:rPr lang="en-IN" sz="9600" dirty="0" smtClean="0"/>
              <a:t> THANK YOU</a:t>
            </a:r>
            <a:endParaRPr lang="en-IN" sz="9600" dirty="0"/>
          </a:p>
        </p:txBody>
      </p:sp>
      <p:sp>
        <p:nvSpPr>
          <p:cNvPr id="3" name="Content Placeholder 2"/>
          <p:cNvSpPr>
            <a:spLocks noGrp="1"/>
          </p:cNvSpPr>
          <p:nvPr>
            <p:ph idx="1"/>
          </p:nvPr>
        </p:nvSpPr>
        <p:spPr/>
        <p:txBody>
          <a:bodyPr/>
          <a:lstStyle/>
          <a:p>
            <a:pPr marL="64008" indent="0">
              <a:buNone/>
            </a:pPr>
            <a:r>
              <a:rPr lang="en-IN" dirty="0" smtClean="0"/>
              <a:t>       </a:t>
            </a:r>
            <a:endParaRPr lang="en-IN" dirty="0"/>
          </a:p>
        </p:txBody>
      </p:sp>
    </p:spTree>
    <p:extLst>
      <p:ext uri="{BB962C8B-B14F-4D97-AF65-F5344CB8AC3E}">
        <p14:creationId xmlns:p14="http://schemas.microsoft.com/office/powerpoint/2010/main" val="3950150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82</TotalTime>
  <Words>317</Words>
  <Application>Microsoft Office PowerPoint</Application>
  <PresentationFormat>On-screen Show (4:3)</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Verve</vt:lpstr>
      <vt:lpstr>PowerPoint Presentation</vt:lpstr>
      <vt:lpstr>            OUR LOGO</vt:lpstr>
      <vt:lpstr>        ABOUT PROJECT</vt:lpstr>
      <vt:lpstr>             WORKING</vt:lpstr>
      <vt:lpstr>         WORKING(cont.)</vt:lpstr>
      <vt:lpstr>        WORKING(cont.)</vt:lpstr>
      <vt:lpstr>                 SCOPE</vt:lpstr>
      <vt:lpstr>                 VISION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NOOPUR</dc:creator>
  <cp:lastModifiedBy>NOOPUR</cp:lastModifiedBy>
  <cp:revision>8</cp:revision>
  <dcterms:created xsi:type="dcterms:W3CDTF">2018-10-02T11:37:58Z</dcterms:created>
  <dcterms:modified xsi:type="dcterms:W3CDTF">2018-10-02T13:00:56Z</dcterms:modified>
</cp:coreProperties>
</file>