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5943600" cy="4005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80791"/>
  </p:normalViewPr>
  <p:slideViewPr>
    <p:cSldViewPr snapToGrid="0" snapToObjects="1">
      <p:cViewPr varScale="1">
        <p:scale>
          <a:sx n="214" d="100"/>
          <a:sy n="214" d="100"/>
        </p:scale>
        <p:origin x="27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4AF4-A295-6248-80E0-C7783A0E674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143000"/>
            <a:ext cx="4578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F905-3852-984C-BEC8-AF22F574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1pPr>
    <a:lvl2pPr marL="252374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2pPr>
    <a:lvl3pPr marL="504749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3pPr>
    <a:lvl4pPr marL="757123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4pPr>
    <a:lvl5pPr marL="1009498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5pPr>
    <a:lvl6pPr marL="1261872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6pPr>
    <a:lvl7pPr marL="1514246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7pPr>
    <a:lvl8pPr marL="1766621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8pPr>
    <a:lvl9pPr marL="2018995" algn="l" defTabSz="504749" rtl="0" eaLnBrk="1" latinLnBrk="0" hangingPunct="1">
      <a:defRPr sz="6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/>
              <a:t>Figure_No1_IkeHindcast</a:t>
            </a:r>
          </a:p>
          <a:p>
            <a:pPr marL="228600" indent="-228600">
              <a:buAutoNum type="alphaLcParenBoth"/>
            </a:pPr>
            <a:r>
              <a:rPr lang="en-US" dirty="0"/>
              <a:t>Figure_No2_50yrReturnPeriod</a:t>
            </a:r>
          </a:p>
          <a:p>
            <a:pPr marL="228600" indent="-228600">
              <a:buAutoNum type="alphaLcParenBoth"/>
            </a:pPr>
            <a:r>
              <a:rPr lang="en-US" dirty="0"/>
              <a:t>Figure_No3_100yrReturnPeriod</a:t>
            </a:r>
          </a:p>
          <a:p>
            <a:pPr marL="228600" indent="-228600">
              <a:buAutoNum type="alphaLcParenBoth"/>
            </a:pPr>
            <a:r>
              <a:rPr lang="en-US" dirty="0"/>
              <a:t>Figure</a:t>
            </a:r>
            <a:r>
              <a:rPr lang="en-US"/>
              <a:t>_No4_500yrReturnPeriod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F905-3852-984C-BEC8-AF22F574E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655491"/>
            <a:ext cx="5052060" cy="1394425"/>
          </a:xfrm>
        </p:spPr>
        <p:txBody>
          <a:bodyPr anchor="b"/>
          <a:lstStyle>
            <a:lvl1pPr algn="ctr">
              <a:defRPr sz="3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103691"/>
            <a:ext cx="4457700" cy="967011"/>
          </a:xfrm>
        </p:spPr>
        <p:txBody>
          <a:bodyPr/>
          <a:lstStyle>
            <a:lvl1pPr marL="0" indent="0" algn="ctr">
              <a:buNone/>
              <a:defRPr sz="1402"/>
            </a:lvl1pPr>
            <a:lvl2pPr marL="267005" indent="0" algn="ctr">
              <a:buNone/>
              <a:defRPr sz="1168"/>
            </a:lvl2pPr>
            <a:lvl3pPr marL="534010" indent="0" algn="ctr">
              <a:buNone/>
              <a:defRPr sz="1051"/>
            </a:lvl3pPr>
            <a:lvl4pPr marL="801014" indent="0" algn="ctr">
              <a:buNone/>
              <a:defRPr sz="934"/>
            </a:lvl4pPr>
            <a:lvl5pPr marL="1068019" indent="0" algn="ctr">
              <a:buNone/>
              <a:defRPr sz="934"/>
            </a:lvl5pPr>
            <a:lvl6pPr marL="1335024" indent="0" algn="ctr">
              <a:buNone/>
              <a:defRPr sz="934"/>
            </a:lvl6pPr>
            <a:lvl7pPr marL="1602029" indent="0" algn="ctr">
              <a:buNone/>
              <a:defRPr sz="934"/>
            </a:lvl7pPr>
            <a:lvl8pPr marL="1869034" indent="0" algn="ctr">
              <a:buNone/>
              <a:defRPr sz="934"/>
            </a:lvl8pPr>
            <a:lvl9pPr marL="2136038" indent="0" algn="ctr">
              <a:buNone/>
              <a:defRPr sz="9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13243"/>
            <a:ext cx="1281589" cy="339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13243"/>
            <a:ext cx="3770471" cy="339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998535"/>
            <a:ext cx="5126355" cy="1666078"/>
          </a:xfrm>
        </p:spPr>
        <p:txBody>
          <a:bodyPr anchor="b"/>
          <a:lstStyle>
            <a:lvl1pPr>
              <a:defRPr sz="3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680375"/>
            <a:ext cx="5126355" cy="876151"/>
          </a:xfrm>
        </p:spPr>
        <p:txBody>
          <a:bodyPr/>
          <a:lstStyle>
            <a:lvl1pPr marL="0" indent="0">
              <a:buNone/>
              <a:defRPr sz="1402">
                <a:solidFill>
                  <a:schemeClr val="tx1"/>
                </a:solidFill>
              </a:defRPr>
            </a:lvl1pPr>
            <a:lvl2pPr marL="267005" indent="0">
              <a:buNone/>
              <a:defRPr sz="1168">
                <a:solidFill>
                  <a:schemeClr val="tx1">
                    <a:tint val="75000"/>
                  </a:schemeClr>
                </a:solidFill>
              </a:defRPr>
            </a:lvl2pPr>
            <a:lvl3pPr marL="53401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3pPr>
            <a:lvl4pPr marL="801014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4pPr>
            <a:lvl5pPr marL="1068019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5pPr>
            <a:lvl6pPr marL="1335024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6pPr>
            <a:lvl7pPr marL="1602029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7pPr>
            <a:lvl8pPr marL="1869034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8pPr>
            <a:lvl9pPr marL="2136038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066216"/>
            <a:ext cx="2526030" cy="2541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066216"/>
            <a:ext cx="2526030" cy="2541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13244"/>
            <a:ext cx="5126355" cy="774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981846"/>
            <a:ext cx="2514421" cy="481188"/>
          </a:xfrm>
        </p:spPr>
        <p:txBody>
          <a:bodyPr anchor="b"/>
          <a:lstStyle>
            <a:lvl1pPr marL="0" indent="0">
              <a:buNone/>
              <a:defRPr sz="1402" b="1"/>
            </a:lvl1pPr>
            <a:lvl2pPr marL="267005" indent="0">
              <a:buNone/>
              <a:defRPr sz="1168" b="1"/>
            </a:lvl2pPr>
            <a:lvl3pPr marL="534010" indent="0">
              <a:buNone/>
              <a:defRPr sz="1051" b="1"/>
            </a:lvl3pPr>
            <a:lvl4pPr marL="801014" indent="0">
              <a:buNone/>
              <a:defRPr sz="934" b="1"/>
            </a:lvl4pPr>
            <a:lvl5pPr marL="1068019" indent="0">
              <a:buNone/>
              <a:defRPr sz="934" b="1"/>
            </a:lvl5pPr>
            <a:lvl6pPr marL="1335024" indent="0">
              <a:buNone/>
              <a:defRPr sz="934" b="1"/>
            </a:lvl6pPr>
            <a:lvl7pPr marL="1602029" indent="0">
              <a:buNone/>
              <a:defRPr sz="934" b="1"/>
            </a:lvl7pPr>
            <a:lvl8pPr marL="1869034" indent="0">
              <a:buNone/>
              <a:defRPr sz="934" b="1"/>
            </a:lvl8pPr>
            <a:lvl9pPr marL="2136038" indent="0">
              <a:buNone/>
              <a:defRPr sz="9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463034"/>
            <a:ext cx="2514421" cy="2151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981846"/>
            <a:ext cx="2526804" cy="481188"/>
          </a:xfrm>
        </p:spPr>
        <p:txBody>
          <a:bodyPr anchor="b"/>
          <a:lstStyle>
            <a:lvl1pPr marL="0" indent="0">
              <a:buNone/>
              <a:defRPr sz="1402" b="1"/>
            </a:lvl1pPr>
            <a:lvl2pPr marL="267005" indent="0">
              <a:buNone/>
              <a:defRPr sz="1168" b="1"/>
            </a:lvl2pPr>
            <a:lvl3pPr marL="534010" indent="0">
              <a:buNone/>
              <a:defRPr sz="1051" b="1"/>
            </a:lvl3pPr>
            <a:lvl4pPr marL="801014" indent="0">
              <a:buNone/>
              <a:defRPr sz="934" b="1"/>
            </a:lvl4pPr>
            <a:lvl5pPr marL="1068019" indent="0">
              <a:buNone/>
              <a:defRPr sz="934" b="1"/>
            </a:lvl5pPr>
            <a:lvl6pPr marL="1335024" indent="0">
              <a:buNone/>
              <a:defRPr sz="934" b="1"/>
            </a:lvl6pPr>
            <a:lvl7pPr marL="1602029" indent="0">
              <a:buNone/>
              <a:defRPr sz="934" b="1"/>
            </a:lvl7pPr>
            <a:lvl8pPr marL="1869034" indent="0">
              <a:buNone/>
              <a:defRPr sz="934" b="1"/>
            </a:lvl8pPr>
            <a:lvl9pPr marL="2136038" indent="0">
              <a:buNone/>
              <a:defRPr sz="9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463034"/>
            <a:ext cx="2526804" cy="2151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3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67018"/>
            <a:ext cx="1916966" cy="934561"/>
          </a:xfrm>
        </p:spPr>
        <p:txBody>
          <a:bodyPr anchor="b"/>
          <a:lstStyle>
            <a:lvl1pPr>
              <a:defRPr sz="18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576684"/>
            <a:ext cx="3008948" cy="2846333"/>
          </a:xfrm>
        </p:spPr>
        <p:txBody>
          <a:bodyPr/>
          <a:lstStyle>
            <a:lvl1pPr>
              <a:defRPr sz="1869"/>
            </a:lvl1pPr>
            <a:lvl2pPr>
              <a:defRPr sz="1635"/>
            </a:lvl2pPr>
            <a:lvl3pPr>
              <a:defRPr sz="1402"/>
            </a:lvl3pPr>
            <a:lvl4pPr>
              <a:defRPr sz="1168"/>
            </a:lvl4pPr>
            <a:lvl5pPr>
              <a:defRPr sz="1168"/>
            </a:lvl5pPr>
            <a:lvl6pPr>
              <a:defRPr sz="1168"/>
            </a:lvl6pPr>
            <a:lvl7pPr>
              <a:defRPr sz="1168"/>
            </a:lvl7pPr>
            <a:lvl8pPr>
              <a:defRPr sz="1168"/>
            </a:lvl8pPr>
            <a:lvl9pPr>
              <a:defRPr sz="11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01579"/>
            <a:ext cx="1916966" cy="2226074"/>
          </a:xfrm>
        </p:spPr>
        <p:txBody>
          <a:bodyPr/>
          <a:lstStyle>
            <a:lvl1pPr marL="0" indent="0">
              <a:buNone/>
              <a:defRPr sz="934"/>
            </a:lvl1pPr>
            <a:lvl2pPr marL="267005" indent="0">
              <a:buNone/>
              <a:defRPr sz="818"/>
            </a:lvl2pPr>
            <a:lvl3pPr marL="534010" indent="0">
              <a:buNone/>
              <a:defRPr sz="701"/>
            </a:lvl3pPr>
            <a:lvl4pPr marL="801014" indent="0">
              <a:buNone/>
              <a:defRPr sz="584"/>
            </a:lvl4pPr>
            <a:lvl5pPr marL="1068019" indent="0">
              <a:buNone/>
              <a:defRPr sz="584"/>
            </a:lvl5pPr>
            <a:lvl6pPr marL="1335024" indent="0">
              <a:buNone/>
              <a:defRPr sz="584"/>
            </a:lvl6pPr>
            <a:lvl7pPr marL="1602029" indent="0">
              <a:buNone/>
              <a:defRPr sz="584"/>
            </a:lvl7pPr>
            <a:lvl8pPr marL="1869034" indent="0">
              <a:buNone/>
              <a:defRPr sz="584"/>
            </a:lvl8pPr>
            <a:lvl9pPr marL="2136038" indent="0">
              <a:buNone/>
              <a:defRPr sz="5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67018"/>
            <a:ext cx="1916966" cy="934561"/>
          </a:xfrm>
        </p:spPr>
        <p:txBody>
          <a:bodyPr anchor="b"/>
          <a:lstStyle>
            <a:lvl1pPr>
              <a:defRPr sz="18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576684"/>
            <a:ext cx="3008948" cy="2846333"/>
          </a:xfrm>
        </p:spPr>
        <p:txBody>
          <a:bodyPr anchor="t"/>
          <a:lstStyle>
            <a:lvl1pPr marL="0" indent="0">
              <a:buNone/>
              <a:defRPr sz="1869"/>
            </a:lvl1pPr>
            <a:lvl2pPr marL="267005" indent="0">
              <a:buNone/>
              <a:defRPr sz="1635"/>
            </a:lvl2pPr>
            <a:lvl3pPr marL="534010" indent="0">
              <a:buNone/>
              <a:defRPr sz="1402"/>
            </a:lvl3pPr>
            <a:lvl4pPr marL="801014" indent="0">
              <a:buNone/>
              <a:defRPr sz="1168"/>
            </a:lvl4pPr>
            <a:lvl5pPr marL="1068019" indent="0">
              <a:buNone/>
              <a:defRPr sz="1168"/>
            </a:lvl5pPr>
            <a:lvl6pPr marL="1335024" indent="0">
              <a:buNone/>
              <a:defRPr sz="1168"/>
            </a:lvl6pPr>
            <a:lvl7pPr marL="1602029" indent="0">
              <a:buNone/>
              <a:defRPr sz="1168"/>
            </a:lvl7pPr>
            <a:lvl8pPr marL="1869034" indent="0">
              <a:buNone/>
              <a:defRPr sz="1168"/>
            </a:lvl8pPr>
            <a:lvl9pPr marL="2136038" indent="0">
              <a:buNone/>
              <a:defRPr sz="11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201579"/>
            <a:ext cx="1916966" cy="2226074"/>
          </a:xfrm>
        </p:spPr>
        <p:txBody>
          <a:bodyPr/>
          <a:lstStyle>
            <a:lvl1pPr marL="0" indent="0">
              <a:buNone/>
              <a:defRPr sz="934"/>
            </a:lvl1pPr>
            <a:lvl2pPr marL="267005" indent="0">
              <a:buNone/>
              <a:defRPr sz="818"/>
            </a:lvl2pPr>
            <a:lvl3pPr marL="534010" indent="0">
              <a:buNone/>
              <a:defRPr sz="701"/>
            </a:lvl3pPr>
            <a:lvl4pPr marL="801014" indent="0">
              <a:buNone/>
              <a:defRPr sz="584"/>
            </a:lvl4pPr>
            <a:lvl5pPr marL="1068019" indent="0">
              <a:buNone/>
              <a:defRPr sz="584"/>
            </a:lvl5pPr>
            <a:lvl6pPr marL="1335024" indent="0">
              <a:buNone/>
              <a:defRPr sz="584"/>
            </a:lvl6pPr>
            <a:lvl7pPr marL="1602029" indent="0">
              <a:buNone/>
              <a:defRPr sz="584"/>
            </a:lvl7pPr>
            <a:lvl8pPr marL="1869034" indent="0">
              <a:buNone/>
              <a:defRPr sz="584"/>
            </a:lvl8pPr>
            <a:lvl9pPr marL="2136038" indent="0">
              <a:buNone/>
              <a:defRPr sz="5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13244"/>
            <a:ext cx="5126355" cy="774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066216"/>
            <a:ext cx="5126355" cy="254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712286"/>
            <a:ext cx="1337310" cy="213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688E-6A34-7045-87D9-01984D41425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712286"/>
            <a:ext cx="2005965" cy="213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712286"/>
            <a:ext cx="1337310" cy="213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E7A4-D82D-0849-AE1F-C613CF4A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4010" rtl="0" eaLnBrk="1" latinLnBrk="0" hangingPunct="1">
        <a:lnSpc>
          <a:spcPct val="90000"/>
        </a:lnSpc>
        <a:spcBef>
          <a:spcPct val="0"/>
        </a:spcBef>
        <a:buNone/>
        <a:defRPr sz="2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502" indent="-133502" algn="l" defTabSz="534010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00507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2pPr>
      <a:lvl3pPr marL="667512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8" kern="1200">
          <a:solidFill>
            <a:schemeClr val="tx1"/>
          </a:solidFill>
          <a:latin typeface="+mn-lt"/>
          <a:ea typeface="+mn-ea"/>
          <a:cs typeface="+mn-cs"/>
        </a:defRPr>
      </a:lvl3pPr>
      <a:lvl4pPr marL="934517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201522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468526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1735531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2002536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2269541" indent="-133502" algn="l" defTabSz="53401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1pPr>
      <a:lvl2pPr marL="267005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2pPr>
      <a:lvl3pPr marL="534010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01014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068019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335024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1602029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1869034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2136038" algn="l" defTabSz="534010" rtl="0" eaLnBrk="1" latinLnBrk="0" hangingPunct="1"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C00D2343-E53C-DAB7-D506-D2AA9C5CA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71800" cy="1998811"/>
          </a:xfrm>
          <a:prstGeom prst="rect">
            <a:avLst/>
          </a:prstGeom>
        </p:spPr>
      </p:pic>
      <p:pic>
        <p:nvPicPr>
          <p:cNvPr id="9" name="Picture 8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8E9D0C92-26DC-370B-D1A3-6F63A897B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-3832"/>
            <a:ext cx="2971800" cy="1998811"/>
          </a:xfrm>
          <a:prstGeom prst="rect">
            <a:avLst/>
          </a:prstGeom>
        </p:spPr>
      </p:pic>
      <p:pic>
        <p:nvPicPr>
          <p:cNvPr id="11" name="Picture 10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91B815D1-2EF5-AA28-D4B9-86E8E1FB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94979"/>
            <a:ext cx="2971800" cy="1998811"/>
          </a:xfrm>
          <a:prstGeom prst="rect">
            <a:avLst/>
          </a:prstGeom>
        </p:spPr>
      </p:pic>
      <p:pic>
        <p:nvPicPr>
          <p:cNvPr id="13" name="Picture 1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3CB91B9F-0A6F-C987-9176-C2F3B935C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991147"/>
            <a:ext cx="2971800" cy="1998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0350F-024C-B2A7-4194-6F0DAFB7DE28}"/>
              </a:ext>
            </a:extLst>
          </p:cNvPr>
          <p:cNvSpPr txBox="1"/>
          <p:nvPr/>
        </p:nvSpPr>
        <p:spPr>
          <a:xfrm>
            <a:off x="0" y="1660255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020FF-34B9-E060-2EE4-FB1E47F07AA2}"/>
              </a:ext>
            </a:extLst>
          </p:cNvPr>
          <p:cNvSpPr txBox="1"/>
          <p:nvPr/>
        </p:nvSpPr>
        <p:spPr>
          <a:xfrm>
            <a:off x="2979344" y="1660255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C633-8F0F-A2A7-36C7-E9FCE61898A6}"/>
              </a:ext>
            </a:extLst>
          </p:cNvPr>
          <p:cNvSpPr txBox="1"/>
          <p:nvPr/>
        </p:nvSpPr>
        <p:spPr>
          <a:xfrm>
            <a:off x="0" y="3651748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0058D-0E55-DA53-CBD4-A627842C96A4}"/>
              </a:ext>
            </a:extLst>
          </p:cNvPr>
          <p:cNvSpPr txBox="1"/>
          <p:nvPr/>
        </p:nvSpPr>
        <p:spPr>
          <a:xfrm>
            <a:off x="2979344" y="3651748"/>
            <a:ext cx="36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969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27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Mehrzad Rahimi</dc:creator>
  <cp:lastModifiedBy>Mehrzad Rahimi</cp:lastModifiedBy>
  <cp:revision>1</cp:revision>
  <dcterms:created xsi:type="dcterms:W3CDTF">2022-05-17T23:40:50Z</dcterms:created>
  <dcterms:modified xsi:type="dcterms:W3CDTF">2022-05-17T23:59:57Z</dcterms:modified>
</cp:coreProperties>
</file>