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943600" cy="4260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3"/>
    <p:restoredTop sz="80791"/>
  </p:normalViewPr>
  <p:slideViewPr>
    <p:cSldViewPr snapToGrid="0" snapToObjects="1">
      <p:cViewPr varScale="1">
        <p:scale>
          <a:sx n="200" d="100"/>
          <a:sy n="200" d="100"/>
        </p:scale>
        <p:origin x="3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4AF4-A295-6248-80E0-C7783A0E674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1143000"/>
            <a:ext cx="4302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F905-3852-984C-BEC8-AF22F574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1pPr>
    <a:lvl2pPr marL="252374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2pPr>
    <a:lvl3pPr marL="504749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3pPr>
    <a:lvl4pPr marL="757123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4pPr>
    <a:lvl5pPr marL="1009498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5pPr>
    <a:lvl6pPr marL="1261872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6pPr>
    <a:lvl7pPr marL="1514246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7pPr>
    <a:lvl8pPr marL="1766621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8pPr>
    <a:lvl9pPr marL="2018995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7938" y="1143000"/>
            <a:ext cx="4302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/>
              <a:t>Figure_No1_IkeHindcast</a:t>
            </a:r>
          </a:p>
          <a:p>
            <a:pPr marL="228600" indent="-228600">
              <a:buAutoNum type="alphaLcParenBoth"/>
            </a:pPr>
            <a:r>
              <a:rPr lang="en-US" dirty="0"/>
              <a:t>Figure_No2_50yrReturnPeriod</a:t>
            </a:r>
          </a:p>
          <a:p>
            <a:pPr marL="228600" indent="-228600">
              <a:buAutoNum type="alphaLcParenBoth"/>
            </a:pPr>
            <a:r>
              <a:rPr lang="en-US" dirty="0"/>
              <a:t>Figure_No3_100yrReturnPeriod</a:t>
            </a:r>
          </a:p>
          <a:p>
            <a:pPr marL="228600" indent="-228600">
              <a:buAutoNum type="alphaLcParenBoth"/>
            </a:pPr>
            <a:r>
              <a:rPr lang="en-US" dirty="0"/>
              <a:t>Figure</a:t>
            </a:r>
            <a:r>
              <a:rPr lang="en-US"/>
              <a:t>_No4_500yrReturnPeriod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F905-3852-984C-BEC8-AF22F574E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697320"/>
            <a:ext cx="5052060" cy="1483407"/>
          </a:xfrm>
        </p:spPr>
        <p:txBody>
          <a:bodyPr anchor="b"/>
          <a:lstStyle>
            <a:lvl1pPr algn="ctr">
              <a:defRPr sz="3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237933"/>
            <a:ext cx="4457700" cy="1028719"/>
          </a:xfrm>
        </p:spPr>
        <p:txBody>
          <a:bodyPr/>
          <a:lstStyle>
            <a:lvl1pPr marL="0" indent="0" algn="ctr">
              <a:buNone/>
              <a:defRPr sz="1491"/>
            </a:lvl1pPr>
            <a:lvl2pPr marL="284058" indent="0" algn="ctr">
              <a:buNone/>
              <a:defRPr sz="1243"/>
            </a:lvl2pPr>
            <a:lvl3pPr marL="568117" indent="0" algn="ctr">
              <a:buNone/>
              <a:defRPr sz="1118"/>
            </a:lvl3pPr>
            <a:lvl4pPr marL="852175" indent="0" algn="ctr">
              <a:buNone/>
              <a:defRPr sz="994"/>
            </a:lvl4pPr>
            <a:lvl5pPr marL="1136233" indent="0" algn="ctr">
              <a:buNone/>
              <a:defRPr sz="994"/>
            </a:lvl5pPr>
            <a:lvl6pPr marL="1420292" indent="0" algn="ctr">
              <a:buNone/>
              <a:defRPr sz="994"/>
            </a:lvl6pPr>
            <a:lvl7pPr marL="1704350" indent="0" algn="ctr">
              <a:buNone/>
              <a:defRPr sz="994"/>
            </a:lvl7pPr>
            <a:lvl8pPr marL="1988409" indent="0" algn="ctr">
              <a:buNone/>
              <a:defRPr sz="994"/>
            </a:lvl8pPr>
            <a:lvl9pPr marL="2272467" indent="0" algn="ctr">
              <a:buNone/>
              <a:defRPr sz="9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26851"/>
            <a:ext cx="1281589" cy="3610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26851"/>
            <a:ext cx="3770471" cy="3610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062255"/>
            <a:ext cx="5126355" cy="1772395"/>
          </a:xfrm>
        </p:spPr>
        <p:txBody>
          <a:bodyPr anchor="b"/>
          <a:lstStyle>
            <a:lvl1pPr>
              <a:defRPr sz="3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851417"/>
            <a:ext cx="5126355" cy="932061"/>
          </a:xfrm>
        </p:spPr>
        <p:txBody>
          <a:bodyPr/>
          <a:lstStyle>
            <a:lvl1pPr marL="0" indent="0">
              <a:buNone/>
              <a:defRPr sz="1491">
                <a:solidFill>
                  <a:schemeClr val="tx1"/>
                </a:solidFill>
              </a:defRPr>
            </a:lvl1pPr>
            <a:lvl2pPr marL="284058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2pPr>
            <a:lvl3pPr marL="568117" indent="0">
              <a:buNone/>
              <a:defRPr sz="1118">
                <a:solidFill>
                  <a:schemeClr val="tx1">
                    <a:tint val="75000"/>
                  </a:schemeClr>
                </a:solidFill>
              </a:defRPr>
            </a:lvl3pPr>
            <a:lvl4pPr marL="852175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4pPr>
            <a:lvl5pPr marL="1136233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5pPr>
            <a:lvl6pPr marL="1420292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6pPr>
            <a:lvl7pPr marL="1704350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7pPr>
            <a:lvl8pPr marL="1988409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8pPr>
            <a:lvl9pPr marL="2272467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134254"/>
            <a:ext cx="2526030" cy="2703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134254"/>
            <a:ext cx="2526030" cy="2703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26852"/>
            <a:ext cx="5126355" cy="823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044501"/>
            <a:ext cx="2514421" cy="511893"/>
          </a:xfrm>
        </p:spPr>
        <p:txBody>
          <a:bodyPr anchor="b"/>
          <a:lstStyle>
            <a:lvl1pPr marL="0" indent="0">
              <a:buNone/>
              <a:defRPr sz="1491" b="1"/>
            </a:lvl1pPr>
            <a:lvl2pPr marL="284058" indent="0">
              <a:buNone/>
              <a:defRPr sz="1243" b="1"/>
            </a:lvl2pPr>
            <a:lvl3pPr marL="568117" indent="0">
              <a:buNone/>
              <a:defRPr sz="1118" b="1"/>
            </a:lvl3pPr>
            <a:lvl4pPr marL="852175" indent="0">
              <a:buNone/>
              <a:defRPr sz="994" b="1"/>
            </a:lvl4pPr>
            <a:lvl5pPr marL="1136233" indent="0">
              <a:buNone/>
              <a:defRPr sz="994" b="1"/>
            </a:lvl5pPr>
            <a:lvl6pPr marL="1420292" indent="0">
              <a:buNone/>
              <a:defRPr sz="994" b="1"/>
            </a:lvl6pPr>
            <a:lvl7pPr marL="1704350" indent="0">
              <a:buNone/>
              <a:defRPr sz="994" b="1"/>
            </a:lvl7pPr>
            <a:lvl8pPr marL="1988409" indent="0">
              <a:buNone/>
              <a:defRPr sz="994" b="1"/>
            </a:lvl8pPr>
            <a:lvl9pPr marL="2272467" indent="0">
              <a:buNone/>
              <a:defRPr sz="9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556394"/>
            <a:ext cx="2514421" cy="2289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044501"/>
            <a:ext cx="2526804" cy="511893"/>
          </a:xfrm>
        </p:spPr>
        <p:txBody>
          <a:bodyPr anchor="b"/>
          <a:lstStyle>
            <a:lvl1pPr marL="0" indent="0">
              <a:buNone/>
              <a:defRPr sz="1491" b="1"/>
            </a:lvl1pPr>
            <a:lvl2pPr marL="284058" indent="0">
              <a:buNone/>
              <a:defRPr sz="1243" b="1"/>
            </a:lvl2pPr>
            <a:lvl3pPr marL="568117" indent="0">
              <a:buNone/>
              <a:defRPr sz="1118" b="1"/>
            </a:lvl3pPr>
            <a:lvl4pPr marL="852175" indent="0">
              <a:buNone/>
              <a:defRPr sz="994" b="1"/>
            </a:lvl4pPr>
            <a:lvl5pPr marL="1136233" indent="0">
              <a:buNone/>
              <a:defRPr sz="994" b="1"/>
            </a:lvl5pPr>
            <a:lvl6pPr marL="1420292" indent="0">
              <a:buNone/>
              <a:defRPr sz="994" b="1"/>
            </a:lvl6pPr>
            <a:lvl7pPr marL="1704350" indent="0">
              <a:buNone/>
              <a:defRPr sz="994" b="1"/>
            </a:lvl7pPr>
            <a:lvl8pPr marL="1988409" indent="0">
              <a:buNone/>
              <a:defRPr sz="994" b="1"/>
            </a:lvl8pPr>
            <a:lvl9pPr marL="2272467" indent="0">
              <a:buNone/>
              <a:defRPr sz="9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556394"/>
            <a:ext cx="2526804" cy="2289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84057"/>
            <a:ext cx="1916966" cy="994198"/>
          </a:xfrm>
        </p:spPr>
        <p:txBody>
          <a:bodyPr anchor="b"/>
          <a:lstStyle>
            <a:lvl1pPr>
              <a:defRPr sz="19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13485"/>
            <a:ext cx="3008948" cy="3027965"/>
          </a:xfrm>
        </p:spPr>
        <p:txBody>
          <a:bodyPr/>
          <a:lstStyle>
            <a:lvl1pPr>
              <a:defRPr sz="1988"/>
            </a:lvl1pPr>
            <a:lvl2pPr>
              <a:defRPr sz="1740"/>
            </a:lvl2pPr>
            <a:lvl3pPr>
              <a:defRPr sz="1491"/>
            </a:lvl3pPr>
            <a:lvl4pPr>
              <a:defRPr sz="1243"/>
            </a:lvl4pPr>
            <a:lvl5pPr>
              <a:defRPr sz="1243"/>
            </a:lvl5pPr>
            <a:lvl6pPr>
              <a:defRPr sz="1243"/>
            </a:lvl6pPr>
            <a:lvl7pPr>
              <a:defRPr sz="1243"/>
            </a:lvl7pPr>
            <a:lvl8pPr>
              <a:defRPr sz="1243"/>
            </a:lvl8pPr>
            <a:lvl9pPr>
              <a:defRPr sz="12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78255"/>
            <a:ext cx="1916966" cy="2368126"/>
          </a:xfrm>
        </p:spPr>
        <p:txBody>
          <a:bodyPr/>
          <a:lstStyle>
            <a:lvl1pPr marL="0" indent="0">
              <a:buNone/>
              <a:defRPr sz="994"/>
            </a:lvl1pPr>
            <a:lvl2pPr marL="284058" indent="0">
              <a:buNone/>
              <a:defRPr sz="870"/>
            </a:lvl2pPr>
            <a:lvl3pPr marL="568117" indent="0">
              <a:buNone/>
              <a:defRPr sz="746"/>
            </a:lvl3pPr>
            <a:lvl4pPr marL="852175" indent="0">
              <a:buNone/>
              <a:defRPr sz="621"/>
            </a:lvl4pPr>
            <a:lvl5pPr marL="1136233" indent="0">
              <a:buNone/>
              <a:defRPr sz="621"/>
            </a:lvl5pPr>
            <a:lvl6pPr marL="1420292" indent="0">
              <a:buNone/>
              <a:defRPr sz="621"/>
            </a:lvl6pPr>
            <a:lvl7pPr marL="1704350" indent="0">
              <a:buNone/>
              <a:defRPr sz="621"/>
            </a:lvl7pPr>
            <a:lvl8pPr marL="1988409" indent="0">
              <a:buNone/>
              <a:defRPr sz="621"/>
            </a:lvl8pPr>
            <a:lvl9pPr marL="2272467" indent="0">
              <a:buNone/>
              <a:defRPr sz="6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84057"/>
            <a:ext cx="1916966" cy="994198"/>
          </a:xfrm>
        </p:spPr>
        <p:txBody>
          <a:bodyPr anchor="b"/>
          <a:lstStyle>
            <a:lvl1pPr>
              <a:defRPr sz="19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13485"/>
            <a:ext cx="3008948" cy="3027965"/>
          </a:xfrm>
        </p:spPr>
        <p:txBody>
          <a:bodyPr anchor="t"/>
          <a:lstStyle>
            <a:lvl1pPr marL="0" indent="0">
              <a:buNone/>
              <a:defRPr sz="1988"/>
            </a:lvl1pPr>
            <a:lvl2pPr marL="284058" indent="0">
              <a:buNone/>
              <a:defRPr sz="1740"/>
            </a:lvl2pPr>
            <a:lvl3pPr marL="568117" indent="0">
              <a:buNone/>
              <a:defRPr sz="1491"/>
            </a:lvl3pPr>
            <a:lvl4pPr marL="852175" indent="0">
              <a:buNone/>
              <a:defRPr sz="1243"/>
            </a:lvl4pPr>
            <a:lvl5pPr marL="1136233" indent="0">
              <a:buNone/>
              <a:defRPr sz="1243"/>
            </a:lvl5pPr>
            <a:lvl6pPr marL="1420292" indent="0">
              <a:buNone/>
              <a:defRPr sz="1243"/>
            </a:lvl6pPr>
            <a:lvl7pPr marL="1704350" indent="0">
              <a:buNone/>
              <a:defRPr sz="1243"/>
            </a:lvl7pPr>
            <a:lvl8pPr marL="1988409" indent="0">
              <a:buNone/>
              <a:defRPr sz="1243"/>
            </a:lvl8pPr>
            <a:lvl9pPr marL="2272467" indent="0">
              <a:buNone/>
              <a:defRPr sz="12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78255"/>
            <a:ext cx="1916966" cy="2368126"/>
          </a:xfrm>
        </p:spPr>
        <p:txBody>
          <a:bodyPr/>
          <a:lstStyle>
            <a:lvl1pPr marL="0" indent="0">
              <a:buNone/>
              <a:defRPr sz="994"/>
            </a:lvl1pPr>
            <a:lvl2pPr marL="284058" indent="0">
              <a:buNone/>
              <a:defRPr sz="870"/>
            </a:lvl2pPr>
            <a:lvl3pPr marL="568117" indent="0">
              <a:buNone/>
              <a:defRPr sz="746"/>
            </a:lvl3pPr>
            <a:lvl4pPr marL="852175" indent="0">
              <a:buNone/>
              <a:defRPr sz="621"/>
            </a:lvl4pPr>
            <a:lvl5pPr marL="1136233" indent="0">
              <a:buNone/>
              <a:defRPr sz="621"/>
            </a:lvl5pPr>
            <a:lvl6pPr marL="1420292" indent="0">
              <a:buNone/>
              <a:defRPr sz="621"/>
            </a:lvl6pPr>
            <a:lvl7pPr marL="1704350" indent="0">
              <a:buNone/>
              <a:defRPr sz="621"/>
            </a:lvl7pPr>
            <a:lvl8pPr marL="1988409" indent="0">
              <a:buNone/>
              <a:defRPr sz="621"/>
            </a:lvl8pPr>
            <a:lvl9pPr marL="2272467" indent="0">
              <a:buNone/>
              <a:defRPr sz="6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26852"/>
            <a:ext cx="5126355" cy="82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134254"/>
            <a:ext cx="5126355" cy="27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949178"/>
            <a:ext cx="1337310" cy="22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949178"/>
            <a:ext cx="2005965" cy="22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949178"/>
            <a:ext cx="1337310" cy="22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8117" rtl="0" eaLnBrk="1" latinLnBrk="0" hangingPunct="1">
        <a:lnSpc>
          <a:spcPct val="90000"/>
        </a:lnSpc>
        <a:spcBef>
          <a:spcPct val="0"/>
        </a:spcBef>
        <a:buNone/>
        <a:defRPr sz="27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029" indent="-142029" algn="l" defTabSz="568117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1pPr>
      <a:lvl2pPr marL="426088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2pPr>
      <a:lvl3pPr marL="710146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3pPr>
      <a:lvl4pPr marL="994204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4pPr>
      <a:lvl5pPr marL="1278263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5pPr>
      <a:lvl6pPr marL="1562321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6pPr>
      <a:lvl7pPr marL="1846379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7pPr>
      <a:lvl8pPr marL="2130438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8pPr>
      <a:lvl9pPr marL="2414496" indent="-142029" algn="l" defTabSz="56811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1pPr>
      <a:lvl2pPr marL="284058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2pPr>
      <a:lvl3pPr marL="568117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3pPr>
      <a:lvl4pPr marL="852175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4pPr>
      <a:lvl5pPr marL="1136233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5pPr>
      <a:lvl6pPr marL="1420292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6pPr>
      <a:lvl7pPr marL="1704350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7pPr>
      <a:lvl8pPr marL="1988409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8pPr>
      <a:lvl9pPr marL="2272467" algn="l" defTabSz="568117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map&#10;&#10;Description automatically generated">
            <a:extLst>
              <a:ext uri="{FF2B5EF4-FFF2-40B4-BE49-F238E27FC236}">
                <a16:creationId xmlns:a16="http://schemas.microsoft.com/office/drawing/2014/main" id="{071D991D-1832-8516-3CAA-E3FB6DE6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71800" cy="2130891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74A4943C-02E7-06AF-7A34-7B961F6B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-466"/>
            <a:ext cx="2971800" cy="2130891"/>
          </a:xfrm>
          <a:prstGeom prst="rect">
            <a:avLst/>
          </a:prstGeom>
        </p:spPr>
      </p:pic>
      <p:pic>
        <p:nvPicPr>
          <p:cNvPr id="10" name="Picture 9" descr="Diagram, map&#10;&#10;Description automatically generated">
            <a:extLst>
              <a:ext uri="{FF2B5EF4-FFF2-40B4-BE49-F238E27FC236}">
                <a16:creationId xmlns:a16="http://schemas.microsoft.com/office/drawing/2014/main" id="{5650509F-4DBD-7D13-B739-372FB0F38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99884"/>
            <a:ext cx="2971800" cy="2130891"/>
          </a:xfrm>
          <a:prstGeom prst="rect">
            <a:avLst/>
          </a:prstGeom>
        </p:spPr>
      </p:pic>
      <p:pic>
        <p:nvPicPr>
          <p:cNvPr id="13" name="Picture 12" descr="Diagram, map&#10;&#10;Description automatically generated">
            <a:extLst>
              <a:ext uri="{FF2B5EF4-FFF2-40B4-BE49-F238E27FC236}">
                <a16:creationId xmlns:a16="http://schemas.microsoft.com/office/drawing/2014/main" id="{349C132E-64D9-6C2B-7639-427B6FD11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099884"/>
            <a:ext cx="2971800" cy="2130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0350F-024C-B2A7-4194-6F0DAFB7DE28}"/>
              </a:ext>
            </a:extLst>
          </p:cNvPr>
          <p:cNvSpPr txBox="1"/>
          <p:nvPr/>
        </p:nvSpPr>
        <p:spPr>
          <a:xfrm>
            <a:off x="-78380" y="1860985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020FF-34B9-E060-2EE4-FB1E47F07AA2}"/>
              </a:ext>
            </a:extLst>
          </p:cNvPr>
          <p:cNvSpPr txBox="1"/>
          <p:nvPr/>
        </p:nvSpPr>
        <p:spPr>
          <a:xfrm>
            <a:off x="2900965" y="1860985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C633-8F0F-A2A7-36C7-E9FCE61898A6}"/>
              </a:ext>
            </a:extLst>
          </p:cNvPr>
          <p:cNvSpPr txBox="1"/>
          <p:nvPr/>
        </p:nvSpPr>
        <p:spPr>
          <a:xfrm>
            <a:off x="-78380" y="3946824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0058D-0E55-DA53-CBD4-A627842C96A4}"/>
              </a:ext>
            </a:extLst>
          </p:cNvPr>
          <p:cNvSpPr txBox="1"/>
          <p:nvPr/>
        </p:nvSpPr>
        <p:spPr>
          <a:xfrm>
            <a:off x="2900965" y="3946824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9698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27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Mehrzad Rahimi</dc:creator>
  <cp:lastModifiedBy>Mehrzad Rahimi</cp:lastModifiedBy>
  <cp:revision>3</cp:revision>
  <dcterms:created xsi:type="dcterms:W3CDTF">2022-05-17T23:40:50Z</dcterms:created>
  <dcterms:modified xsi:type="dcterms:W3CDTF">2022-05-18T01:06:45Z</dcterms:modified>
</cp:coreProperties>
</file>