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5943600" cy="4810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2"/>
    <p:restoredTop sz="80816"/>
  </p:normalViewPr>
  <p:slideViewPr>
    <p:cSldViewPr snapToGrid="0" snapToObjects="1">
      <p:cViewPr varScale="1">
        <p:scale>
          <a:sx n="146" d="100"/>
          <a:sy n="146" d="100"/>
        </p:scale>
        <p:origin x="2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14AF4-A295-6248-80E0-C7783A0E6746}" type="datetimeFigureOut">
              <a:rPr lang="en-US" smtClean="0"/>
              <a:t>5/18/22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2413" y="1143000"/>
            <a:ext cx="3813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2F905-3852-984C-BEC8-AF22F574E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52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4749" rtl="0" eaLnBrk="1" latinLnBrk="0" hangingPunct="1">
      <a:defRPr sz="662" kern="1200">
        <a:solidFill>
          <a:schemeClr val="tx1"/>
        </a:solidFill>
        <a:latin typeface="+mn-lt"/>
        <a:ea typeface="+mn-ea"/>
        <a:cs typeface="+mn-cs"/>
      </a:defRPr>
    </a:lvl1pPr>
    <a:lvl2pPr marL="252374" algn="l" defTabSz="504749" rtl="0" eaLnBrk="1" latinLnBrk="0" hangingPunct="1">
      <a:defRPr sz="662" kern="1200">
        <a:solidFill>
          <a:schemeClr val="tx1"/>
        </a:solidFill>
        <a:latin typeface="+mn-lt"/>
        <a:ea typeface="+mn-ea"/>
        <a:cs typeface="+mn-cs"/>
      </a:defRPr>
    </a:lvl2pPr>
    <a:lvl3pPr marL="504749" algn="l" defTabSz="504749" rtl="0" eaLnBrk="1" latinLnBrk="0" hangingPunct="1">
      <a:defRPr sz="662" kern="1200">
        <a:solidFill>
          <a:schemeClr val="tx1"/>
        </a:solidFill>
        <a:latin typeface="+mn-lt"/>
        <a:ea typeface="+mn-ea"/>
        <a:cs typeface="+mn-cs"/>
      </a:defRPr>
    </a:lvl3pPr>
    <a:lvl4pPr marL="757123" algn="l" defTabSz="504749" rtl="0" eaLnBrk="1" latinLnBrk="0" hangingPunct="1">
      <a:defRPr sz="662" kern="1200">
        <a:solidFill>
          <a:schemeClr val="tx1"/>
        </a:solidFill>
        <a:latin typeface="+mn-lt"/>
        <a:ea typeface="+mn-ea"/>
        <a:cs typeface="+mn-cs"/>
      </a:defRPr>
    </a:lvl4pPr>
    <a:lvl5pPr marL="1009498" algn="l" defTabSz="504749" rtl="0" eaLnBrk="1" latinLnBrk="0" hangingPunct="1">
      <a:defRPr sz="662" kern="1200">
        <a:solidFill>
          <a:schemeClr val="tx1"/>
        </a:solidFill>
        <a:latin typeface="+mn-lt"/>
        <a:ea typeface="+mn-ea"/>
        <a:cs typeface="+mn-cs"/>
      </a:defRPr>
    </a:lvl5pPr>
    <a:lvl6pPr marL="1261872" algn="l" defTabSz="504749" rtl="0" eaLnBrk="1" latinLnBrk="0" hangingPunct="1">
      <a:defRPr sz="662" kern="1200">
        <a:solidFill>
          <a:schemeClr val="tx1"/>
        </a:solidFill>
        <a:latin typeface="+mn-lt"/>
        <a:ea typeface="+mn-ea"/>
        <a:cs typeface="+mn-cs"/>
      </a:defRPr>
    </a:lvl6pPr>
    <a:lvl7pPr marL="1514246" algn="l" defTabSz="504749" rtl="0" eaLnBrk="1" latinLnBrk="0" hangingPunct="1">
      <a:defRPr sz="662" kern="1200">
        <a:solidFill>
          <a:schemeClr val="tx1"/>
        </a:solidFill>
        <a:latin typeface="+mn-lt"/>
        <a:ea typeface="+mn-ea"/>
        <a:cs typeface="+mn-cs"/>
      </a:defRPr>
    </a:lvl7pPr>
    <a:lvl8pPr marL="1766621" algn="l" defTabSz="504749" rtl="0" eaLnBrk="1" latinLnBrk="0" hangingPunct="1">
      <a:defRPr sz="662" kern="1200">
        <a:solidFill>
          <a:schemeClr val="tx1"/>
        </a:solidFill>
        <a:latin typeface="+mn-lt"/>
        <a:ea typeface="+mn-ea"/>
        <a:cs typeface="+mn-cs"/>
      </a:defRPr>
    </a:lvl8pPr>
    <a:lvl9pPr marL="2018995" algn="l" defTabSz="504749" rtl="0" eaLnBrk="1" latinLnBrk="0" hangingPunct="1">
      <a:defRPr sz="6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22413" y="1143000"/>
            <a:ext cx="3813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Both"/>
            </a:pPr>
            <a:r>
              <a:rPr lang="en-US" dirty="0"/>
              <a:t>Figure_No1_IkeHindcast</a:t>
            </a:r>
          </a:p>
          <a:p>
            <a:pPr marL="228600" indent="-228600">
              <a:buAutoNum type="alphaLcParenBoth"/>
            </a:pPr>
            <a:r>
              <a:rPr lang="en-US" dirty="0"/>
              <a:t>Figure_No2_50yrReturnPeriod</a:t>
            </a:r>
          </a:p>
          <a:p>
            <a:pPr marL="228600" indent="-228600">
              <a:buAutoNum type="alphaLcParenBoth"/>
            </a:pPr>
            <a:r>
              <a:rPr lang="en-US" dirty="0"/>
              <a:t>Figure_No3_100yrReturnPeriod</a:t>
            </a:r>
          </a:p>
          <a:p>
            <a:pPr marL="228600" indent="-228600">
              <a:buAutoNum type="alphaLcParenBoth"/>
            </a:pPr>
            <a:r>
              <a:rPr lang="en-US" dirty="0"/>
              <a:t>Figure</a:t>
            </a:r>
            <a:r>
              <a:rPr lang="en-US"/>
              <a:t>_No4_500yrReturnPeriod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E2F905-3852-984C-BEC8-AF22F574E7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93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787213"/>
            <a:ext cx="5052060" cy="1674636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2526429"/>
            <a:ext cx="4457700" cy="1161333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688E-6A34-7045-87D9-01984D414251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E7A4-D82D-0849-AE1F-C613CF4A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688E-6A34-7045-87D9-01984D414251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E7A4-D82D-0849-AE1F-C613CF4A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2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256094"/>
            <a:ext cx="1281589" cy="40763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256094"/>
            <a:ext cx="3770471" cy="40763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688E-6A34-7045-87D9-01984D414251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E7A4-D82D-0849-AE1F-C613CF4A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1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688E-6A34-7045-87D9-01984D414251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E7A4-D82D-0849-AE1F-C613CF4A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9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199192"/>
            <a:ext cx="5126355" cy="2000878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3219000"/>
            <a:ext cx="5126355" cy="1052214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688E-6A34-7045-87D9-01984D414251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E7A4-D82D-0849-AE1F-C613CF4A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0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280473"/>
            <a:ext cx="2526030" cy="3051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280473"/>
            <a:ext cx="2526030" cy="3051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688E-6A34-7045-87D9-01984D414251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E7A4-D82D-0849-AE1F-C613CF4A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0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256096"/>
            <a:ext cx="5126355" cy="9297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179149"/>
            <a:ext cx="2514421" cy="577883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1757032"/>
            <a:ext cx="2514421" cy="25843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179149"/>
            <a:ext cx="2526804" cy="577883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1757032"/>
            <a:ext cx="2526804" cy="25843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688E-6A34-7045-87D9-01984D414251}" type="datetimeFigureOut">
              <a:rPr lang="en-US" smtClean="0"/>
              <a:t>5/18/22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E7A4-D82D-0849-AE1F-C613CF4A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6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688E-6A34-7045-87D9-01984D414251}" type="datetimeFigureOut">
              <a:rPr lang="en-US" smtClean="0"/>
              <a:t>5/18/22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E7A4-D82D-0849-AE1F-C613CF4A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2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688E-6A34-7045-87D9-01984D414251}" type="datetimeFigureOut">
              <a:rPr lang="en-US" smtClean="0"/>
              <a:t>5/18/22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E7A4-D82D-0849-AE1F-C613CF4A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39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20675"/>
            <a:ext cx="1916966" cy="1122363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692570"/>
            <a:ext cx="3008948" cy="3418306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443038"/>
            <a:ext cx="1916966" cy="2673405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688E-6A34-7045-87D9-01984D414251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E7A4-D82D-0849-AE1F-C613CF4A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51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20675"/>
            <a:ext cx="1916966" cy="1122363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692570"/>
            <a:ext cx="3008948" cy="3418306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443038"/>
            <a:ext cx="1916966" cy="2673405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688E-6A34-7045-87D9-01984D414251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E7A4-D82D-0849-AE1F-C613CF4A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7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256096"/>
            <a:ext cx="5126355" cy="929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280473"/>
            <a:ext cx="5126355" cy="305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4458274"/>
            <a:ext cx="1337310" cy="2560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4688E-6A34-7045-87D9-01984D414251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4458274"/>
            <a:ext cx="2005965" cy="2560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4458274"/>
            <a:ext cx="1337310" cy="2560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9E7A4-D82D-0849-AE1F-C613CF4A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3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map of the world&#10;&#10;Description automatically generated with medium confidence">
            <a:extLst>
              <a:ext uri="{FF2B5EF4-FFF2-40B4-BE49-F238E27FC236}">
                <a16:creationId xmlns:a16="http://schemas.microsoft.com/office/drawing/2014/main" id="{955CFA05-CE67-E3DB-A1CE-F64433BE3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" y="2339686"/>
            <a:ext cx="2971800" cy="2403856"/>
          </a:xfrm>
          <a:prstGeom prst="rect">
            <a:avLst/>
          </a:prstGeom>
        </p:spPr>
      </p:pic>
      <p:pic>
        <p:nvPicPr>
          <p:cNvPr id="12" name="Picture 11" descr="A map of the world&#10;&#10;Description automatically generated with medium confidence">
            <a:extLst>
              <a:ext uri="{FF2B5EF4-FFF2-40B4-BE49-F238E27FC236}">
                <a16:creationId xmlns:a16="http://schemas.microsoft.com/office/drawing/2014/main" id="{4EDA7C03-3A20-6742-99B6-E589F2815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345" y="2339686"/>
            <a:ext cx="2971800" cy="2403856"/>
          </a:xfrm>
          <a:prstGeom prst="rect">
            <a:avLst/>
          </a:prstGeom>
        </p:spPr>
      </p:pic>
      <p:pic>
        <p:nvPicPr>
          <p:cNvPr id="5" name="Picture 4" descr="A map of the world&#10;&#10;Description automatically generated with medium confidence">
            <a:extLst>
              <a:ext uri="{FF2B5EF4-FFF2-40B4-BE49-F238E27FC236}">
                <a16:creationId xmlns:a16="http://schemas.microsoft.com/office/drawing/2014/main" id="{ED434727-B302-6E71-EE43-EF37CDE69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800" y="1206"/>
            <a:ext cx="2971800" cy="2403856"/>
          </a:xfrm>
          <a:prstGeom prst="rect">
            <a:avLst/>
          </a:prstGeom>
        </p:spPr>
      </p:pic>
      <p:pic>
        <p:nvPicPr>
          <p:cNvPr id="3" name="Picture 2" descr="A map of the world&#10;&#10;Description automatically generated with medium confidence">
            <a:extLst>
              <a:ext uri="{FF2B5EF4-FFF2-40B4-BE49-F238E27FC236}">
                <a16:creationId xmlns:a16="http://schemas.microsoft.com/office/drawing/2014/main" id="{8C2C98E2-D707-039D-2F28-256128B11A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206"/>
            <a:ext cx="2971800" cy="24038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8A0350F-024C-B2A7-4194-6F0DAFB7DE28}"/>
              </a:ext>
            </a:extLst>
          </p:cNvPr>
          <p:cNvSpPr txBox="1"/>
          <p:nvPr/>
        </p:nvSpPr>
        <p:spPr>
          <a:xfrm>
            <a:off x="-78380" y="2097521"/>
            <a:ext cx="366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3020FF-34B9-E060-2EE4-FB1E47F07AA2}"/>
              </a:ext>
            </a:extLst>
          </p:cNvPr>
          <p:cNvSpPr txBox="1"/>
          <p:nvPr/>
        </p:nvSpPr>
        <p:spPr>
          <a:xfrm>
            <a:off x="2900964" y="2097521"/>
            <a:ext cx="366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(b)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1FC633-8F0F-A2A7-36C7-E9FCE61898A6}"/>
              </a:ext>
            </a:extLst>
          </p:cNvPr>
          <p:cNvSpPr txBox="1"/>
          <p:nvPr/>
        </p:nvSpPr>
        <p:spPr>
          <a:xfrm>
            <a:off x="-78380" y="4437360"/>
            <a:ext cx="366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(c)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80058D-0E55-DA53-CBD4-A627842C96A4}"/>
              </a:ext>
            </a:extLst>
          </p:cNvPr>
          <p:cNvSpPr txBox="1"/>
          <p:nvPr/>
        </p:nvSpPr>
        <p:spPr>
          <a:xfrm>
            <a:off x="2900964" y="4437360"/>
            <a:ext cx="366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396989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27</Words>
  <Application>Microsoft Macintosh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Mehrzad Rahimi</dc:creator>
  <cp:lastModifiedBy>Mehrzad Rahimi</cp:lastModifiedBy>
  <cp:revision>2</cp:revision>
  <dcterms:created xsi:type="dcterms:W3CDTF">2022-05-17T23:40:50Z</dcterms:created>
  <dcterms:modified xsi:type="dcterms:W3CDTF">2022-05-18T00:51:47Z</dcterms:modified>
</cp:coreProperties>
</file>