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27" name="Shape 74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PresentationFormat>On-screen Show (16:9)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</cp:revision>
  <dcterms:modified xsi:type="dcterms:W3CDTF">2021-06-11T21:10:17Z</dcterms:modified>
</cp:coreProperties>
</file>