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49804" y="92867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smtClean="0"/>
              <a:t>Main objective of Analysis: </a:t>
            </a:r>
            <a:endParaRPr/>
          </a:p>
        </p:txBody>
      </p:sp>
      <p:sp>
        <p:nvSpPr>
          <p:cNvPr id="124" name="Shape 73"/>
          <p:cNvSpPr/>
          <p:nvPr/>
        </p:nvSpPr>
        <p:spPr>
          <a:xfrm>
            <a:off x="142844" y="1500180"/>
            <a:ext cx="8581817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smtClean="0"/>
              <a:t>Recommend </a:t>
            </a:r>
            <a:r>
              <a:rPr lang="en-GB" dirty="0" smtClean="0"/>
              <a:t>which of </a:t>
            </a:r>
            <a:r>
              <a:rPr lang="en-GB" dirty="0" smtClean="0"/>
              <a:t>the 1000 </a:t>
            </a:r>
            <a:r>
              <a:rPr lang="en-GB" dirty="0" smtClean="0"/>
              <a:t>new customers should be targeted to drive the most value for </a:t>
            </a:r>
            <a:r>
              <a:rPr lang="en-GB" dirty="0" smtClean="0"/>
              <a:t>Sprocket Central Pty Ltd</a:t>
            </a:r>
            <a:r>
              <a:rPr smtClean="0"/>
              <a:t>.</a:t>
            </a:r>
            <a:endParaRPr/>
          </a:p>
        </p:txBody>
      </p:sp>
      <p:sp>
        <p:nvSpPr>
          <p:cNvPr id="11" name="Flowchart: Multidocument 10"/>
          <p:cNvSpPr/>
          <p:nvPr/>
        </p:nvSpPr>
        <p:spPr>
          <a:xfrm>
            <a:off x="71406" y="2357436"/>
            <a:ext cx="2071702" cy="1785950"/>
          </a:xfrm>
          <a:prstGeom prst="flowChartMultidocumen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06" y="2786064"/>
            <a:ext cx="19288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1.Customer </a:t>
            </a:r>
            <a:r>
              <a:rPr lang="en-GB" sz="1200" dirty="0" smtClean="0"/>
              <a:t>Demographic</a:t>
            </a:r>
          </a:p>
          <a:p>
            <a:r>
              <a:rPr lang="en-GB" sz="1200" dirty="0" smtClean="0"/>
              <a:t>2.Customer </a:t>
            </a:r>
            <a:r>
              <a:rPr lang="en-GB" sz="1200" dirty="0" smtClean="0"/>
              <a:t>Addresses</a:t>
            </a:r>
          </a:p>
          <a:p>
            <a:r>
              <a:rPr lang="en-GB" sz="1200" dirty="0" smtClean="0"/>
              <a:t>2.Transactions </a:t>
            </a:r>
            <a:r>
              <a:rPr lang="en-GB" sz="1200" dirty="0" smtClean="0"/>
              <a:t>data in the past 3 months</a:t>
            </a:r>
            <a:endParaRPr lang="en-GB" sz="1200" dirty="0"/>
          </a:p>
        </p:txBody>
      </p:sp>
      <p:sp>
        <p:nvSpPr>
          <p:cNvPr id="13" name="Flowchart: Card 12"/>
          <p:cNvSpPr/>
          <p:nvPr/>
        </p:nvSpPr>
        <p:spPr>
          <a:xfrm>
            <a:off x="2428860" y="2357436"/>
            <a:ext cx="1500198" cy="1261227"/>
          </a:xfrm>
          <a:prstGeom prst="flowChartPunchedCar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GB" sz="1200" dirty="0" smtClean="0"/>
              <a:t>Preliminary Data Exploration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Quality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Flowchart: Card 14"/>
          <p:cNvSpPr/>
          <p:nvPr/>
        </p:nvSpPr>
        <p:spPr>
          <a:xfrm>
            <a:off x="4286248" y="2357436"/>
            <a:ext cx="1428760" cy="1261227"/>
          </a:xfrm>
          <a:prstGeom prst="flowChartPunchedCar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GB" sz="1200" dirty="0" smtClean="0"/>
              <a:t>Targeting high value customers based on customer demographics and </a:t>
            </a:r>
            <a:r>
              <a:rPr lang="en-GB" sz="1200" dirty="0" smtClean="0"/>
              <a:t>attributes</a:t>
            </a:r>
            <a:endParaRPr lang="en-GB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648484" y="3786196"/>
            <a:ext cx="994822" cy="12772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Accuracy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 smtClean="0"/>
              <a:t>Completeness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Consistency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 smtClean="0"/>
              <a:t>Currency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Relevancy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 smtClean="0"/>
              <a:t>Validity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Uniqueness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Left Brace 16"/>
          <p:cNvSpPr/>
          <p:nvPr/>
        </p:nvSpPr>
        <p:spPr>
          <a:xfrm rot="5400000">
            <a:off x="2750331" y="3036097"/>
            <a:ext cx="714380" cy="1500198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9124" y="4080703"/>
            <a:ext cx="96436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Analysis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4607719" y="3107535"/>
            <a:ext cx="714380" cy="1500198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6143636" y="2500312"/>
            <a:ext cx="714380" cy="928694"/>
          </a:xfrm>
          <a:prstGeom prst="chevron">
            <a:avLst>
              <a:gd name="adj" fmla="val 7760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3" name="Bevel 22"/>
          <p:cNvSpPr/>
          <p:nvPr/>
        </p:nvSpPr>
        <p:spPr>
          <a:xfrm>
            <a:off x="7286644" y="2714626"/>
            <a:ext cx="1285884" cy="695263"/>
          </a:xfrm>
          <a:prstGeom prst="bevel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Customers</a:t>
            </a: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4" name="Lightning Bolt 23"/>
          <p:cNvSpPr/>
          <p:nvPr/>
        </p:nvSpPr>
        <p:spPr>
          <a:xfrm rot="20477940">
            <a:off x="6013325" y="2318687"/>
            <a:ext cx="1069842" cy="962614"/>
          </a:xfrm>
          <a:prstGeom prst="lightningBol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85815" y="2643188"/>
            <a:ext cx="95795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Customers</a:t>
            </a: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smtClean="0"/>
              <a:t>RFM Analysis/Technique</a:t>
            </a: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28808"/>
            <a:ext cx="4547304" cy="274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000246"/>
            <a:ext cx="4374175" cy="250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smtClean="0"/>
              <a:t>RFM Analysis/Technique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94412"/>
            <a:ext cx="2428892" cy="323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86050" y="1643056"/>
          <a:ext cx="6096000" cy="336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Group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Top customers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Current, frequent, large revenues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Active customer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 revenue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Emerging customers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Potential</a:t>
                      </a:r>
                      <a:r>
                        <a:rPr lang="en-GB" baseline="0" dirty="0" smtClean="0"/>
                        <a:t> for cross-and </a:t>
                      </a:r>
                      <a:r>
                        <a:rPr lang="en-GB" baseline="0" dirty="0" err="1" smtClean="0"/>
                        <a:t>upselling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Unsteady customers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Potential</a:t>
                      </a:r>
                      <a:r>
                        <a:rPr lang="en-GB" baseline="0" dirty="0" smtClean="0"/>
                        <a:t> for cross-and </a:t>
                      </a:r>
                      <a:r>
                        <a:rPr lang="en-GB" baseline="0" dirty="0" err="1" smtClean="0"/>
                        <a:t>upselling</a:t>
                      </a:r>
                      <a:r>
                        <a:rPr lang="en-GB" baseline="0" dirty="0" smtClean="0"/>
                        <a:t> depending of the offer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At risk</a:t>
                      </a:r>
                      <a:r>
                        <a:rPr lang="en-GB" baseline="0" dirty="0" smtClean="0"/>
                        <a:t> customers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Non-current,</a:t>
                      </a:r>
                      <a:r>
                        <a:rPr lang="en-GB" baseline="0" dirty="0" smtClean="0"/>
                        <a:t> but partly frequent and high revenues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Potential lost</a:t>
                      </a:r>
                      <a:r>
                        <a:rPr lang="en-GB" baseline="0" dirty="0" smtClean="0"/>
                        <a:t> customers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Inactive customers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Non-current, rare but high revenues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Lost customers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30845"/>
          <a:stretch>
            <a:fillRect/>
          </a:stretch>
        </p:blipFill>
        <p:spPr bwMode="auto">
          <a:xfrm>
            <a:off x="0" y="857238"/>
            <a:ext cx="2355819" cy="151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857238"/>
            <a:ext cx="3248032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928676"/>
            <a:ext cx="3023050" cy="141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8994" y="2285998"/>
            <a:ext cx="3295816" cy="147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20368" y="2285998"/>
            <a:ext cx="3394904" cy="153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3873498"/>
            <a:ext cx="2780275" cy="127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7290" y="3929072"/>
            <a:ext cx="2605775" cy="118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2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2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281</Words>
  <PresentationFormat>On-screen Show (16:9)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modified xsi:type="dcterms:W3CDTF">2021-08-06T23:15:50Z</dcterms:modified>
</cp:coreProperties>
</file>