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841" r:id="rId1"/>
  </p:sldMasterIdLst>
  <p:notesMasterIdLst>
    <p:notesMasterId r:id="rId5"/>
  </p:notesMasterIdLst>
  <p:sldIdLst>
    <p:sldId id="265" r:id="rId2"/>
    <p:sldId id="258" r:id="rId3"/>
    <p:sldId id="266" r:id="rId4"/>
  </p:sldIdLst>
  <p:sldSz cx="14630400" cy="8229600"/>
  <p:notesSz cx="8229600" cy="14630400"/>
  <p:embeddedFontLst>
    <p:embeddedFont>
      <p:font typeface="Arial Black" panose="020B0A04020102020204" pitchFamily="34" charset="0"/>
      <p:bold r:id="rId6"/>
    </p:embeddedFont>
    <p:embeddedFont>
      <p:font typeface="Corbel" panose="020B0503020204020204" pitchFamily="34" charset="0"/>
      <p:regular r:id="rId7"/>
      <p:bold r:id="rId8"/>
      <p:italic r:id="rId9"/>
      <p:boldItalic r:id="rId10"/>
    </p:embeddedFont>
    <p:embeddedFont>
      <p:font typeface="Outfit Extra Bold" panose="020B0604020202020204" charset="0"/>
      <p:regular r:id="rId1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4" d="100"/>
          <a:sy n="74" d="100"/>
        </p:scale>
        <p:origin x="44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font" Target="fonts/font2.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font" Target="fonts/font6.fntdata"/><Relationship Id="rId5" Type="http://schemas.openxmlformats.org/officeDocument/2006/relationships/notesMaster" Target="notesMasters/notesMaster1.xml"/><Relationship Id="rId15" Type="http://schemas.openxmlformats.org/officeDocument/2006/relationships/tableStyles" Target="tableStyles.xml"/><Relationship Id="rId10"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font" Target="fonts/font4.fntdata"/><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5834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655320" y="-5715"/>
            <a:ext cx="6017894" cy="8235316"/>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3514081" y="1656082"/>
            <a:ext cx="10289546" cy="3139439"/>
          </a:xfrm>
        </p:spPr>
        <p:txBody>
          <a:bodyPr anchor="b">
            <a:normAutofit/>
          </a:bodyPr>
          <a:lstStyle>
            <a:lvl1pPr algn="r">
              <a:defRPr sz="7200">
                <a:effectLst/>
              </a:defRPr>
            </a:lvl1pPr>
          </a:lstStyle>
          <a:p>
            <a:r>
              <a:rPr lang="en-US"/>
              <a:t>Click to edit Master title style</a:t>
            </a:r>
            <a:endParaRPr lang="en-US" dirty="0"/>
          </a:p>
        </p:txBody>
      </p:sp>
      <p:sp>
        <p:nvSpPr>
          <p:cNvPr id="3" name="Subtitle 2"/>
          <p:cNvSpPr>
            <a:spLocks noGrp="1"/>
          </p:cNvSpPr>
          <p:nvPr>
            <p:ph type="subTitle" idx="1"/>
          </p:nvPr>
        </p:nvSpPr>
        <p:spPr>
          <a:xfrm>
            <a:off x="5418453" y="4795520"/>
            <a:ext cx="8385174" cy="1666241"/>
          </a:xfrm>
        </p:spPr>
        <p:txBody>
          <a:bodyPr anchor="t">
            <a:normAutofit/>
          </a:bodyPr>
          <a:lstStyle>
            <a:lvl1pPr marL="0" indent="0" algn="r">
              <a:buNone/>
              <a:defRPr sz="2520">
                <a:solidFill>
                  <a:schemeClr val="tx1"/>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8/12/2025</a:t>
            </a:fld>
            <a:endParaRPr lang="en-US" dirty="0"/>
          </a:p>
        </p:txBody>
      </p:sp>
      <p:sp>
        <p:nvSpPr>
          <p:cNvPr id="5" name="Footer Placeholder 4"/>
          <p:cNvSpPr>
            <a:spLocks noGrp="1"/>
          </p:cNvSpPr>
          <p:nvPr>
            <p:ph type="ftr" sz="quarter" idx="11"/>
          </p:nvPr>
        </p:nvSpPr>
        <p:spPr>
          <a:xfrm>
            <a:off x="6398894" y="7059931"/>
            <a:ext cx="5188853" cy="438150"/>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75509977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81174" y="5679438"/>
            <a:ext cx="12022453" cy="680086"/>
          </a:xfrm>
        </p:spPr>
        <p:txBody>
          <a:bodyPr anchor="b">
            <a:normAutofit/>
          </a:bodyPr>
          <a:lstStyle>
            <a:lvl1pPr algn="ctr">
              <a:defRPr sz="288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863214" y="1118535"/>
            <a:ext cx="9871133" cy="3797971"/>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4" name="Text Placeholder 3"/>
          <p:cNvSpPr>
            <a:spLocks noGrp="1"/>
          </p:cNvSpPr>
          <p:nvPr>
            <p:ph type="body" sz="half" idx="2"/>
          </p:nvPr>
        </p:nvSpPr>
        <p:spPr>
          <a:xfrm>
            <a:off x="1781174" y="6359524"/>
            <a:ext cx="12022453" cy="592454"/>
          </a:xfrm>
        </p:spPr>
        <p:txBody>
          <a:bodyPr>
            <a:normAutofit/>
          </a:bodyPr>
          <a:lstStyle>
            <a:lvl1pPr marL="0" indent="0" algn="ctr">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8/12/2025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4537936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781175" y="822960"/>
            <a:ext cx="12022453" cy="3657600"/>
          </a:xfrm>
        </p:spPr>
        <p:txBody>
          <a:bodyPr anchor="ctr">
            <a:normAutofit/>
          </a:bodyPr>
          <a:lstStyle>
            <a:lvl1pPr algn="ctr">
              <a:defRPr sz="3840" b="0" cap="none"/>
            </a:lvl1pPr>
          </a:lstStyle>
          <a:p>
            <a:r>
              <a:rPr lang="en-US"/>
              <a:t>Click to edit Master title style</a:t>
            </a:r>
            <a:endParaRPr lang="en-US" dirty="0"/>
          </a:p>
        </p:txBody>
      </p:sp>
      <p:sp>
        <p:nvSpPr>
          <p:cNvPr id="3" name="Text Placeholder 2"/>
          <p:cNvSpPr>
            <a:spLocks noGrp="1"/>
          </p:cNvSpPr>
          <p:nvPr>
            <p:ph type="body" idx="1"/>
          </p:nvPr>
        </p:nvSpPr>
        <p:spPr>
          <a:xfrm>
            <a:off x="1781175" y="5212080"/>
            <a:ext cx="12022456" cy="1737360"/>
          </a:xfrm>
        </p:spPr>
        <p:txBody>
          <a:bodyPr anchor="ctr">
            <a:normAutofit/>
          </a:bodyPr>
          <a:lstStyle>
            <a:lvl1pPr marL="0" indent="0" algn="ctr">
              <a:buNone/>
              <a:defRPr sz="240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8/12/2025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9167845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918334" y="1035628"/>
            <a:ext cx="731520" cy="701731"/>
          </a:xfrm>
          <a:prstGeom prst="rect">
            <a:avLst/>
          </a:prstGeom>
        </p:spPr>
        <p:txBody>
          <a:bodyPr vert="horz" lIns="109728" tIns="54864" rIns="109728" bIns="54864"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9600" dirty="0">
                <a:solidFill>
                  <a:schemeClr val="tx1"/>
                </a:solidFill>
                <a:effectLst/>
              </a:rPr>
              <a:t>“</a:t>
            </a:r>
          </a:p>
        </p:txBody>
      </p:sp>
      <p:sp>
        <p:nvSpPr>
          <p:cNvPr id="15" name="TextBox 14"/>
          <p:cNvSpPr txBox="1"/>
          <p:nvPr/>
        </p:nvSpPr>
        <p:spPr>
          <a:xfrm>
            <a:off x="13072110" y="3383279"/>
            <a:ext cx="731520" cy="701731"/>
          </a:xfrm>
          <a:prstGeom prst="rect">
            <a:avLst/>
          </a:prstGeom>
        </p:spPr>
        <p:txBody>
          <a:bodyPr vert="horz" lIns="109728" tIns="54864" rIns="109728" bIns="54864"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9600" dirty="0">
                <a:solidFill>
                  <a:schemeClr val="tx1"/>
                </a:solidFill>
                <a:effectLst/>
              </a:rPr>
              <a:t>”</a:t>
            </a:r>
          </a:p>
        </p:txBody>
      </p:sp>
      <p:sp>
        <p:nvSpPr>
          <p:cNvPr id="2" name="Title 1"/>
          <p:cNvSpPr>
            <a:spLocks noGrp="1"/>
          </p:cNvSpPr>
          <p:nvPr>
            <p:ph type="title"/>
          </p:nvPr>
        </p:nvSpPr>
        <p:spPr>
          <a:xfrm>
            <a:off x="2649855" y="822961"/>
            <a:ext cx="10788014" cy="3291839"/>
          </a:xfrm>
        </p:spPr>
        <p:txBody>
          <a:bodyPr anchor="ctr">
            <a:normAutofit/>
          </a:bodyPr>
          <a:lstStyle>
            <a:lvl1pPr algn="ctr">
              <a:defRPr sz="384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924174" y="4114799"/>
            <a:ext cx="10239378" cy="457200"/>
          </a:xfrm>
        </p:spPr>
        <p:txBody>
          <a:bodyPr anchor="ctr">
            <a:normAutofit/>
          </a:bodyPr>
          <a:lstStyle>
            <a:lvl1pPr marL="0" indent="0">
              <a:buFontTx/>
              <a:buNone/>
              <a:defRPr sz="2160"/>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n-US"/>
              <a:t>Click to edit Master text styles</a:t>
            </a:r>
          </a:p>
        </p:txBody>
      </p:sp>
      <p:sp>
        <p:nvSpPr>
          <p:cNvPr id="3" name="Text Placeholder 2"/>
          <p:cNvSpPr>
            <a:spLocks noGrp="1"/>
          </p:cNvSpPr>
          <p:nvPr>
            <p:ph type="body" idx="1"/>
          </p:nvPr>
        </p:nvSpPr>
        <p:spPr>
          <a:xfrm>
            <a:off x="1781174" y="5212080"/>
            <a:ext cx="12022453" cy="1737360"/>
          </a:xfrm>
        </p:spPr>
        <p:txBody>
          <a:bodyPr anchor="ctr">
            <a:normAutofit/>
          </a:bodyPr>
          <a:lstStyle>
            <a:lvl1pPr marL="0" indent="0" algn="ctr">
              <a:buNone/>
              <a:defRPr sz="240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8/12/2025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3092019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781176" y="3970297"/>
            <a:ext cx="12022451" cy="1762560"/>
          </a:xfrm>
        </p:spPr>
        <p:txBody>
          <a:bodyPr anchor="b">
            <a:normAutofit/>
          </a:bodyPr>
          <a:lstStyle>
            <a:lvl1pPr algn="r">
              <a:defRPr sz="3840" b="0" cap="none"/>
            </a:lvl1pPr>
          </a:lstStyle>
          <a:p>
            <a:r>
              <a:rPr lang="en-US"/>
              <a:t>Click to edit Master title style</a:t>
            </a:r>
            <a:endParaRPr lang="en-US" dirty="0"/>
          </a:p>
        </p:txBody>
      </p:sp>
      <p:sp>
        <p:nvSpPr>
          <p:cNvPr id="3" name="Text Placeholder 2"/>
          <p:cNvSpPr>
            <a:spLocks noGrp="1"/>
          </p:cNvSpPr>
          <p:nvPr>
            <p:ph type="body" idx="1"/>
          </p:nvPr>
        </p:nvSpPr>
        <p:spPr>
          <a:xfrm>
            <a:off x="1781174" y="5732857"/>
            <a:ext cx="12022452" cy="1032480"/>
          </a:xfrm>
        </p:spPr>
        <p:txBody>
          <a:bodyPr anchor="t">
            <a:normAutofit/>
          </a:bodyPr>
          <a:lstStyle>
            <a:lvl1pPr marL="0" indent="0" algn="r">
              <a:buNone/>
              <a:defRPr sz="240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8/12/2025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0638286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918334" y="1035628"/>
            <a:ext cx="731520" cy="701731"/>
          </a:xfrm>
          <a:prstGeom prst="rect">
            <a:avLst/>
          </a:prstGeom>
        </p:spPr>
        <p:txBody>
          <a:bodyPr vert="horz" lIns="109728" tIns="54864" rIns="109728" bIns="54864"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9600" dirty="0">
                <a:solidFill>
                  <a:schemeClr val="tx1"/>
                </a:solidFill>
                <a:effectLst/>
              </a:rPr>
              <a:t>“</a:t>
            </a:r>
          </a:p>
        </p:txBody>
      </p:sp>
      <p:sp>
        <p:nvSpPr>
          <p:cNvPr id="15" name="TextBox 14"/>
          <p:cNvSpPr txBox="1"/>
          <p:nvPr/>
        </p:nvSpPr>
        <p:spPr>
          <a:xfrm>
            <a:off x="13072110" y="3383279"/>
            <a:ext cx="731520" cy="701731"/>
          </a:xfrm>
          <a:prstGeom prst="rect">
            <a:avLst/>
          </a:prstGeom>
        </p:spPr>
        <p:txBody>
          <a:bodyPr vert="horz" lIns="109728" tIns="54864" rIns="109728" bIns="54864"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9600" dirty="0">
                <a:solidFill>
                  <a:schemeClr val="tx1"/>
                </a:solidFill>
                <a:effectLst/>
              </a:rPr>
              <a:t>”</a:t>
            </a:r>
          </a:p>
        </p:txBody>
      </p:sp>
      <p:sp>
        <p:nvSpPr>
          <p:cNvPr id="2" name="Title 1"/>
          <p:cNvSpPr>
            <a:spLocks noGrp="1"/>
          </p:cNvSpPr>
          <p:nvPr>
            <p:ph type="title"/>
          </p:nvPr>
        </p:nvSpPr>
        <p:spPr>
          <a:xfrm>
            <a:off x="2649855" y="822961"/>
            <a:ext cx="10788014" cy="3291839"/>
          </a:xfrm>
        </p:spPr>
        <p:txBody>
          <a:bodyPr anchor="ctr">
            <a:normAutofit/>
          </a:bodyPr>
          <a:lstStyle>
            <a:lvl1pPr algn="ctr">
              <a:defRPr sz="384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781176" y="4663440"/>
            <a:ext cx="12022452" cy="1066800"/>
          </a:xfrm>
        </p:spPr>
        <p:txBody>
          <a:bodyPr vert="horz" lIns="91440" tIns="45720" rIns="91440" bIns="45720" rtlCol="0" anchor="b">
            <a:normAutofit/>
          </a:bodyPr>
          <a:lstStyle>
            <a:lvl1pPr algn="r">
              <a:buNone/>
              <a:defRPr lang="en-US" sz="288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781174" y="5730240"/>
            <a:ext cx="12022452" cy="1219200"/>
          </a:xfrm>
        </p:spPr>
        <p:txBody>
          <a:bodyPr anchor="t">
            <a:normAutofit/>
          </a:bodyPr>
          <a:lstStyle>
            <a:lvl1pPr marL="0" indent="0" algn="r">
              <a:buNone/>
              <a:defRPr sz="216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8/12/2025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5602391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781176" y="822961"/>
            <a:ext cx="12022454" cy="327279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781175" y="4206240"/>
            <a:ext cx="12022456" cy="1005840"/>
          </a:xfrm>
        </p:spPr>
        <p:txBody>
          <a:bodyPr vert="horz" lIns="91440" tIns="45720" rIns="91440" bIns="45720" rtlCol="0" anchor="b">
            <a:normAutofit/>
          </a:bodyPr>
          <a:lstStyle>
            <a:lvl1pPr>
              <a:buNone/>
              <a:defRPr lang="en-US" sz="336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781174" y="5212080"/>
            <a:ext cx="12022456" cy="1737360"/>
          </a:xfrm>
        </p:spPr>
        <p:txBody>
          <a:bodyPr anchor="t">
            <a:normAutofit/>
          </a:bodyPr>
          <a:lstStyle>
            <a:lvl1pPr marL="0" indent="0" algn="l">
              <a:buNone/>
              <a:defRPr sz="216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8/12/2025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9697170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8/12/2025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728513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679187" y="822960"/>
            <a:ext cx="2124443" cy="6126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781175" y="822960"/>
            <a:ext cx="9623690" cy="612648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8/12/2025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06139538"/>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DEFAUL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98193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lide 3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9833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8/12/2025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3142228" y="7040558"/>
            <a:ext cx="661400" cy="438150"/>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61253390"/>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Slide 9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4091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86736" y="3200399"/>
            <a:ext cx="10716896" cy="2532458"/>
          </a:xfrm>
        </p:spPr>
        <p:txBody>
          <a:bodyPr anchor="b"/>
          <a:lstStyle>
            <a:lvl1pPr algn="r">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3086733" y="5732857"/>
            <a:ext cx="10716898" cy="1032480"/>
          </a:xfrm>
        </p:spPr>
        <p:txBody>
          <a:bodyPr anchor="t">
            <a:normAutofit/>
          </a:bodyPr>
          <a:lstStyle>
            <a:lvl1pPr marL="0" indent="0" algn="r">
              <a:buNone/>
              <a:defRPr sz="240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8/12/2025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74019217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781174" y="822961"/>
            <a:ext cx="12022456" cy="210311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781175" y="3200400"/>
            <a:ext cx="5874066" cy="3749041"/>
          </a:xfrm>
        </p:spPr>
        <p:txBody>
          <a:bodyPr>
            <a:normAutofit/>
          </a:bodyPr>
          <a:lstStyle>
            <a:lvl1pPr>
              <a:defRPr sz="2160"/>
            </a:lvl1pPr>
            <a:lvl2pPr>
              <a:defRPr sz="1920"/>
            </a:lvl2pPr>
            <a:lvl3pPr>
              <a:defRPr sz="1680"/>
            </a:lvl3pPr>
            <a:lvl4pPr>
              <a:defRPr sz="1440"/>
            </a:lvl4pPr>
            <a:lvl5pPr>
              <a:defRPr sz="1440"/>
            </a:lvl5pPr>
            <a:lvl6pPr>
              <a:defRPr sz="1440"/>
            </a:lvl6pPr>
            <a:lvl7pPr>
              <a:defRPr sz="1440"/>
            </a:lvl7pPr>
            <a:lvl8pPr>
              <a:defRPr sz="1440"/>
            </a:lvl8pPr>
            <a:lvl9pPr>
              <a:defRPr sz="14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929561" y="3200400"/>
            <a:ext cx="5874067" cy="3749040"/>
          </a:xfrm>
        </p:spPr>
        <p:txBody>
          <a:bodyPr>
            <a:normAutofit/>
          </a:bodyPr>
          <a:lstStyle>
            <a:lvl1pPr>
              <a:defRPr sz="2160"/>
            </a:lvl1pPr>
            <a:lvl2pPr>
              <a:defRPr sz="1920"/>
            </a:lvl2pPr>
            <a:lvl3pPr>
              <a:defRPr sz="1680"/>
            </a:lvl3pPr>
            <a:lvl4pPr>
              <a:defRPr sz="1440"/>
            </a:lvl4pPr>
            <a:lvl5pPr>
              <a:defRPr sz="1440"/>
            </a:lvl5pPr>
            <a:lvl6pPr>
              <a:defRPr sz="1440"/>
            </a:lvl6pPr>
            <a:lvl7pPr>
              <a:defRPr sz="1440"/>
            </a:lvl7pPr>
            <a:lvl8pPr>
              <a:defRPr sz="1440"/>
            </a:lvl8pPr>
            <a:lvl9pPr>
              <a:defRPr sz="14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8/12/2025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7681489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2126615" y="3190240"/>
            <a:ext cx="5528626" cy="691514"/>
          </a:xfrm>
        </p:spPr>
        <p:txBody>
          <a:bodyPr anchor="b">
            <a:noAutofit/>
          </a:bodyPr>
          <a:lstStyle>
            <a:lvl1pPr marL="0" indent="0">
              <a:buNone/>
              <a:defRPr sz="3360" b="0">
                <a:solidFill>
                  <a:schemeClr val="accent1">
                    <a:lumMod val="75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781173" y="4002405"/>
            <a:ext cx="5874067" cy="2947034"/>
          </a:xfrm>
        </p:spPr>
        <p:txBody>
          <a:bodyPr anchor="t">
            <a:normAutofit/>
          </a:bodyPr>
          <a:lstStyle>
            <a:lvl1pPr>
              <a:defRPr sz="2160"/>
            </a:lvl1pPr>
            <a:lvl2pPr>
              <a:defRPr sz="1920"/>
            </a:lvl2pPr>
            <a:lvl3pPr>
              <a:defRPr sz="1680"/>
            </a:lvl3pPr>
            <a:lvl4pPr>
              <a:defRPr sz="1440"/>
            </a:lvl4pPr>
            <a:lvl5pPr>
              <a:defRPr sz="1440"/>
            </a:lvl5pPr>
            <a:lvl6pPr>
              <a:defRPr sz="1440"/>
            </a:lvl6pPr>
            <a:lvl7pPr>
              <a:defRPr sz="1440"/>
            </a:lvl7pPr>
            <a:lvl8pPr>
              <a:defRPr sz="1440"/>
            </a:lvl8pPr>
            <a:lvl9pPr>
              <a:defRPr sz="14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256585" y="3200400"/>
            <a:ext cx="5547044" cy="691514"/>
          </a:xfrm>
        </p:spPr>
        <p:txBody>
          <a:bodyPr anchor="b">
            <a:noAutofit/>
          </a:bodyPr>
          <a:lstStyle>
            <a:lvl1pPr marL="0" indent="0">
              <a:buNone/>
              <a:defRPr sz="3360" b="0">
                <a:solidFill>
                  <a:schemeClr val="accent1">
                    <a:lumMod val="75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929561" y="4002405"/>
            <a:ext cx="5874067" cy="2947034"/>
          </a:xfrm>
        </p:spPr>
        <p:txBody>
          <a:bodyPr anchor="t">
            <a:normAutofit/>
          </a:bodyPr>
          <a:lstStyle>
            <a:lvl1pPr>
              <a:defRPr sz="2160"/>
            </a:lvl1pPr>
            <a:lvl2pPr>
              <a:defRPr sz="1920"/>
            </a:lvl2pPr>
            <a:lvl3pPr>
              <a:defRPr sz="1680"/>
            </a:lvl3pPr>
            <a:lvl4pPr>
              <a:defRPr sz="1440"/>
            </a:lvl4pPr>
            <a:lvl5pPr>
              <a:defRPr sz="1440"/>
            </a:lvl5pPr>
            <a:lvl6pPr>
              <a:defRPr sz="1440"/>
            </a:lvl6pPr>
            <a:lvl7pPr>
              <a:defRPr sz="1440"/>
            </a:lvl7pPr>
            <a:lvl8pPr>
              <a:defRPr sz="1440"/>
            </a:lvl8pPr>
            <a:lvl9pPr>
              <a:defRPr sz="14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8/12/2025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5395429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8/12/2025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0270233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8/12/2025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08272336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81175" y="1920240"/>
            <a:ext cx="4258945" cy="1645920"/>
          </a:xfrm>
        </p:spPr>
        <p:txBody>
          <a:bodyPr anchor="b">
            <a:normAutofit/>
          </a:bodyPr>
          <a:lstStyle>
            <a:lvl1pPr algn="ctr">
              <a:defRPr sz="2880" b="0"/>
            </a:lvl1pPr>
          </a:lstStyle>
          <a:p>
            <a:r>
              <a:rPr lang="en-US"/>
              <a:t>Click to edit Master title style</a:t>
            </a:r>
            <a:endParaRPr lang="en-US" dirty="0"/>
          </a:p>
        </p:txBody>
      </p:sp>
      <p:sp>
        <p:nvSpPr>
          <p:cNvPr id="3" name="Content Placeholder 2"/>
          <p:cNvSpPr>
            <a:spLocks noGrp="1"/>
          </p:cNvSpPr>
          <p:nvPr>
            <p:ph idx="1"/>
          </p:nvPr>
        </p:nvSpPr>
        <p:spPr>
          <a:xfrm>
            <a:off x="6314440" y="822960"/>
            <a:ext cx="7489188" cy="6126481"/>
          </a:xfrm>
        </p:spPr>
        <p:txBody>
          <a:bodyPr anchor="ctr">
            <a:normAutofit/>
          </a:bodyPr>
          <a:lstStyle>
            <a:lvl1pPr>
              <a:defRPr sz="2400"/>
            </a:lvl1pPr>
            <a:lvl2pPr>
              <a:defRPr sz="2160"/>
            </a:lvl2pPr>
            <a:lvl3pPr>
              <a:defRPr sz="1920"/>
            </a:lvl3pPr>
            <a:lvl4pPr>
              <a:defRPr sz="1680"/>
            </a:lvl4pPr>
            <a:lvl5pPr>
              <a:defRPr sz="1680"/>
            </a:lvl5pPr>
            <a:lvl6pPr>
              <a:defRPr sz="1680"/>
            </a:lvl6pPr>
            <a:lvl7pPr>
              <a:defRPr sz="1680"/>
            </a:lvl7pPr>
            <a:lvl8pPr>
              <a:defRPr sz="1680"/>
            </a:lvl8pPr>
            <a:lvl9pPr>
              <a:defRPr sz="1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81175" y="3566160"/>
            <a:ext cx="4258945" cy="2194560"/>
          </a:xfrm>
        </p:spPr>
        <p:txBody>
          <a:bodyPr>
            <a:normAutofit/>
          </a:bodyPr>
          <a:lstStyle>
            <a:lvl1pPr marL="0" indent="0" algn="ctr">
              <a:buNone/>
              <a:defRPr sz="192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8/12/2025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0452674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79269" y="2103119"/>
            <a:ext cx="6511390" cy="1645920"/>
          </a:xfrm>
        </p:spPr>
        <p:txBody>
          <a:bodyPr anchor="b">
            <a:normAutofit/>
          </a:bodyPr>
          <a:lstStyle>
            <a:lvl1pPr algn="ctr">
              <a:defRPr sz="336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113618" y="1097280"/>
            <a:ext cx="3937169" cy="54864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4" name="Text Placeholder 3"/>
          <p:cNvSpPr>
            <a:spLocks noGrp="1"/>
          </p:cNvSpPr>
          <p:nvPr>
            <p:ph type="body" sz="half" idx="2"/>
          </p:nvPr>
        </p:nvSpPr>
        <p:spPr>
          <a:xfrm>
            <a:off x="1779269" y="3749039"/>
            <a:ext cx="6511390" cy="2194560"/>
          </a:xfrm>
        </p:spPr>
        <p:txBody>
          <a:bodyPr>
            <a:normAutofit/>
          </a:bodyPr>
          <a:lstStyle>
            <a:lvl1pPr marL="0" indent="0" algn="ctr">
              <a:buNone/>
              <a:defRPr sz="216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8/12/2025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1125518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80975" y="1"/>
            <a:ext cx="2924176" cy="82296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781174" y="822961"/>
            <a:ext cx="12022456" cy="210311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781172" y="3200400"/>
            <a:ext cx="12022456" cy="374904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679187" y="7059931"/>
            <a:ext cx="1371600" cy="438150"/>
          </a:xfrm>
          <a:prstGeom prst="rect">
            <a:avLst/>
          </a:prstGeom>
        </p:spPr>
        <p:txBody>
          <a:bodyPr vert="horz" lIns="91440" tIns="45720" rIns="91440" bIns="45720" rtlCol="0" anchor="ctr"/>
          <a:lstStyle>
            <a:lvl1pPr algn="r">
              <a:defRPr sz="1200" b="0" i="0">
                <a:solidFill>
                  <a:schemeClr val="tx1"/>
                </a:solidFill>
                <a:effectLst/>
                <a:latin typeface="+mn-lt"/>
              </a:defRPr>
            </a:lvl1pPr>
          </a:lstStyle>
          <a:p>
            <a:fld id="{4AAD347D-5ACD-4C99-B74B-A9C85AD731AF}" type="datetimeFigureOut">
              <a:rPr lang="en-US" smtClean="0"/>
              <a:t>8/12/2025</a:t>
            </a:fld>
            <a:endParaRPr lang="en-US" dirty="0"/>
          </a:p>
        </p:txBody>
      </p:sp>
      <p:sp>
        <p:nvSpPr>
          <p:cNvPr id="5" name="Footer Placeholder 4"/>
          <p:cNvSpPr>
            <a:spLocks noGrp="1"/>
          </p:cNvSpPr>
          <p:nvPr>
            <p:ph type="ftr" sz="quarter" idx="3"/>
          </p:nvPr>
        </p:nvSpPr>
        <p:spPr>
          <a:xfrm>
            <a:off x="3086736" y="7059931"/>
            <a:ext cx="8501012" cy="438150"/>
          </a:xfrm>
          <a:prstGeom prst="rect">
            <a:avLst/>
          </a:prstGeom>
        </p:spPr>
        <p:txBody>
          <a:bodyPr vert="horz" lIns="91440" tIns="45720" rIns="91440" bIns="45720" rtlCol="0" anchor="ctr"/>
          <a:lstStyle>
            <a:lvl1pPr algn="l">
              <a:defRPr sz="12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3142228" y="7059931"/>
            <a:ext cx="661400" cy="438150"/>
          </a:xfrm>
          <a:prstGeom prst="rect">
            <a:avLst/>
          </a:prstGeom>
        </p:spPr>
        <p:txBody>
          <a:bodyPr vert="horz" lIns="91440" tIns="45720" rIns="91440" bIns="45720" rtlCol="0" anchor="ctr"/>
          <a:lstStyle>
            <a:lvl1pPr algn="r">
              <a:defRPr sz="1200" b="0" i="0">
                <a:solidFill>
                  <a:schemeClr val="tx1"/>
                </a:solidFill>
                <a:effectLst/>
                <a:latin typeface="+mn-lt"/>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531641608"/>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4" r:id="rId13"/>
    <p:sldLayoutId id="2147483855" r:id="rId14"/>
    <p:sldLayoutId id="2147483856" r:id="rId15"/>
    <p:sldLayoutId id="2147483857" r:id="rId16"/>
    <p:sldLayoutId id="2147483858" r:id="rId17"/>
    <p:sldLayoutId id="2147483859" r:id="rId18"/>
    <p:sldLayoutId id="2147483861" r:id="rId19"/>
    <p:sldLayoutId id="2147483866" r:id="rId20"/>
  </p:sldLayoutIdLst>
  <p:hf sldNum="0" hdr="0" ftr="0" dt="0"/>
  <p:txStyles>
    <p:titleStyle>
      <a:lvl1pPr algn="ctr" defTabSz="548640" rtl="0" eaLnBrk="1" latinLnBrk="0" hangingPunct="1">
        <a:spcBef>
          <a:spcPct val="0"/>
        </a:spcBef>
        <a:buNone/>
        <a:defRPr sz="48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548640" rtl="0" eaLnBrk="1" latinLnBrk="0" hangingPunct="1">
        <a:spcBef>
          <a:spcPct val="20000"/>
        </a:spcBef>
        <a:spcAft>
          <a:spcPts val="720"/>
        </a:spcAft>
        <a:buClr>
          <a:schemeClr val="accent1">
            <a:lumMod val="75000"/>
          </a:schemeClr>
        </a:buClr>
        <a:buSzPct val="145000"/>
        <a:buFont typeface="Arial"/>
        <a:buChar char="•"/>
        <a:defRPr sz="2880" kern="1200" cap="none">
          <a:solidFill>
            <a:schemeClr val="tx1"/>
          </a:solidFill>
          <a:effectLst/>
          <a:latin typeface="+mn-lt"/>
          <a:ea typeface="+mn-ea"/>
          <a:cs typeface="+mn-cs"/>
        </a:defRPr>
      </a:lvl1pPr>
      <a:lvl2pPr marL="891540" indent="-342900" algn="l" defTabSz="548640" rtl="0" eaLnBrk="1" latinLnBrk="0" hangingPunct="1">
        <a:spcBef>
          <a:spcPct val="20000"/>
        </a:spcBef>
        <a:spcAft>
          <a:spcPts val="720"/>
        </a:spcAft>
        <a:buClr>
          <a:schemeClr val="accent1">
            <a:lumMod val="75000"/>
          </a:schemeClr>
        </a:buClr>
        <a:buSzPct val="145000"/>
        <a:buFont typeface="Arial"/>
        <a:buChar char="•"/>
        <a:defRPr sz="2400" kern="1200" cap="none">
          <a:solidFill>
            <a:schemeClr val="tx1"/>
          </a:solidFill>
          <a:effectLst/>
          <a:latin typeface="+mn-lt"/>
          <a:ea typeface="+mn-ea"/>
          <a:cs typeface="+mn-cs"/>
        </a:defRPr>
      </a:lvl2pPr>
      <a:lvl3pPr marL="1440180" indent="-342900" algn="l" defTabSz="548640" rtl="0" eaLnBrk="1" latinLnBrk="0" hangingPunct="1">
        <a:spcBef>
          <a:spcPct val="20000"/>
        </a:spcBef>
        <a:spcAft>
          <a:spcPts val="720"/>
        </a:spcAft>
        <a:buClr>
          <a:schemeClr val="accent1">
            <a:lumMod val="75000"/>
          </a:schemeClr>
        </a:buClr>
        <a:buSzPct val="145000"/>
        <a:buFont typeface="Arial"/>
        <a:buChar char="•"/>
        <a:defRPr sz="2160" kern="1200" cap="none">
          <a:solidFill>
            <a:schemeClr val="tx1"/>
          </a:solidFill>
          <a:effectLst/>
          <a:latin typeface="+mn-lt"/>
          <a:ea typeface="+mn-ea"/>
          <a:cs typeface="+mn-cs"/>
        </a:defRPr>
      </a:lvl3pPr>
      <a:lvl4pPr marL="1851660" indent="-205740" algn="l" defTabSz="548640" rtl="0" eaLnBrk="1" latinLnBrk="0" hangingPunct="1">
        <a:spcBef>
          <a:spcPct val="20000"/>
        </a:spcBef>
        <a:spcAft>
          <a:spcPts val="720"/>
        </a:spcAft>
        <a:buClr>
          <a:schemeClr val="accent1">
            <a:lumMod val="75000"/>
          </a:schemeClr>
        </a:buClr>
        <a:buSzPct val="145000"/>
        <a:buFont typeface="Arial"/>
        <a:buChar char="•"/>
        <a:defRPr sz="1920" kern="1200" cap="none">
          <a:solidFill>
            <a:schemeClr val="tx1"/>
          </a:solidFill>
          <a:effectLst/>
          <a:latin typeface="+mn-lt"/>
          <a:ea typeface="+mn-ea"/>
          <a:cs typeface="+mn-cs"/>
        </a:defRPr>
      </a:lvl4pPr>
      <a:lvl5pPr marL="2400300" indent="-205740" algn="l" defTabSz="548640" rtl="0" eaLnBrk="1" latinLnBrk="0" hangingPunct="1">
        <a:spcBef>
          <a:spcPct val="20000"/>
        </a:spcBef>
        <a:spcAft>
          <a:spcPts val="720"/>
        </a:spcAft>
        <a:buClr>
          <a:schemeClr val="accent1">
            <a:lumMod val="75000"/>
          </a:schemeClr>
        </a:buClr>
        <a:buSzPct val="145000"/>
        <a:buFont typeface="Arial"/>
        <a:buChar char="•"/>
        <a:defRPr sz="1680" kern="1200" cap="none">
          <a:solidFill>
            <a:schemeClr val="tx1"/>
          </a:solidFill>
          <a:effectLst/>
          <a:latin typeface="+mn-lt"/>
          <a:ea typeface="+mn-ea"/>
          <a:cs typeface="+mn-cs"/>
        </a:defRPr>
      </a:lvl5pPr>
      <a:lvl6pPr marL="3017520" indent="-274320" algn="l" defTabSz="548640" rtl="0" eaLnBrk="1" latinLnBrk="0" hangingPunct="1">
        <a:spcBef>
          <a:spcPct val="20000"/>
        </a:spcBef>
        <a:spcAft>
          <a:spcPts val="720"/>
        </a:spcAft>
        <a:buClr>
          <a:schemeClr val="accent1">
            <a:lumMod val="75000"/>
          </a:schemeClr>
        </a:buClr>
        <a:buSzPct val="145000"/>
        <a:buFont typeface="Arial"/>
        <a:buChar char="•"/>
        <a:defRPr sz="1680" kern="1200" cap="none">
          <a:solidFill>
            <a:schemeClr val="tx1"/>
          </a:solidFill>
          <a:effectLst/>
          <a:latin typeface="+mn-lt"/>
          <a:ea typeface="+mn-ea"/>
          <a:cs typeface="+mn-cs"/>
        </a:defRPr>
      </a:lvl6pPr>
      <a:lvl7pPr marL="3566160" indent="-274320" algn="l" defTabSz="548640" rtl="0" eaLnBrk="1" latinLnBrk="0" hangingPunct="1">
        <a:spcBef>
          <a:spcPct val="20000"/>
        </a:spcBef>
        <a:spcAft>
          <a:spcPts val="720"/>
        </a:spcAft>
        <a:buClr>
          <a:schemeClr val="accent1">
            <a:lumMod val="75000"/>
          </a:schemeClr>
        </a:buClr>
        <a:buSzPct val="145000"/>
        <a:buFont typeface="Arial"/>
        <a:buChar char="•"/>
        <a:defRPr sz="1680" kern="1200" cap="none">
          <a:solidFill>
            <a:schemeClr val="tx1"/>
          </a:solidFill>
          <a:effectLst/>
          <a:latin typeface="+mn-lt"/>
          <a:ea typeface="+mn-ea"/>
          <a:cs typeface="+mn-cs"/>
        </a:defRPr>
      </a:lvl7pPr>
      <a:lvl8pPr marL="4114800" indent="-274320" algn="l" defTabSz="548640" rtl="0" eaLnBrk="1" latinLnBrk="0" hangingPunct="1">
        <a:spcBef>
          <a:spcPct val="20000"/>
        </a:spcBef>
        <a:spcAft>
          <a:spcPts val="720"/>
        </a:spcAft>
        <a:buClr>
          <a:schemeClr val="accent1">
            <a:lumMod val="75000"/>
          </a:schemeClr>
        </a:buClr>
        <a:buSzPct val="145000"/>
        <a:buFont typeface="Arial"/>
        <a:buChar char="•"/>
        <a:defRPr sz="1680" kern="1200" cap="none">
          <a:solidFill>
            <a:schemeClr val="tx1"/>
          </a:solidFill>
          <a:effectLst/>
          <a:latin typeface="+mn-lt"/>
          <a:ea typeface="+mn-ea"/>
          <a:cs typeface="+mn-cs"/>
        </a:defRPr>
      </a:lvl8pPr>
      <a:lvl9pPr marL="4663440" indent="-274320" algn="l" defTabSz="548640" rtl="0" eaLnBrk="1" latinLnBrk="0" hangingPunct="1">
        <a:spcBef>
          <a:spcPct val="20000"/>
        </a:spcBef>
        <a:spcAft>
          <a:spcPts val="720"/>
        </a:spcAft>
        <a:buClr>
          <a:schemeClr val="accent1">
            <a:lumMod val="75000"/>
          </a:schemeClr>
        </a:buClr>
        <a:buSzPct val="145000"/>
        <a:buFont typeface="Arial"/>
        <a:buChar char="•"/>
        <a:defRPr sz="1680" kern="1200" cap="none">
          <a:solidFill>
            <a:schemeClr val="tx1"/>
          </a:solidFill>
          <a:effectLst/>
          <a:latin typeface="+mn-lt"/>
          <a:ea typeface="+mn-ea"/>
          <a:cs typeface="+mn-cs"/>
        </a:defRPr>
      </a:lvl9pPr>
    </p:bodyStyle>
    <p:otherStyle>
      <a:defPPr>
        <a:defRPr lang="en-US"/>
      </a:defPPr>
      <a:lvl1pPr marL="0" algn="l" defTabSz="548640" rtl="0" eaLnBrk="1" latinLnBrk="0" hangingPunct="1">
        <a:defRPr sz="2160" kern="1200">
          <a:solidFill>
            <a:schemeClr val="tx1"/>
          </a:solidFill>
          <a:latin typeface="+mn-lt"/>
          <a:ea typeface="+mn-ea"/>
          <a:cs typeface="+mn-cs"/>
        </a:defRPr>
      </a:lvl1pPr>
      <a:lvl2pPr marL="548640" algn="l" defTabSz="548640" rtl="0" eaLnBrk="1" latinLnBrk="0" hangingPunct="1">
        <a:defRPr sz="2160" kern="1200">
          <a:solidFill>
            <a:schemeClr val="tx1"/>
          </a:solidFill>
          <a:latin typeface="+mn-lt"/>
          <a:ea typeface="+mn-ea"/>
          <a:cs typeface="+mn-cs"/>
        </a:defRPr>
      </a:lvl2pPr>
      <a:lvl3pPr marL="1097280" algn="l" defTabSz="548640" rtl="0" eaLnBrk="1" latinLnBrk="0" hangingPunct="1">
        <a:defRPr sz="2160" kern="1200">
          <a:solidFill>
            <a:schemeClr val="tx1"/>
          </a:solidFill>
          <a:latin typeface="+mn-lt"/>
          <a:ea typeface="+mn-ea"/>
          <a:cs typeface="+mn-cs"/>
        </a:defRPr>
      </a:lvl3pPr>
      <a:lvl4pPr marL="1645920" algn="l" defTabSz="548640" rtl="0" eaLnBrk="1" latinLnBrk="0" hangingPunct="1">
        <a:defRPr sz="2160" kern="1200">
          <a:solidFill>
            <a:schemeClr val="tx1"/>
          </a:solidFill>
          <a:latin typeface="+mn-lt"/>
          <a:ea typeface="+mn-ea"/>
          <a:cs typeface="+mn-cs"/>
        </a:defRPr>
      </a:lvl4pPr>
      <a:lvl5pPr marL="2194560" algn="l" defTabSz="548640" rtl="0" eaLnBrk="1" latinLnBrk="0" hangingPunct="1">
        <a:defRPr sz="2160" kern="1200">
          <a:solidFill>
            <a:schemeClr val="tx1"/>
          </a:solidFill>
          <a:latin typeface="+mn-lt"/>
          <a:ea typeface="+mn-ea"/>
          <a:cs typeface="+mn-cs"/>
        </a:defRPr>
      </a:lvl5pPr>
      <a:lvl6pPr marL="2743200" algn="l" defTabSz="548640" rtl="0" eaLnBrk="1" latinLnBrk="0" hangingPunct="1">
        <a:defRPr sz="2160" kern="1200">
          <a:solidFill>
            <a:schemeClr val="tx1"/>
          </a:solidFill>
          <a:latin typeface="+mn-lt"/>
          <a:ea typeface="+mn-ea"/>
          <a:cs typeface="+mn-cs"/>
        </a:defRPr>
      </a:lvl6pPr>
      <a:lvl7pPr marL="3291840" algn="l" defTabSz="548640" rtl="0" eaLnBrk="1" latinLnBrk="0" hangingPunct="1">
        <a:defRPr sz="2160" kern="1200">
          <a:solidFill>
            <a:schemeClr val="tx1"/>
          </a:solidFill>
          <a:latin typeface="+mn-lt"/>
          <a:ea typeface="+mn-ea"/>
          <a:cs typeface="+mn-cs"/>
        </a:defRPr>
      </a:lvl7pPr>
      <a:lvl8pPr marL="3840480" algn="l" defTabSz="548640" rtl="0" eaLnBrk="1" latinLnBrk="0" hangingPunct="1">
        <a:defRPr sz="2160" kern="1200">
          <a:solidFill>
            <a:schemeClr val="tx1"/>
          </a:solidFill>
          <a:latin typeface="+mn-lt"/>
          <a:ea typeface="+mn-ea"/>
          <a:cs typeface="+mn-cs"/>
        </a:defRPr>
      </a:lvl8pPr>
      <a:lvl9pPr marL="4389120" algn="l" defTabSz="54864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0">
            <a:extLst>
              <a:ext uri="{FF2B5EF4-FFF2-40B4-BE49-F238E27FC236}">
                <a16:creationId xmlns:a16="http://schemas.microsoft.com/office/drawing/2014/main" id="{493D5C84-339B-E162-D223-142498A1105F}"/>
              </a:ext>
            </a:extLst>
          </p:cNvPr>
          <p:cNvSpPr/>
          <p:nvPr/>
        </p:nvSpPr>
        <p:spPr>
          <a:xfrm>
            <a:off x="3695419" y="2640212"/>
            <a:ext cx="9938309" cy="3077682"/>
          </a:xfrm>
          <a:prstGeom prst="rect">
            <a:avLst/>
          </a:prstGeom>
          <a:noFill/>
          <a:ln/>
        </p:spPr>
        <p:txBody>
          <a:bodyPr wrap="square" lIns="0" tIns="0" rIns="0" bIns="0" rtlCol="0" anchor="t"/>
          <a:lstStyle/>
          <a:p>
            <a:pPr marL="0" indent="0">
              <a:lnSpc>
                <a:spcPts val="5550"/>
              </a:lnSpc>
              <a:buNone/>
            </a:pPr>
            <a:r>
              <a:rPr lang="en-US" sz="9600" b="1" dirty="0"/>
              <a:t>PLUSEGUARD</a:t>
            </a:r>
          </a:p>
        </p:txBody>
      </p:sp>
      <p:sp>
        <p:nvSpPr>
          <p:cNvPr id="13" name="Text 1">
            <a:extLst>
              <a:ext uri="{FF2B5EF4-FFF2-40B4-BE49-F238E27FC236}">
                <a16:creationId xmlns:a16="http://schemas.microsoft.com/office/drawing/2014/main" id="{C173BBBE-11CB-9C19-BD8F-94E9346AEC60}"/>
              </a:ext>
            </a:extLst>
          </p:cNvPr>
          <p:cNvSpPr/>
          <p:nvPr/>
        </p:nvSpPr>
        <p:spPr>
          <a:xfrm>
            <a:off x="6402646" y="5863137"/>
            <a:ext cx="7556421" cy="1477328"/>
          </a:xfrm>
          <a:prstGeom prst="rect">
            <a:avLst/>
          </a:prstGeom>
          <a:noFill/>
          <a:ln/>
        </p:spPr>
        <p:txBody>
          <a:bodyPr wrap="square" lIns="0" tIns="0" rIns="0" bIns="0" rtlCol="0" anchor="t"/>
          <a:lstStyle/>
          <a:p>
            <a:pPr marL="0" indent="0">
              <a:lnSpc>
                <a:spcPts val="2850"/>
              </a:lnSpc>
              <a:buNone/>
            </a:pPr>
            <a:r>
              <a:rPr lang="en-US" sz="1750" dirty="0"/>
              <a:t>Project Guide</a:t>
            </a:r>
          </a:p>
          <a:p>
            <a:pPr marL="0" indent="0">
              <a:lnSpc>
                <a:spcPts val="2850"/>
              </a:lnSpc>
              <a:buNone/>
            </a:pPr>
            <a:r>
              <a:rPr lang="en-US" sz="1750" dirty="0"/>
              <a:t>Ms.R.Sujatha</a:t>
            </a:r>
          </a:p>
          <a:p>
            <a:pPr marL="0" indent="0">
              <a:lnSpc>
                <a:spcPts val="2850"/>
              </a:lnSpc>
              <a:buNone/>
            </a:pPr>
            <a:endParaRPr lang="en-US" sz="1750" dirty="0"/>
          </a:p>
        </p:txBody>
      </p:sp>
      <p:sp>
        <p:nvSpPr>
          <p:cNvPr id="3" name="TextBox 2">
            <a:extLst>
              <a:ext uri="{FF2B5EF4-FFF2-40B4-BE49-F238E27FC236}">
                <a16:creationId xmlns:a16="http://schemas.microsoft.com/office/drawing/2014/main" id="{91BCEA2D-F660-0AC8-E5BD-2AA1E0C534FD}"/>
              </a:ext>
            </a:extLst>
          </p:cNvPr>
          <p:cNvSpPr txBox="1"/>
          <p:nvPr/>
        </p:nvSpPr>
        <p:spPr>
          <a:xfrm>
            <a:off x="10926500" y="5717894"/>
            <a:ext cx="3032567" cy="1477328"/>
          </a:xfrm>
          <a:prstGeom prst="rect">
            <a:avLst/>
          </a:prstGeom>
          <a:noFill/>
        </p:spPr>
        <p:txBody>
          <a:bodyPr wrap="square" rtlCol="0">
            <a:spAutoFit/>
          </a:bodyPr>
          <a:lstStyle/>
          <a:p>
            <a:pPr algn="ctr"/>
            <a:r>
              <a:rPr lang="en-US" dirty="0">
                <a:solidFill>
                  <a:schemeClr val="bg2">
                    <a:lumMod val="10000"/>
                  </a:schemeClr>
                </a:solidFill>
                <a:latin typeface="Arial" panose="020B0604020202020204" pitchFamily="34" charset="0"/>
                <a:cs typeface="Arial" panose="020B0604020202020204" pitchFamily="34" charset="0"/>
              </a:rPr>
              <a:t>Batch No.D20</a:t>
            </a:r>
          </a:p>
          <a:p>
            <a:pPr algn="ctr"/>
            <a:r>
              <a:rPr lang="en-US" dirty="0">
                <a:solidFill>
                  <a:schemeClr val="bg2">
                    <a:lumMod val="10000"/>
                  </a:schemeClr>
                </a:solidFill>
                <a:latin typeface="Arial" panose="020B0604020202020204" pitchFamily="34" charset="0"/>
                <a:cs typeface="Arial" panose="020B0604020202020204" pitchFamily="34" charset="0"/>
              </a:rPr>
              <a:t>Pranay(23N31A05T4)</a:t>
            </a:r>
          </a:p>
          <a:p>
            <a:pPr algn="ctr"/>
            <a:r>
              <a:rPr lang="en-US" dirty="0">
                <a:solidFill>
                  <a:schemeClr val="bg2">
                    <a:lumMod val="10000"/>
                  </a:schemeClr>
                </a:solidFill>
                <a:latin typeface="Arial" panose="020B0604020202020204" pitchFamily="34" charset="0"/>
                <a:cs typeface="Arial" panose="020B0604020202020204" pitchFamily="34" charset="0"/>
              </a:rPr>
              <a:t>Vineeth(23N31A05N9</a:t>
            </a:r>
            <a:r>
              <a:rPr lang="en-US" dirty="0">
                <a:solidFill>
                  <a:schemeClr val="bg2">
                    <a:lumMod val="10000"/>
                  </a:schemeClr>
                </a:solidFill>
              </a:rPr>
              <a:t>)</a:t>
            </a:r>
          </a:p>
          <a:p>
            <a:pPr algn="ctr"/>
            <a:r>
              <a:rPr lang="en-US" dirty="0">
                <a:solidFill>
                  <a:schemeClr val="bg2">
                    <a:lumMod val="10000"/>
                  </a:schemeClr>
                </a:solidFill>
                <a:latin typeface="Arial" panose="020B0604020202020204" pitchFamily="34" charset="0"/>
                <a:cs typeface="Arial" panose="020B0604020202020204" pitchFamily="34" charset="0"/>
              </a:rPr>
              <a:t>Prem Raju(23N31A05L6)</a:t>
            </a:r>
          </a:p>
          <a:p>
            <a:endParaRPr lang="en-US" dirty="0"/>
          </a:p>
        </p:txBody>
      </p:sp>
    </p:spTree>
    <p:extLst>
      <p:ext uri="{BB962C8B-B14F-4D97-AF65-F5344CB8AC3E}">
        <p14:creationId xmlns:p14="http://schemas.microsoft.com/office/powerpoint/2010/main" val="3008680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name="Slide 3">
    <p:spTree>
      <p:nvGrpSpPr>
        <p:cNvPr id="1" name=""/>
        <p:cNvGrpSpPr/>
        <p:nvPr/>
      </p:nvGrpSpPr>
      <p:grpSpPr>
        <a:xfrm>
          <a:off x="0" y="0"/>
          <a:ext cx="0" cy="0"/>
          <a:chOff x="0" y="0"/>
          <a:chExt cx="0" cy="0"/>
        </a:xfrm>
      </p:grpSpPr>
      <p:sp>
        <p:nvSpPr>
          <p:cNvPr id="2" name="Text 0"/>
          <p:cNvSpPr/>
          <p:nvPr/>
        </p:nvSpPr>
        <p:spPr>
          <a:xfrm>
            <a:off x="701192" y="889341"/>
            <a:ext cx="5670590" cy="708779"/>
          </a:xfrm>
          <a:prstGeom prst="rect">
            <a:avLst/>
          </a:prstGeom>
          <a:noFill/>
          <a:ln/>
        </p:spPr>
        <p:txBody>
          <a:bodyPr wrap="none" lIns="0" tIns="0" rIns="0" bIns="0" rtlCol="0" anchor="t"/>
          <a:lstStyle/>
          <a:p>
            <a:pPr marL="0" indent="0">
              <a:lnSpc>
                <a:spcPts val="5550"/>
              </a:lnSpc>
              <a:buNone/>
            </a:pPr>
            <a:r>
              <a:rPr lang="en-US" sz="4450" b="1" dirty="0">
                <a:solidFill>
                  <a:srgbClr val="231971"/>
                </a:solidFill>
                <a:latin typeface="Outfit Extra Bold" pitchFamily="34" charset="0"/>
                <a:ea typeface="Outfit Extra Bold" pitchFamily="34" charset="-122"/>
                <a:cs typeface="Outfit Extra Bold" pitchFamily="34" charset="-120"/>
              </a:rPr>
              <a:t>Abstract</a:t>
            </a:r>
            <a:endParaRPr lang="en-US" sz="4450" dirty="0"/>
          </a:p>
        </p:txBody>
      </p:sp>
      <p:sp>
        <p:nvSpPr>
          <p:cNvPr id="3" name="Text 1"/>
          <p:cNvSpPr/>
          <p:nvPr/>
        </p:nvSpPr>
        <p:spPr>
          <a:xfrm>
            <a:off x="701192" y="2732438"/>
            <a:ext cx="13443071" cy="2390650"/>
          </a:xfrm>
          <a:prstGeom prst="rect">
            <a:avLst/>
          </a:prstGeom>
          <a:noFill/>
          <a:ln/>
        </p:spPr>
        <p:txBody>
          <a:bodyPr wrap="square" lIns="0" tIns="0" rIns="0" bIns="0" rtlCol="0" anchor="t"/>
          <a:lstStyle/>
          <a:p>
            <a:r>
              <a:rPr lang="en-US" sz="2800" b="1" dirty="0"/>
              <a:t>PulseGuard</a:t>
            </a:r>
            <a:r>
              <a:rPr lang="en-US" sz="2800" dirty="0"/>
              <a:t> is a mobile application designed to deliver rapid emergency support through a single-tap SOS system. It instantly sends the user's live location to pre-saved emergency contacts, initiates a direct emergency call, and provides responders with vital medical information such as blood group, allergies, and pre-existing conditions.</a:t>
            </a:r>
          </a:p>
          <a:p>
            <a:r>
              <a:rPr lang="en-US" sz="2800" dirty="0"/>
              <a:t> </a:t>
            </a:r>
          </a:p>
          <a:p>
            <a:r>
              <a:rPr lang="en-US" sz="2800" dirty="0"/>
              <a:t>It is built using Android, Firebase, and Google Maps API, PulseGuard ensures swift response and prioritizes user safety, particularly for students, elderly individuals, and those with medical vulnerabilities. The project aligns with SDG 3: Good Health and Well-being, promoting digital health preparedness, safety awareness, and responsible use of mobile technology for life-critical scenarios.</a:t>
            </a:r>
          </a:p>
          <a:p>
            <a:pPr marL="0" indent="0">
              <a:lnSpc>
                <a:spcPts val="2850"/>
              </a:lnSpc>
              <a:buNone/>
            </a:pPr>
            <a:endParaRPr lang="en-US"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D8407F-F9DA-E886-762A-ADE000A6FE9A}"/>
              </a:ext>
            </a:extLst>
          </p:cNvPr>
          <p:cNvSpPr txBox="1"/>
          <p:nvPr/>
        </p:nvSpPr>
        <p:spPr>
          <a:xfrm>
            <a:off x="4618298" y="2905246"/>
            <a:ext cx="9028253" cy="3046988"/>
          </a:xfrm>
          <a:prstGeom prst="rect">
            <a:avLst/>
          </a:prstGeom>
          <a:noFill/>
        </p:spPr>
        <p:txBody>
          <a:bodyPr wrap="square" rtlCol="0">
            <a:spAutoFit/>
          </a:bodyPr>
          <a:lstStyle/>
          <a:p>
            <a:r>
              <a:rPr lang="en-US" sz="9600" b="1" dirty="0">
                <a:solidFill>
                  <a:srgbClr val="231971"/>
                </a:solidFill>
                <a:latin typeface="Arial Black" panose="020B0A04020102020204" pitchFamily="34" charset="0"/>
                <a:ea typeface="Outfit Extra Bold" pitchFamily="34" charset="-122"/>
                <a:cs typeface="Outfit Extra Bold" pitchFamily="34" charset="-120"/>
              </a:rPr>
              <a:t>Thank You</a:t>
            </a:r>
            <a:endParaRPr lang="en-US" sz="9600" b="1" dirty="0">
              <a:latin typeface="Arial Black" panose="020B0A04020102020204" pitchFamily="34" charset="0"/>
            </a:endParaRPr>
          </a:p>
          <a:p>
            <a:endParaRPr lang="en-US" sz="9600" b="1" dirty="0">
              <a:latin typeface="Arial Black" panose="020B0A04020102020204" pitchFamily="34" charset="0"/>
            </a:endParaRPr>
          </a:p>
        </p:txBody>
      </p:sp>
    </p:spTree>
    <p:extLst>
      <p:ext uri="{BB962C8B-B14F-4D97-AF65-F5344CB8AC3E}">
        <p14:creationId xmlns:p14="http://schemas.microsoft.com/office/powerpoint/2010/main" val="41272578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2D72C37B-03FD-4485-9430-50C5F3BC734D}">
  <we:reference id="wa200005566" version="3.0.0.2" store="en-US" storeType="OMEX"/>
  <we:alternateReferences>
    <we:reference id="WA200005566" version="3.0.0.2"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TM16401375[[fn=Madison]]</Template>
  <TotalTime>448</TotalTime>
  <Words>148</Words>
  <Application>Microsoft Office PowerPoint</Application>
  <PresentationFormat>Custom</PresentationFormat>
  <Paragraphs>13</Paragraphs>
  <Slides>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Outfit Extra Bold</vt:lpstr>
      <vt:lpstr>Corbel</vt:lpstr>
      <vt:lpstr>Arial</vt:lpstr>
      <vt:lpstr>Arial Black</vt:lpstr>
      <vt:lpstr>Parallax</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N.Pranay Varma</cp:lastModifiedBy>
  <cp:revision>27</cp:revision>
  <dcterms:created xsi:type="dcterms:W3CDTF">2025-01-24T02:05:00Z</dcterms:created>
  <dcterms:modified xsi:type="dcterms:W3CDTF">2025-08-12T05:15:20Z</dcterms:modified>
</cp:coreProperties>
</file>