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4E71-2CBD-4EEB-A8E3-BE05DC346B3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B6E3-1E59-426A-9863-760DB0A6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296116"/>
              </a:clrFrom>
              <a:clrTo>
                <a:srgbClr val="29611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957" y1="55400" x2="43478" y2="63200"/>
                        <a14:foregroundMark x1="45435" y1="71400" x2="43696" y2="76000"/>
                        <a14:foregroundMark x1="43696" y1="76400" x2="40652" y2="79600"/>
                        <a14:foregroundMark x1="40435" y1="79800" x2="37826" y2="80800"/>
                        <a14:foregroundMark x1="37609" y1="81200" x2="34783" y2="80200"/>
                        <a14:foregroundMark x1="34348" y1="80400" x2="32609" y2="76800"/>
                        <a14:foregroundMark x1="49348" y1="55600" x2="51304" y2="56600"/>
                        <a14:foregroundMark x1="56087" y1="51400" x2="58696" y2="47200"/>
                        <a14:foregroundMark x1="59348" y1="46200" x2="62391" y2="40800"/>
                        <a14:foregroundMark x1="62609" y1="41600" x2="64130" y2="38200"/>
                        <a14:foregroundMark x1="64348" y1="38800" x2="65870" y2="34600"/>
                        <a14:foregroundMark x1="65652" y1="35600" x2="66957" y2="31600"/>
                        <a14:foregroundMark x1="66522" y1="34600" x2="68696" y2="29400"/>
                        <a14:foregroundMark x1="32391" y1="76400" x2="32609" y2="73400"/>
                        <a14:backgroundMark x1="55000" y1="11400" x2="23478" y2="69800"/>
                        <a14:backgroundMark x1="44130" y1="56600" x2="42174" y2="59800"/>
                        <a14:backgroundMark x1="37391" y1="61200" x2="31522" y2="65000"/>
                        <a14:backgroundMark x1="30217" y1="75200" x2="30435" y2="78800"/>
                        <a14:backgroundMark x1="30870" y1="79400" x2="32391" y2="82000"/>
                        <a14:backgroundMark x1="38043" y1="83200" x2="42826" y2="82000"/>
                        <a14:backgroundMark x1="33913" y1="82400" x2="36087" y2="82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047750"/>
            <a:ext cx="4381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EBEBE9"/>
              </a:clrFrom>
              <a:clrTo>
                <a:srgbClr val="EBEB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80667" l="61000" r="95750">
                        <a14:backgroundMark x1="74500" y1="45667" x2="74750" y2="50000"/>
                        <a14:backgroundMark x1="75750" y1="58667" x2="75750" y2="5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47" t="15684" b="17299"/>
          <a:stretch/>
        </p:blipFill>
        <p:spPr>
          <a:xfrm>
            <a:off x="4551680" y="2529840"/>
            <a:ext cx="1756215" cy="1910276"/>
          </a:xfrm>
        </p:spPr>
      </p:pic>
    </p:spTree>
    <p:extLst>
      <p:ext uri="{BB962C8B-B14F-4D97-AF65-F5344CB8AC3E}">
        <p14:creationId xmlns:p14="http://schemas.microsoft.com/office/powerpoint/2010/main" val="93892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</dc:creator>
  <cp:lastModifiedBy>Noah</cp:lastModifiedBy>
  <cp:revision>5</cp:revision>
  <dcterms:created xsi:type="dcterms:W3CDTF">2016-11-15T23:15:05Z</dcterms:created>
  <dcterms:modified xsi:type="dcterms:W3CDTF">2016-11-16T01:04:48Z</dcterms:modified>
</cp:coreProperties>
</file>