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26EAB-8717-D2EC-B62F-FD1BAD967309}" v="6" dt="2024-05-15T20:19:43.608"/>
    <p1510:client id="{9EC33C0D-2812-3A7A-177F-4B9CF956FF47}" v="1415" dt="2024-05-15T20:17:53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0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2B8-001D-47C8-BD11-9C822F8866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CC8E4-D2E3-4D7F-BBBB-BF69E49117B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4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879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778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10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617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11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198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25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959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475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277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911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k-anonymity </a:t>
            </a:r>
            <a:r>
              <a:rPr lang="ru-RU" dirty="0" smtClean="0"/>
              <a:t>для </a:t>
            </a:r>
            <a:r>
              <a:rPr lang="ru-RU" dirty="0" err="1" smtClean="0"/>
              <a:t>анонимизации</a:t>
            </a:r>
            <a:r>
              <a:rPr lang="ru-RU" dirty="0" smtClean="0"/>
              <a:t>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414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Calibri"/>
              <a:cs typeface="Calibri"/>
            </a:endParaRPr>
          </a:p>
          <a:p>
            <a:r>
              <a:rPr lang="ru-RU" dirty="0">
                <a:latin typeface="Calibri"/>
                <a:cs typeface="Calibri"/>
              </a:rPr>
              <a:t>Выполнил: студент группы 6114-100503D Непряхин А.С.</a:t>
            </a:r>
            <a:endParaRPr lang="ru-RU" dirty="0"/>
          </a:p>
          <a:p>
            <a:endParaRPr lang="ru-RU" dirty="0">
              <a:latin typeface="Calibri"/>
              <a:cs typeface="Calibri"/>
            </a:endParaRPr>
          </a:p>
          <a:p>
            <a:r>
              <a:rPr lang="ru-RU" dirty="0">
                <a:latin typeface="Calibri"/>
                <a:cs typeface="Calibri"/>
              </a:rPr>
              <a:t>СНИУ им. академика С.П. Королёва</a:t>
            </a:r>
          </a:p>
          <a:p>
            <a:endParaRPr lang="ru-RU" dirty="0">
              <a:latin typeface="Calibri"/>
              <a:cs typeface="Calibri"/>
            </a:endParaRPr>
          </a:p>
          <a:p>
            <a:r>
              <a:rPr lang="ru-RU" dirty="0">
                <a:latin typeface="Calibri"/>
                <a:cs typeface="Calibri"/>
              </a:rPr>
              <a:t>Самара, 2024</a:t>
            </a:r>
          </a:p>
          <a:p>
            <a:endParaRPr lang="ru-RU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EF91B7-BE95-FD6D-6A77-2ECD693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ru-RU" dirty="0" err="1"/>
              <a:t>анонимизации</a:t>
            </a:r>
            <a:r>
              <a:rPr lang="ru-RU" dirty="0"/>
              <a:t> </a:t>
            </a:r>
            <a:r>
              <a:rPr lang="ru-RU" dirty="0" smtClean="0"/>
              <a:t>данных</a:t>
            </a:r>
            <a:r>
              <a:rPr lang="en-US" dirty="0" smtClean="0"/>
              <a:t> c </a:t>
            </a:r>
            <a:r>
              <a:rPr lang="ru-RU" dirty="0" smtClean="0"/>
              <a:t>помощью </a:t>
            </a:r>
            <a:r>
              <a:rPr lang="en-US" dirty="0" smtClean="0"/>
              <a:t>k-</a:t>
            </a:r>
            <a:r>
              <a:rPr lang="en-US" dirty="0" err="1" smtClean="0"/>
              <a:t>anonimity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C44F31D-2193-29B6-3E80-9DA50D04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itchFamily="2" charset="2"/>
              <a:buChar char="•"/>
            </a:pPr>
            <a:r>
              <a:rPr lang="ru-RU" dirty="0"/>
              <a:t>Сбор сайтами файлов </a:t>
            </a:r>
            <a:r>
              <a:rPr lang="ru-RU" dirty="0" err="1"/>
              <a:t>Cookie</a:t>
            </a:r>
            <a:r>
              <a:rPr lang="ru-RU" dirty="0"/>
              <a:t>, IP-адресов и другой конфиденциальной информации является главным </a:t>
            </a:r>
            <a:r>
              <a:rPr lang="ru-RU" dirty="0" smtClean="0"/>
              <a:t>недостатком</a:t>
            </a:r>
            <a:r>
              <a:rPr lang="en-US" dirty="0" smtClean="0"/>
              <a:t> K-Anonymity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73F183A-2D48-B307-737C-44F666E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10</a:t>
            </a:r>
          </a:p>
        </p:txBody>
      </p:sp>
      <p:pic>
        <p:nvPicPr>
          <p:cNvPr id="5" name="Рисунок 4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xmlns="" id="{90CEEF2C-C02C-671D-5576-8E1010FC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" y="2876584"/>
            <a:ext cx="6096000" cy="320548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D4BB7FFF-58B2-CB34-34CC-E87506C9826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1649" y="2713859"/>
            <a:ext cx="5673811" cy="35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716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78856" y="2889985"/>
            <a:ext cx="9784080" cy="14173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Результаты проведенного эксперимента, приведение главных преимуществ метода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K-Anonymity </a:t>
            </a:r>
            <a:r>
              <a:rPr 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 сравнение недостатков указанного метода с другими существующими методами в совокупности показывают превосходность метода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K-Anonymity </a:t>
            </a:r>
            <a:r>
              <a:rPr 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над другими существующими методами </a:t>
            </a:r>
            <a:endParaRPr lang="ru-RU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Calibri" pitchFamily="34" charset="0"/>
                <a:ea typeface="Calibri" pitchFamily="34" charset="0"/>
                <a:cs typeface="Calibri" pitchFamily="34" charset="0"/>
              </a:rPr>
              <a:pPr/>
              <a:t>11</a:t>
            </a:fld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6B93B81-5ED7-4387-828F-605FD3B1B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F19A9C-5838-6A45-7E05-5A527A10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848" y="2481673"/>
            <a:ext cx="5801799" cy="38594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sz="5000" dirty="0">
                <a:latin typeface="Calibri"/>
                <a:cs typeface="Calibri"/>
              </a:rPr>
              <a:t>СПАСИБО ЗА ВНИМАНИЕ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951AA0-DD9C-4514-A46F-ABF18C50E5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65575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9AF815-72A3-A639-D719-A671822D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ru-RU" dirty="0"/>
              <a:t>План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E89363-14E0-271C-EDD4-583B004C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68" y="2011680"/>
            <a:ext cx="7021392" cy="42062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>
              <a:buNone/>
            </a:pPr>
            <a:r>
              <a:rPr lang="ru-RU" sz="1800" dirty="0">
                <a:latin typeface="Calibri"/>
                <a:cs typeface="Calibri"/>
              </a:rPr>
              <a:t>1. Введение</a:t>
            </a:r>
          </a:p>
          <a:p>
            <a:pPr marL="0" indent="0">
              <a:buNone/>
            </a:pPr>
            <a:r>
              <a:rPr lang="ru-RU" sz="1800" dirty="0">
                <a:latin typeface="Calibri"/>
                <a:cs typeface="Calibri"/>
              </a:rPr>
              <a:t>2. Методы анонимизации данных</a:t>
            </a:r>
          </a:p>
          <a:p>
            <a:pPr marL="0" indent="0">
              <a:buNone/>
            </a:pPr>
            <a:r>
              <a:rPr lang="ru-RU" sz="1800" dirty="0">
                <a:latin typeface="Calibri"/>
                <a:cs typeface="Calibri"/>
              </a:rPr>
              <a:t>       2.1. Маскировка данных</a:t>
            </a:r>
          </a:p>
          <a:p>
            <a:pPr marL="0" indent="0">
              <a:buNone/>
            </a:pPr>
            <a:r>
              <a:rPr lang="ru-RU" sz="1800" dirty="0">
                <a:latin typeface="Calibri"/>
                <a:cs typeface="Calibri"/>
              </a:rPr>
              <a:t>       2.2. </a:t>
            </a:r>
            <a:r>
              <a:rPr lang="ru-RU" sz="1800" dirty="0" err="1">
                <a:latin typeface="Calibri"/>
                <a:cs typeface="Calibri"/>
              </a:rPr>
              <a:t>Псевдонимизация</a:t>
            </a:r>
            <a:endParaRPr lang="ru-RU" sz="1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dirty="0">
                <a:latin typeface="Calibri"/>
                <a:cs typeface="Calibri"/>
              </a:rPr>
              <a:t>       2.3. </a:t>
            </a:r>
            <a:r>
              <a:rPr lang="ru-RU" sz="1800" dirty="0" smtClean="0">
                <a:latin typeface="Calibri"/>
                <a:cs typeface="Calibri"/>
              </a:rPr>
              <a:t>K-</a:t>
            </a:r>
            <a:r>
              <a:rPr lang="en-US" sz="1800" dirty="0" smtClean="0">
                <a:latin typeface="Calibri"/>
                <a:cs typeface="Calibri"/>
              </a:rPr>
              <a:t>Anonymity</a:t>
            </a:r>
            <a:endParaRPr lang="ru-RU" sz="1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dirty="0">
                <a:latin typeface="Calibri"/>
                <a:cs typeface="Calibri"/>
              </a:rPr>
              <a:t>3. Преимущества </a:t>
            </a:r>
            <a:r>
              <a:rPr lang="ru-RU" sz="1800" dirty="0" err="1">
                <a:latin typeface="Calibri"/>
                <a:cs typeface="Calibri"/>
              </a:rPr>
              <a:t>анонимизации</a:t>
            </a:r>
            <a:r>
              <a:rPr lang="ru-RU" sz="1800" dirty="0">
                <a:latin typeface="Calibri"/>
                <a:cs typeface="Calibri"/>
              </a:rPr>
              <a:t> </a:t>
            </a:r>
            <a:r>
              <a:rPr lang="ru-RU" sz="1800" dirty="0" smtClean="0">
                <a:latin typeface="Calibri"/>
                <a:cs typeface="Calibri"/>
              </a:rPr>
              <a:t>данных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ru-RU" sz="1800" dirty="0" smtClean="0">
                <a:latin typeface="Calibri"/>
                <a:cs typeface="Calibri"/>
              </a:rPr>
              <a:t>с помощью </a:t>
            </a:r>
            <a:r>
              <a:rPr lang="en-US" sz="1800" dirty="0" smtClean="0">
                <a:latin typeface="Calibri"/>
                <a:cs typeface="Calibri"/>
              </a:rPr>
              <a:t>K-ANONYMITY</a:t>
            </a:r>
            <a:endParaRPr lang="ru-RU" sz="1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dirty="0">
                <a:latin typeface="Calibri"/>
                <a:cs typeface="Calibri"/>
              </a:rPr>
              <a:t>4. Недостатки </a:t>
            </a:r>
            <a:r>
              <a:rPr lang="ru-RU" sz="1800" dirty="0" err="1">
                <a:latin typeface="Calibri"/>
                <a:cs typeface="Calibri"/>
              </a:rPr>
              <a:t>анонимизации</a:t>
            </a:r>
            <a:r>
              <a:rPr lang="ru-RU" sz="1800" dirty="0">
                <a:latin typeface="Calibri"/>
                <a:cs typeface="Calibri"/>
              </a:rPr>
              <a:t> </a:t>
            </a:r>
            <a:r>
              <a:rPr lang="ru-RU" sz="1800" dirty="0" smtClean="0">
                <a:latin typeface="Calibri"/>
                <a:cs typeface="Calibri"/>
              </a:rPr>
              <a:t>данных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ru-RU" sz="1800" dirty="0" smtClean="0">
                <a:latin typeface="Calibri"/>
                <a:cs typeface="Calibri"/>
              </a:rPr>
              <a:t>с помощью </a:t>
            </a:r>
            <a:r>
              <a:rPr lang="en-US" sz="1800" dirty="0" smtClean="0">
                <a:latin typeface="Calibri"/>
                <a:cs typeface="Calibri"/>
              </a:rPr>
              <a:t>K-ANONYMITY</a:t>
            </a:r>
            <a:endParaRPr lang="ru-RU" sz="1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dirty="0">
                <a:latin typeface="Calibri"/>
                <a:cs typeface="Calibri"/>
              </a:rPr>
              <a:t>5. Заключение</a:t>
            </a:r>
          </a:p>
          <a:p>
            <a:pPr marL="0" indent="0">
              <a:buNone/>
            </a:pPr>
            <a:endParaRPr lang="ru-RU" sz="1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ru-RU" sz="1500" dirty="0">
              <a:latin typeface="Calibri"/>
              <a:cs typeface="Calibri"/>
            </a:endParaRPr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xmlns="" id="{DFFB799F-ED35-7AB4-7A38-D4839C71B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38" r="2316" b="5"/>
          <a:stretch/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A23111C-37BB-C86C-390C-CE4357A4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2</a:t>
            </a:fld>
            <a:endParaRPr lang="ru-RU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91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43CC78-054D-2D4B-C76F-5FA4A8E8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pic>
        <p:nvPicPr>
          <p:cNvPr id="5" name="Рисунок 4" descr="Изображение выглядит как текст, снимок экран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2BBAF0C4-4618-60F9-F4ED-1E3A2FE5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120054"/>
            <a:ext cx="6130569" cy="259016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3BC0D9F-D634-DF37-8916-F7A65FF4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ru-RU" sz="1800" dirty="0" smtClean="0">
                <a:latin typeface="Calibri"/>
                <a:ea typeface="+mn-lt"/>
                <a:cs typeface="+mn-lt"/>
              </a:rPr>
              <a:t> </a:t>
            </a:r>
            <a:r>
              <a:rPr lang="ru-RU" sz="1800" dirty="0" smtClean="0">
                <a:latin typeface="Calibri"/>
                <a:ea typeface="+mn-lt"/>
                <a:cs typeface="+mn-lt"/>
              </a:rPr>
              <a:t>В современном мире необходимо уметь скрывать личную информацию в </a:t>
            </a:r>
            <a:r>
              <a:rPr lang="ru-RU" sz="1800" dirty="0" err="1" smtClean="0">
                <a:latin typeface="Calibri"/>
                <a:ea typeface="+mn-lt"/>
                <a:cs typeface="+mn-lt"/>
              </a:rPr>
              <a:t>интернет-ресурсах</a:t>
            </a:r>
            <a:r>
              <a:rPr lang="ru-RU" sz="1800" dirty="0" smtClean="0">
                <a:latin typeface="Calibri"/>
                <a:ea typeface="+mn-lt"/>
                <a:cs typeface="+mn-lt"/>
              </a:rPr>
              <a:t> </a:t>
            </a:r>
          </a:p>
          <a:p>
            <a:pPr marL="0" indent="0">
              <a:buFont typeface="Arial" pitchFamily="34" charset="0"/>
              <a:buChar char="•"/>
            </a:pPr>
            <a:r>
              <a:rPr lang="ru-RU" sz="1800" dirty="0" smtClean="0">
                <a:latin typeface="Calibri"/>
                <a:ea typeface="+mn-lt"/>
                <a:cs typeface="+mn-lt"/>
              </a:rPr>
              <a:t> </a:t>
            </a:r>
            <a:r>
              <a:rPr lang="ru-RU" sz="1800" dirty="0" smtClean="0">
                <a:latin typeface="Calibri"/>
                <a:ea typeface="+mn-lt"/>
                <a:cs typeface="+mn-lt"/>
              </a:rPr>
              <a:t>Б</a:t>
            </a:r>
            <a:r>
              <a:rPr lang="ru-RU" sz="1800" dirty="0" smtClean="0">
                <a:latin typeface="Calibri"/>
                <a:ea typeface="+mn-lt"/>
                <a:cs typeface="+mn-lt"/>
              </a:rPr>
              <a:t>олее 5 методов </a:t>
            </a:r>
            <a:r>
              <a:rPr lang="ru-RU" sz="1800" dirty="0" err="1" smtClean="0">
                <a:latin typeface="Calibri"/>
                <a:ea typeface="+mn-lt"/>
                <a:cs typeface="+mn-lt"/>
              </a:rPr>
              <a:t>анонимизации</a:t>
            </a:r>
            <a:r>
              <a:rPr lang="ru-RU" sz="1800" dirty="0" smtClean="0">
                <a:latin typeface="Calibri"/>
                <a:ea typeface="+mn-lt"/>
                <a:cs typeface="+mn-lt"/>
              </a:rPr>
              <a:t> данных</a:t>
            </a:r>
          </a:p>
          <a:p>
            <a:pPr marL="0" indent="0">
              <a:buFont typeface="Arial" pitchFamily="34" charset="0"/>
              <a:buChar char="•"/>
            </a:pPr>
            <a:r>
              <a:rPr lang="ru-RU" sz="1800" dirty="0" smtClean="0">
                <a:latin typeface="Calibri"/>
                <a:ea typeface="+mn-lt"/>
                <a:cs typeface="+mn-lt"/>
              </a:rPr>
              <a:t> </a:t>
            </a:r>
            <a:r>
              <a:rPr lang="en-US" sz="1800" dirty="0" smtClean="0">
                <a:latin typeface="Calibri"/>
                <a:ea typeface="+mn-lt"/>
                <a:cs typeface="+mn-lt"/>
              </a:rPr>
              <a:t>K-Anonymity </a:t>
            </a:r>
            <a:r>
              <a:rPr lang="ru-RU" sz="1800" dirty="0" smtClean="0">
                <a:latin typeface="Calibri"/>
                <a:ea typeface="+mn-lt"/>
                <a:cs typeface="+mn-lt"/>
              </a:rPr>
              <a:t>является самым эффективным методом</a:t>
            </a:r>
            <a:endParaRPr lang="ru-RU" sz="1800" dirty="0">
              <a:latin typeface="Calibri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00B807F-7A36-9EAD-C6F9-9B1788CE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3</a:t>
            </a:fld>
            <a:endParaRPr lang="ru-RU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76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C2BA47-EF92-2B49-4DDB-6A407FB9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ru-RU" dirty="0"/>
              <a:t>Методы анонимизации данных</a:t>
            </a:r>
          </a:p>
        </p:txBody>
      </p:sp>
      <p:pic>
        <p:nvPicPr>
          <p:cNvPr id="5" name="Picture 4" descr="Изображение выглядит как ноутбук, снимок экрана, компьютер, человек&#10;&#10;Автоматически созданное описание">
            <a:extLst>
              <a:ext uri="{FF2B5EF4-FFF2-40B4-BE49-F238E27FC236}">
                <a16:creationId xmlns:a16="http://schemas.microsoft.com/office/drawing/2014/main" xmlns="" id="{5901CEB4-2C32-61C4-16C3-144B9F38E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9" r="20359"/>
          <a:stretch/>
        </p:blipFill>
        <p:spPr>
          <a:xfrm>
            <a:off x="483" y="1822028"/>
            <a:ext cx="4342417" cy="503597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04CC4B-5934-F6F8-E2DB-6BB46936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sz="1800" dirty="0">
              <a:latin typeface="Calibri"/>
              <a:cs typeface="Calibri"/>
            </a:endParaRPr>
          </a:p>
          <a:p>
            <a:pPr>
              <a:buChar char="ü"/>
            </a:pPr>
            <a:r>
              <a:rPr lang="ru-RU" sz="1800" dirty="0" err="1">
                <a:latin typeface="Calibri"/>
                <a:cs typeface="Calibri"/>
              </a:rPr>
              <a:t>K-Anonymity</a:t>
            </a:r>
            <a:r>
              <a:rPr lang="ru-RU" sz="1800" dirty="0">
                <a:latin typeface="Calibri"/>
                <a:cs typeface="Calibri"/>
              </a:rPr>
              <a:t>(K-Анонимность)</a:t>
            </a:r>
          </a:p>
          <a:p>
            <a:pPr>
              <a:buChar char="ü"/>
            </a:pPr>
            <a:r>
              <a:rPr lang="ru-RU" sz="1800" dirty="0">
                <a:latin typeface="Calibri"/>
                <a:cs typeface="Calibri"/>
              </a:rPr>
              <a:t>Data </a:t>
            </a:r>
            <a:r>
              <a:rPr lang="ru-RU" sz="1800" dirty="0" err="1">
                <a:latin typeface="Calibri"/>
                <a:cs typeface="Calibri"/>
              </a:rPr>
              <a:t>Masking</a:t>
            </a:r>
            <a:r>
              <a:rPr lang="ru-RU" sz="1800" dirty="0">
                <a:latin typeface="Calibri"/>
                <a:cs typeface="Calibri"/>
              </a:rPr>
              <a:t>(Маскировка данных)</a:t>
            </a:r>
          </a:p>
          <a:p>
            <a:pPr>
              <a:buChar char="ü"/>
            </a:pPr>
            <a:r>
              <a:rPr lang="ru-RU" sz="1800" dirty="0" err="1">
                <a:latin typeface="Calibri"/>
                <a:cs typeface="Calibri"/>
              </a:rPr>
              <a:t>Pseudonymization</a:t>
            </a:r>
            <a:r>
              <a:rPr lang="ru-RU" sz="1800" dirty="0">
                <a:latin typeface="Calibri"/>
                <a:cs typeface="Calibri"/>
              </a:rPr>
              <a:t>(</a:t>
            </a:r>
            <a:r>
              <a:rPr lang="ru-RU" sz="1800" dirty="0" err="1">
                <a:latin typeface="Calibri"/>
                <a:cs typeface="Calibri"/>
              </a:rPr>
              <a:t>Псевдонимизация</a:t>
            </a:r>
            <a:r>
              <a:rPr lang="ru-RU" sz="1800" dirty="0">
                <a:latin typeface="Calibri"/>
                <a:cs typeface="Calibri"/>
              </a:rPr>
              <a:t>)</a:t>
            </a:r>
          </a:p>
          <a:p>
            <a:pPr>
              <a:buChar char="ü"/>
            </a:pPr>
            <a:r>
              <a:rPr lang="ru-RU" sz="1800" dirty="0" err="1">
                <a:latin typeface="Calibri"/>
                <a:cs typeface="Calibri"/>
              </a:rPr>
              <a:t>Synthetic</a:t>
            </a:r>
            <a:r>
              <a:rPr lang="ru-RU" sz="1800" dirty="0">
                <a:latin typeface="Calibri"/>
                <a:cs typeface="Calibri"/>
              </a:rPr>
              <a:t> </a:t>
            </a:r>
            <a:r>
              <a:rPr lang="ru-RU" sz="1800" dirty="0" err="1">
                <a:latin typeface="Calibri"/>
                <a:cs typeface="Calibri"/>
              </a:rPr>
              <a:t>data</a:t>
            </a:r>
            <a:r>
              <a:rPr lang="ru-RU" sz="1800" dirty="0">
                <a:latin typeface="Calibri"/>
                <a:cs typeface="Calibri"/>
              </a:rPr>
              <a:t>(Синтетические данные)</a:t>
            </a:r>
          </a:p>
          <a:p>
            <a:pPr>
              <a:buChar char="ü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6438D75-9C33-4D88-73A5-B19A7228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4</a:t>
            </a:fld>
            <a:endParaRPr lang="ru-RU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662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1227B1-1586-4CEF-A0F1-E3C7FFBD4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C176C41-C92A-496F-B716-76B2F757E5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BFCC2FC-7421-488E-A0AF-594DCAB14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54864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94FB41-4A93-99F9-CE77-B18F39F1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09" y="68580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Маскировка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F4CDDBF-0A1C-E467-67A2-DAB9175A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991" y="2432685"/>
            <a:ext cx="9144000" cy="566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Arial" pitchFamily="2" charset="2"/>
              <a:buChar char="•"/>
            </a:pPr>
            <a:r>
              <a:rPr lang="en-US" sz="2000" err="1">
                <a:solidFill>
                  <a:schemeClr val="tx2"/>
                </a:solidFill>
                <a:latin typeface="Calibri"/>
                <a:cs typeface="Calibri"/>
              </a:rPr>
              <a:t>Самый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latin typeface="Calibri"/>
                <a:cs typeface="Calibri"/>
              </a:rPr>
              <a:t>популярный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 и </a:t>
            </a:r>
            <a:r>
              <a:rPr lang="en-US" sz="2000" err="1">
                <a:solidFill>
                  <a:schemeClr val="tx2"/>
                </a:solidFill>
                <a:latin typeface="Calibri"/>
                <a:cs typeface="Calibri"/>
              </a:rPr>
              <a:t>широко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latin typeface="Calibri"/>
                <a:cs typeface="Calibri"/>
              </a:rPr>
              <a:t>используемый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latin typeface="Calibri"/>
                <a:cs typeface="Calibri"/>
              </a:rPr>
              <a:t>метод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latin typeface="Calibri"/>
                <a:cs typeface="Calibri"/>
              </a:rPr>
              <a:t>анонимизации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chemeClr val="tx2"/>
                </a:solidFill>
                <a:latin typeface="Calibri"/>
                <a:cs typeface="Calibri"/>
              </a:rPr>
              <a:t>данных</a:t>
            </a:r>
            <a:endParaRPr lang="ru-RU" sz="2000" err="1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xmlns="" id="{ED127FB4-51B6-2410-6E42-9DA7CC50B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" r="2" b="2"/>
          <a:stretch/>
        </p:blipFill>
        <p:spPr>
          <a:xfrm>
            <a:off x="3171579" y="3097411"/>
            <a:ext cx="5838825" cy="329069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D50EEE0-B590-5CF9-58A1-FB9D3B2F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5</a:t>
            </a:fld>
            <a:endParaRPr lang="ru-RU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9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42DDE8-3C83-1AA4-9365-E3C5EE44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Псевдонимизация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10EAE4-9FBE-D189-A61D-20D32AA6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2" charset="2"/>
              <a:buChar char="•"/>
            </a:pPr>
            <a:r>
              <a:rPr lang="ru-RU" dirty="0" smtClean="0"/>
              <a:t>З</a:t>
            </a:r>
            <a:r>
              <a:rPr lang="ru-RU" dirty="0" smtClean="0"/>
              <a:t>аменять </a:t>
            </a:r>
            <a:r>
              <a:rPr lang="ru-RU" dirty="0"/>
              <a:t>личные идентификаторы ложными или псевдонимами</a:t>
            </a:r>
          </a:p>
        </p:txBody>
      </p:sp>
      <p:pic>
        <p:nvPicPr>
          <p:cNvPr id="4" name="Рисунок 3" descr="Изображение выглядит как текст, мультфильм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615F6C34-A3B9-ED29-7CC6-F0B77577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33457"/>
            <a:ext cx="6096000" cy="3200654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A27CD0F-EC96-BD08-27B9-96E7DE81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6</a:t>
            </a:fld>
            <a:endParaRPr lang="ru-RU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73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B1C6B3-A6DA-A2D9-34AF-83FC583E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K-</a:t>
            </a:r>
            <a:r>
              <a:rPr lang="en-US" dirty="0" smtClean="0"/>
              <a:t>anonymity</a:t>
            </a:r>
            <a:endParaRPr lang="ru-RU" dirty="0"/>
          </a:p>
        </p:txBody>
      </p:sp>
      <p:pic>
        <p:nvPicPr>
          <p:cNvPr id="5" name="Объект 4" descr="Изображение выглядит как текст, диаграмма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95359031-00E6-244D-F9D8-3FDD2CD24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24" y="2356053"/>
            <a:ext cx="9380837" cy="3599872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F7F72D9-5C9A-A096-B0B9-16235656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7</a:t>
            </a:fld>
            <a:endParaRPr lang="ru-RU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949" y="1888957"/>
            <a:ext cx="909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Был проведен эксперимент по исследованию эффективности метода </a:t>
            </a:r>
            <a:r>
              <a:rPr lang="en-US" dirty="0" smtClean="0"/>
              <a:t>K-Anonymity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728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6B93B81-5ED7-4387-828F-605FD3B1B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951AA0-DD9C-4514-A46F-ABF18C50E5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32D0EC3-39C3-3DA5-D2EF-CD9E3B0A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0711" y="6010962"/>
            <a:ext cx="946264" cy="365125"/>
          </a:xfrm>
        </p:spPr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8</a:t>
            </a:fld>
            <a:endParaRPr lang="ru-RU">
              <a:latin typeface="Calibri"/>
              <a:cs typeface="Calibri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3187700" y="2382838"/>
          <a:ext cx="5005388" cy="1069975"/>
        </p:xfrm>
        <a:graphic>
          <a:graphicData uri="http://schemas.openxmlformats.org/presentationml/2006/ole">
            <p:oleObj spid="_x0000_s1026" name="Документ" r:id="rId3" imgW="4043822" imgH="873391" progId="Word.Document.12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77715" y="3922295"/>
            <a:ext cx="824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Приведена формула для расчета эффективности метода </a:t>
            </a:r>
            <a:r>
              <a:rPr lang="en-US" dirty="0" smtClean="0"/>
              <a:t>K-Anonymity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3995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EB0F6E-97DE-0F94-62DB-991E31CE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ru-RU" dirty="0"/>
              <a:t>Преимущества </a:t>
            </a:r>
            <a:r>
              <a:rPr lang="ru-RU" dirty="0" err="1"/>
              <a:t>анонимизации</a:t>
            </a:r>
            <a:r>
              <a:rPr lang="ru-RU" dirty="0"/>
              <a:t> </a:t>
            </a:r>
            <a:r>
              <a:rPr lang="ru-RU" dirty="0" smtClean="0"/>
              <a:t>данных</a:t>
            </a:r>
            <a:r>
              <a:rPr lang="en-US" dirty="0" smtClean="0"/>
              <a:t> c </a:t>
            </a:r>
            <a:r>
              <a:rPr lang="ru-RU" dirty="0" smtClean="0"/>
              <a:t>помощью </a:t>
            </a:r>
            <a:r>
              <a:rPr lang="en-US" dirty="0" smtClean="0"/>
              <a:t>K-ANONYMITY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DAE3C442-8651-A8F0-B1A0-8FD1D6AE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120054"/>
            <a:ext cx="6130569" cy="344844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5856B56-CD54-2799-5622-165D625D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323" y="3219002"/>
            <a:ext cx="3366999" cy="63054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2" charset="2"/>
              <a:buChar char="•"/>
            </a:pPr>
            <a:r>
              <a:rPr lang="ru-RU" sz="1800" dirty="0" smtClean="0">
                <a:latin typeface="Calibri"/>
                <a:cs typeface="Calibri"/>
              </a:rPr>
              <a:t>3 </a:t>
            </a:r>
            <a:r>
              <a:rPr lang="ru-RU" sz="1800" dirty="0">
                <a:latin typeface="Calibri"/>
                <a:cs typeface="Calibri"/>
              </a:rPr>
              <a:t>главных преимущества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D8BDB5E-99BF-9DF4-50A5-2A4DF18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  <a:cs typeface="Calibri"/>
              </a:rPr>
              <a:pPr/>
              <a:t>9</a:t>
            </a:fld>
            <a:endParaRPr lang="ru-RU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352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179</Words>
  <Application>Microsoft Office PowerPoint</Application>
  <PresentationFormat>Произвольный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Banded</vt:lpstr>
      <vt:lpstr>Документ Microsoft Office Word</vt:lpstr>
      <vt:lpstr>Метод k-anonymity для анонимизации данных</vt:lpstr>
      <vt:lpstr>План работы</vt:lpstr>
      <vt:lpstr>Введение</vt:lpstr>
      <vt:lpstr>Методы анонимизации данных</vt:lpstr>
      <vt:lpstr>Маскировка данных</vt:lpstr>
      <vt:lpstr>Псевдонимизация</vt:lpstr>
      <vt:lpstr>K-anonymity</vt:lpstr>
      <vt:lpstr>Слайд 8</vt:lpstr>
      <vt:lpstr>Преимущества анонимизации данных c помощью K-ANONYMITY</vt:lpstr>
      <vt:lpstr>Недостатки анонимизации данных c помощью k-anonimity</vt:lpstr>
      <vt:lpstr>заключение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372</cp:revision>
  <dcterms:created xsi:type="dcterms:W3CDTF">2024-05-15T17:55:51Z</dcterms:created>
  <dcterms:modified xsi:type="dcterms:W3CDTF">2024-05-16T09:34:46Z</dcterms:modified>
</cp:coreProperties>
</file>