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2" r:id="rId7"/>
    <p:sldId id="262" r:id="rId8"/>
    <p:sldId id="279" r:id="rId9"/>
    <p:sldId id="263" r:id="rId10"/>
    <p:sldId id="264" r:id="rId11"/>
    <p:sldId id="265" r:id="rId12"/>
    <p:sldId id="266" r:id="rId13"/>
    <p:sldId id="260" r:id="rId14"/>
    <p:sldId id="268" r:id="rId15"/>
    <p:sldId id="269" r:id="rId16"/>
    <p:sldId id="270" r:id="rId17"/>
    <p:sldId id="271" r:id="rId18"/>
    <p:sldId id="273" r:id="rId19"/>
    <p:sldId id="278" r:id="rId20"/>
    <p:sldId id="277" r:id="rId21"/>
    <p:sldId id="275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F5C6-2EBC-46B0-BEB9-0502105C2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242E8-2774-42BA-805F-DBD2B9259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AB903-52EE-4325-95EC-2FC43F03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6AD3-49F6-43A9-865E-438AB34BF1F7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8DEBB-91F3-49D3-99AE-031C8F0BF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5669E-A8F9-457A-93B1-21B2D75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A13A-AC87-431A-AAFA-56F1E2C3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6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51894-1662-498B-907F-7E37C1BC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29748-B115-461B-A15E-70131D5C9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72671-F60F-4795-864F-6A7A6F3C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6AD3-49F6-43A9-865E-438AB34BF1F7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F175A-732B-43F1-8AD4-0192CEB4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BA54A-DC01-4ED1-8BD1-5D8C0C37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A13A-AC87-431A-AAFA-56F1E2C3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0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CE05BC-177E-4368-9FCA-203294EE9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5D2B7-B605-4B9C-B0B9-9D045336A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D8382-8F88-4177-94E3-F5AA3E52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6AD3-49F6-43A9-865E-438AB34BF1F7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CA180-DAE2-4DDE-8234-7A1474E8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E163C-7CE9-46C7-8024-03574306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A13A-AC87-431A-AAFA-56F1E2C3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9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4ED8D-AA12-450E-B505-567622DB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78D8F-19F9-4813-AD8C-41B9A436A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36B94-E844-4F98-8DD0-5175E48F5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6AD3-49F6-43A9-865E-438AB34BF1F7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D54A4-381E-4C78-9B19-25F794069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913A2-3A15-4D04-B108-87459180D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A13A-AC87-431A-AAFA-56F1E2C3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0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8B8CE-D12B-4D90-8842-D7FECC4F6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F5428-8B97-492D-B34B-7EF842ED0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25653-361B-4839-B801-B8FBAD87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6AD3-49F6-43A9-865E-438AB34BF1F7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6B326-6E12-4D30-8478-AB4079B1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9A274-6B43-4631-9D6D-EFD6CF2F7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A13A-AC87-431A-AAFA-56F1E2C3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8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AF89-68F9-40FC-A245-ECB8FFE2B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E2B7E-E4AF-4860-8923-60025B311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0E032-E858-4472-A090-F9CF1C002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D7CB9-3A03-47F5-B430-F5745067C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6AD3-49F6-43A9-865E-438AB34BF1F7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5C7E7-D5D3-4F18-8A9A-AC3838CA9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F094F-1A64-4510-9833-F2B1E608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A13A-AC87-431A-AAFA-56F1E2C3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5141F-C566-4A18-8472-51ADE4223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36FE9-6BB0-436A-8377-90E387AD7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88E7C-17F6-4D7F-9CA3-E83086749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9FA073-06E0-4011-950C-C9068C426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4BCC6-58CB-494D-A121-318304640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3772B2-B6E5-45D1-A8A4-76E8ACB24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6AD3-49F6-43A9-865E-438AB34BF1F7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CB3B95-471B-45FF-ADEC-BE0CA657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54FF6-5C70-4A62-9066-990183AA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A13A-AC87-431A-AAFA-56F1E2C3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8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BF79-AA79-41CA-BF65-F1858139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84D50-92CF-49EF-8F18-A444750C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6AD3-49F6-43A9-865E-438AB34BF1F7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85A25-12AC-43B0-B20C-A20194B09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36000E-C4CB-48AA-8699-9ADC2A7E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A13A-AC87-431A-AAFA-56F1E2C3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5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3F0AD-08FC-4603-901D-FCB38F83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6AD3-49F6-43A9-865E-438AB34BF1F7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B2A9DB-0347-4F57-B699-CA90733C4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6D7B4-310C-46BD-AF71-49959B4F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A13A-AC87-431A-AAFA-56F1E2C3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7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6F54-1B02-4ABC-9E98-74A74891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00B91-7331-4D62-9408-ABBB0BE9B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FE48F-BDC0-41F0-8DB6-6BF42B728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6A18F-0B93-49D5-96F0-287C5F609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6AD3-49F6-43A9-865E-438AB34BF1F7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16D12-8000-41AB-8886-B435D1F09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43C20-2BC4-427A-8B0E-0E614AF6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A13A-AC87-431A-AAFA-56F1E2C3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4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DC7D-D2F0-44C0-927E-8B5C0C72F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5B8A9-D239-498F-88EA-22E6A8FE9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42DF7-B0BA-43BD-84A5-9E6F43F1B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B81D6-C325-4630-9E1D-2D0DFB2C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6AD3-49F6-43A9-865E-438AB34BF1F7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17AC6-FA1C-41AD-81B5-A61479C6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1C7F6-D8FD-44C7-AC30-506616B82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A13A-AC87-431A-AAFA-56F1E2C3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4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52977F-1FFB-40DD-95D0-299F678CA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BD3B1-B81B-4934-9C92-85F779BAD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6CCF1-119C-4585-8A1E-F97F6B2B5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96AD3-49F6-43A9-865E-438AB34BF1F7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71AB2-960B-4B22-9B05-784CE4FD4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04A67-92CB-4D5D-A4C2-D0EE18ED5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0A13A-AC87-431A-AAFA-56F1E2C3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9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1sec/pycrate" TargetMode="External"/><Relationship Id="rId2" Type="http://schemas.openxmlformats.org/officeDocument/2006/relationships/hyperlink" Target="https://scapy.ne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probert/j2735_tools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v2x.probestar.com/j2735_tools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probert/Wireshark-J273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bcdhmo:su:v:B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B5FBC-037A-44F2-8037-494724FF3A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NTCNA PCAP Decoder JSON Converter V2.0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E7323-1EA1-4275-B0EC-5F25EC4B8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application to convert PCAP data to JSON format</a:t>
            </a:r>
          </a:p>
          <a:p>
            <a:r>
              <a:rPr lang="en-US" dirty="0"/>
              <a:t>Now provided in standalone executables for Windows</a:t>
            </a:r>
          </a:p>
        </p:txBody>
      </p:sp>
    </p:spTree>
    <p:extLst>
      <p:ext uri="{BB962C8B-B14F-4D97-AF65-F5344CB8AC3E}">
        <p14:creationId xmlns:p14="http://schemas.microsoft.com/office/powerpoint/2010/main" val="4073691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9214B-F069-47FF-8DC1-FD9166FD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94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Full Radio Stack Capture (C-V2X)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304E13-7241-48F0-B5E5-4FB8B3611B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217694"/>
              </p:ext>
            </p:extLst>
          </p:nvPr>
        </p:nvGraphicFramePr>
        <p:xfrm>
          <a:off x="838200" y="1076687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013481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360325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Network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Radiotap</a:t>
                      </a:r>
                      <a:r>
                        <a:rPr lang="en-US" dirty="0"/>
                        <a:t> (optional)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Radio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13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1609.2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Security signage (even if unsigned)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269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J2735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BSM, MAP, SPAT, RTCM,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01189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9B3A6B-64A8-4E7B-BC6B-7EF601318D20}"/>
              </a:ext>
            </a:extLst>
          </p:cNvPr>
          <p:cNvSpPr txBox="1">
            <a:spLocks/>
          </p:cNvSpPr>
          <p:nvPr/>
        </p:nvSpPr>
        <p:spPr>
          <a:xfrm>
            <a:off x="838200" y="3765184"/>
            <a:ext cx="10515600" cy="2727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Some OBUs send over UDP (</a:t>
            </a:r>
            <a:r>
              <a:rPr lang="en-US" sz="2400" dirty="0" err="1"/>
              <a:t>Cohda</a:t>
            </a:r>
            <a:r>
              <a:rPr lang="en-US" sz="2400" dirty="0"/>
              <a:t> ports 9000-9001)</a:t>
            </a:r>
          </a:p>
          <a:p>
            <a:r>
              <a:rPr lang="en-US" sz="2400" dirty="0"/>
              <a:t>Or use special 0x88DC format for OTA data</a:t>
            </a:r>
          </a:p>
          <a:p>
            <a:r>
              <a:rPr lang="en-US" sz="2400" dirty="0"/>
              <a:t>Same rules as for DSRC, needs WSMP layer</a:t>
            </a:r>
          </a:p>
          <a:p>
            <a:r>
              <a:rPr lang="en-US" sz="2400" dirty="0"/>
              <a:t>Not supported by tool</a:t>
            </a:r>
          </a:p>
        </p:txBody>
      </p:sp>
    </p:spTree>
    <p:extLst>
      <p:ext uri="{BB962C8B-B14F-4D97-AF65-F5344CB8AC3E}">
        <p14:creationId xmlns:p14="http://schemas.microsoft.com/office/powerpoint/2010/main" val="1537710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9214B-F069-47FF-8DC1-FD9166FD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94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UDP V2X Stack Capture (C-V2X or DSRC)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304E13-7241-48F0-B5E5-4FB8B3611B5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076687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013481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360325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Network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Ethernet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Ethernet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13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IPv4 or IPv6 6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TCP/IP 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028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UDP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UDP sockets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305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1609.2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signage (even if unsigned)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68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J2735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BSM, MAP, SPAT, RTCM,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01189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9B3A6B-64A8-4E7B-BC6B-7EF601318D20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30638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OBU unique</a:t>
            </a:r>
          </a:p>
          <a:p>
            <a:r>
              <a:rPr lang="en-US" dirty="0"/>
              <a:t>C-V2X and DSRC agnostic</a:t>
            </a:r>
          </a:p>
          <a:p>
            <a:r>
              <a:rPr lang="en-US" dirty="0"/>
              <a:t>Doesn’t provide 802.11 or WSMP layers which give us more info</a:t>
            </a:r>
          </a:p>
          <a:p>
            <a:r>
              <a:rPr lang="en-US" dirty="0"/>
              <a:t>Open UDP socket to destination and write data:</a:t>
            </a:r>
          </a:p>
          <a:p>
            <a:r>
              <a:rPr lang="en-US" dirty="0"/>
              <a:t>Should include both WSMP, 1609.2 and J2735 layers</a:t>
            </a:r>
          </a:p>
          <a:p>
            <a:r>
              <a:rPr lang="en-US" dirty="0"/>
              <a:t>Can’t distinguish TX from RX?</a:t>
            </a:r>
          </a:p>
          <a:p>
            <a:pPr lvl="1"/>
            <a:r>
              <a:rPr lang="en-US" dirty="0"/>
              <a:t>Use different UDP ports for TX and RX</a:t>
            </a:r>
          </a:p>
        </p:txBody>
      </p:sp>
    </p:spTree>
    <p:extLst>
      <p:ext uri="{BB962C8B-B14F-4D97-AF65-F5344CB8AC3E}">
        <p14:creationId xmlns:p14="http://schemas.microsoft.com/office/powerpoint/2010/main" val="1159121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9214B-F069-47FF-8DC1-FD9166FD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94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UDP V2X Stack Capture (DSRC) </a:t>
            </a:r>
            <a:r>
              <a:rPr lang="en-US" b="1" dirty="0" err="1"/>
              <a:t>Tazman</a:t>
            </a:r>
            <a:endParaRPr lang="en-US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304E13-7241-48F0-B5E5-4FB8B3611B5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076687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013481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360325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Network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Ethernet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Ethernet packet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13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IPv4 or IPv6 6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TCP/IP 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028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UDP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UDP socket on port 37008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305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Tazman</a:t>
                      </a:r>
                      <a:r>
                        <a:rPr lang="en-US" dirty="0"/>
                        <a:t> Sniffer Layer (optional)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Radio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96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WSMP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WSMP –N header –T header 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269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1609.2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signage (even if unsigned)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68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J2735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BSM, MAP, SPAT, RTCM,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01189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9B3A6B-64A8-4E7B-BC6B-7EF601318D20}"/>
              </a:ext>
            </a:extLst>
          </p:cNvPr>
          <p:cNvSpPr txBox="1">
            <a:spLocks/>
          </p:cNvSpPr>
          <p:nvPr/>
        </p:nvSpPr>
        <p:spPr>
          <a:xfrm>
            <a:off x="838200" y="4136024"/>
            <a:ext cx="10515600" cy="23568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OBU Unique</a:t>
            </a:r>
          </a:p>
          <a:p>
            <a:r>
              <a:rPr lang="en-US" dirty="0"/>
              <a:t>802.11 specific</a:t>
            </a:r>
          </a:p>
          <a:p>
            <a:r>
              <a:rPr lang="en-US" dirty="0" err="1"/>
              <a:t>Tazman</a:t>
            </a:r>
            <a:r>
              <a:rPr lang="en-US" dirty="0"/>
              <a:t> layer adds additional radio information</a:t>
            </a:r>
          </a:p>
          <a:p>
            <a:pPr lvl="1"/>
            <a:r>
              <a:rPr lang="en-US" dirty="0"/>
              <a:t>Some information is redundant with WSMP, helps when WSMP is not present</a:t>
            </a:r>
          </a:p>
          <a:p>
            <a:r>
              <a:rPr lang="en-US" dirty="0"/>
              <a:t>Last ditch looks for 0x88DC signature for WSMP</a:t>
            </a:r>
          </a:p>
        </p:txBody>
      </p:sp>
    </p:spTree>
    <p:extLst>
      <p:ext uri="{BB962C8B-B14F-4D97-AF65-F5344CB8AC3E}">
        <p14:creationId xmlns:p14="http://schemas.microsoft.com/office/powerpoint/2010/main" val="4247636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B99E-E4DA-4427-B16F-E3D51B685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Gory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24D9-48B3-47D2-A0AA-4642D385F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2778"/>
            <a:ext cx="10515600" cy="5660571"/>
          </a:xfrm>
        </p:spPr>
        <p:txBody>
          <a:bodyPr>
            <a:normAutofit/>
          </a:bodyPr>
          <a:lstStyle/>
          <a:p>
            <a:r>
              <a:rPr lang="en-US" dirty="0"/>
              <a:t>Python 3</a:t>
            </a:r>
          </a:p>
          <a:p>
            <a:pPr lvl="1"/>
            <a:r>
              <a:rPr lang="en-US" dirty="0"/>
              <a:t>Python 3.11 or greater (Python 2 is EOL)</a:t>
            </a:r>
          </a:p>
          <a:p>
            <a:pPr lvl="1"/>
            <a:r>
              <a:rPr lang="en-US" dirty="0"/>
              <a:t>PySide6 or higher for QT6 based GUI (multiplatform)</a:t>
            </a:r>
          </a:p>
          <a:p>
            <a:pPr lvl="2"/>
            <a:r>
              <a:rPr lang="en-US" dirty="0"/>
              <a:t>Uses Qt Creator to edit the .</a:t>
            </a:r>
            <a:r>
              <a:rPr lang="en-US" dirty="0" err="1"/>
              <a:t>ui</a:t>
            </a:r>
            <a:r>
              <a:rPr lang="en-US" dirty="0"/>
              <a:t> files</a:t>
            </a:r>
          </a:p>
          <a:p>
            <a:pPr lvl="2"/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pyside6-uic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mainwindow.ui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–o MainWindow.py</a:t>
            </a:r>
            <a:r>
              <a:rPr lang="en-US" dirty="0"/>
              <a:t> generates code</a:t>
            </a:r>
          </a:p>
          <a:p>
            <a:r>
              <a:rPr lang="en-US" dirty="0"/>
              <a:t>Network packet dissection</a:t>
            </a:r>
          </a:p>
          <a:p>
            <a:pPr lvl="1"/>
            <a:r>
              <a:rPr lang="en-US" dirty="0"/>
              <a:t>Python package </a:t>
            </a:r>
            <a:r>
              <a:rPr lang="en-US" dirty="0" err="1"/>
              <a:t>scapy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https://scapy.net/</a:t>
            </a:r>
            <a:r>
              <a:rPr lang="en-US" dirty="0"/>
              <a:t>)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/>
              <a:t>Packet Decoding</a:t>
            </a:r>
          </a:p>
          <a:p>
            <a:pPr lvl="1"/>
            <a:r>
              <a:rPr lang="en-US" dirty="0"/>
              <a:t>Uses the Python package </a:t>
            </a:r>
            <a:r>
              <a:rPr lang="en-US" dirty="0" err="1"/>
              <a:t>Pycrate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https://github.com/P1sec/pycrate</a:t>
            </a:r>
            <a:r>
              <a:rPr lang="en-US" dirty="0"/>
              <a:t>)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pycrate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Uses </a:t>
            </a:r>
            <a:r>
              <a:rPr lang="en-US" dirty="0" err="1"/>
              <a:t>Pycreate</a:t>
            </a:r>
            <a:r>
              <a:rPr lang="en-US" dirty="0"/>
              <a:t> to decode J2735 ASN.1 UPER</a:t>
            </a:r>
          </a:p>
          <a:p>
            <a:pPr lvl="1"/>
            <a:r>
              <a:rPr lang="en-US" dirty="0"/>
              <a:t>1609.2 ASN.1 OER is manually decoded</a:t>
            </a:r>
          </a:p>
        </p:txBody>
      </p:sp>
    </p:spTree>
    <p:extLst>
      <p:ext uri="{BB962C8B-B14F-4D97-AF65-F5344CB8AC3E}">
        <p14:creationId xmlns:p14="http://schemas.microsoft.com/office/powerpoint/2010/main" val="3398510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C92F-F457-424A-9DE0-7926F7D2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248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CAMP/</a:t>
            </a:r>
            <a:r>
              <a:rPr lang="en-US" b="1" dirty="0" err="1"/>
              <a:t>TOSCo</a:t>
            </a:r>
            <a:r>
              <a:rPr lang="en-US" b="1" dirty="0"/>
              <a:t>/CI/CTIC JSON Format for J2735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5ED7C-0BF5-4EF3-922D-A8B658AF1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612"/>
            <a:ext cx="10515600" cy="559090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100% JSON and easy to parse using Python’s json package.</a:t>
            </a:r>
          </a:p>
          <a:p>
            <a:r>
              <a:rPr lang="en-US" dirty="0"/>
              <a:t>Header example: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{"Timestamp":1597167252195,"Direction":"RX","Message_id":19,"P1609dot2_flag":0,"Messa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ge":{"messageId":19,"value":{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,"Version":"1.0”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Header fields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r>
              <a:rPr lang="en-US" dirty="0"/>
              <a:t> is milliseconds since the Epoch (Jan 1</a:t>
            </a:r>
            <a:r>
              <a:rPr lang="en-US" baseline="30000" dirty="0"/>
              <a:t>st</a:t>
            </a:r>
            <a:r>
              <a:rPr lang="en-US" dirty="0"/>
              <a:t> 1970), 13 digits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Direction</a:t>
            </a:r>
            <a:r>
              <a:rPr lang="en-US" dirty="0"/>
              <a:t> indicates if message is TX or RX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is the J2735 </a:t>
            </a:r>
            <a:r>
              <a:rPr lang="en-US" dirty="0" err="1"/>
              <a:t>messageID</a:t>
            </a:r>
            <a:r>
              <a:rPr lang="en-US" dirty="0"/>
              <a:t> [MAP=18, SPAT=19, BSM=20, …]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P1609dot2_flag</a:t>
            </a:r>
            <a:r>
              <a:rPr lang="en-US" dirty="0">
                <a:cs typeface="Courier New" panose="02070309020205020404" pitchFamily="49" charset="0"/>
              </a:rPr>
              <a:t> if set, </a:t>
            </a:r>
            <a:r>
              <a:rPr lang="en-US" dirty="0"/>
              <a:t>indicates if message was unsigned(0) or signed(1)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US" dirty="0"/>
              <a:t> is included on 1</a:t>
            </a:r>
            <a:r>
              <a:rPr lang="en-US" baseline="30000" dirty="0"/>
              <a:t>st</a:t>
            </a:r>
            <a:r>
              <a:rPr lang="en-US" dirty="0"/>
              <a:t> record only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Conversion</a:t>
            </a:r>
            <a:r>
              <a:rPr lang="en-US" dirty="0"/>
              <a:t> (not seen) is added for BSMs with converted data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/>
              <a:t> field gives J2735 data structure as decoded to JSON</a:t>
            </a:r>
          </a:p>
          <a:p>
            <a:r>
              <a:rPr lang="en-US" dirty="0"/>
              <a:t>Samples</a:t>
            </a:r>
          </a:p>
          <a:p>
            <a:pPr lvl="1"/>
            <a:r>
              <a:rPr lang="en-US" dirty="0"/>
              <a:t>Don’t copy from document because PowerPoint formats them funny (line wrapping on hyphens)</a:t>
            </a:r>
          </a:p>
          <a:p>
            <a:r>
              <a:rPr lang="en-US" dirty="0"/>
              <a:t>Import JSON into big data science tools like Pandas and/or Anaconda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Anaconda</a:t>
            </a:r>
          </a:p>
          <a:p>
            <a:pPr lvl="1"/>
            <a:r>
              <a:rPr lang="en-US" dirty="0"/>
              <a:t>Snowflake</a:t>
            </a:r>
          </a:p>
          <a:p>
            <a:pPr lvl="1"/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637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C92F-F457-424A-9DE0-7926F7D2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248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MAP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5ED7C-0BF5-4EF3-922D-A8B658AF1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612"/>
            <a:ext cx="10515600" cy="5149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{"Timestamp":1597167253960,"Direction":"RX","Message_id":18,"P1609dot2_flag":0,"Message":{"messageId":18,"value":{"intersections":[{"id":{"id":782},"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laneSet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":[{"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connectsTo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":[{"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connectingLane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":{"lane":11 ,"maneuver":"2000"},"signalGroup":2}],"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laneAttributes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":{"directionalUse":"80","laneType":{"vehicle":" 00"},"sharedWith":"1000"},"laneID":1,"maneuvers":"8000","nodeList":{"nodes":[{"delta":{"node-XY4":{"x ":2083,"y":-2129}}},{"delta":{"node-XY4":{"x":311,"y":-2532}}},{"delta":{"node-XY4":{"x":346,"y":-302 8}}},{"delta":{"node-XY1":{"x":0,"y":-305}}},{"delta":{"node-XY4":{"x":-122,"y":-2659}}}]}},{"connect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":[{"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connectingLane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":{"lane":7,"maneuver":"8000"},"signalGroup":2}],"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laneAttributes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":{"directional Use":"80","laneType":{"vehicle":"00"},"sharedWith":"1000"},"laneID":2,"maneuvers":"8000","nodeList":{ "nodes":[{"delta":{"node-XY4":{"x":638,"y":-2316}}},{"delta":{"node-XY4":{"x":337,"y":-2788}}},{"delt a":{"node-XY4":{"x":284,"y":-2729}}},{"delta":{"node-XY4":{"x":246,"y":-2732}}},{"delta":{"node-XY4": {"x":241,"y":-3344}}},{"delta":{"node-XY4":{"x":149,"y":-2739}}},{"delta":{"node-XY3":{"x":74,"y":-18 27}}},{"delta":{"node-XY6":{"x":352,"y":-11273}}}]}},{"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connectsTo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":[{"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connectingLane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":{"lane":8,"mane uver":"8000"},"signalGroup":2}],"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laneAttributes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":{"directionalUse":"80","laneType":{"vehicle":"00"}," sharedWith":"1000"},"laneID":3,"maneuvers":"8000","nodeList":{"nodes":[{"delta":{"node-XY4":{"x":998, "y":-2270}}},{"delta":{"node-XY4":{"x":309,"y":-2533}}},{"delta":{"node-XY4":{"x":322,"y":-3031}}},{" delta":{"node-XY4":{"x":244,"y":-2732}}},{"delta":{"node-XY4":{"x":242,"y":-3344}}},{"delta":{"node-X Y4":{"x":145,"y":-2739}}},{"delta":{"node-XY3":{"x":61,"y":-1523}}},{"delta":{"node-XY6":{"x":359,"y" :-11578}}}]}},{"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connectsTo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":[{"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connectingLane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":{"lane":9,"maneuver":"8000"},"signalGroup":2}],"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laneAt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tributes":{"directionalUse":"80","laneType":{"vehicle":"00"},"sharedWith":"1000"},"laneID":4,"maneuve rs":"8000","nodeList":{"nodes":[{"delta":{"node-XY4":{"x":1362,"y":-2222}}},{"delta":{"node-XY4":{"x" :319,"y":-2590}}},{"delta":{"node-XY4":{"x":322,"y":-3031}}},{"delta":{"node-XY4":{"x":242,"y":-2733} }},{"delta":{"node-XY4":{"x":242,"y":-3344}}},{"delta":{"node-XY4":{"x":146,"y":-2739}}},{"delta":{"n ode-XY3":{"x":51,"y":-1218}}},{"delta":{"node-XY6":{"x":366,"y":-11882}}}]}},{"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connectsTo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":[{"connect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ingLane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":{"lane":10,"maneuver":"8000"},"signalGroup":2}],"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laneAttributes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":{"directionalUse":"80","lan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eType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":{"vehicle":"00"},"sharedWith":"1000"},"laneID":5,"maneuvers":"8000","nodeList":{"nodes":[{"del ta":{"node-XY4":{"x":1724,"y":-2175}}},{"delta":{"node-XY4":{"x":324,"y":-2643}}},{"delta":{"node-XY4 ":{"x":321,"y":-3031}}},{"delta":{"node-XY4":{"x":270,"y":-3036}}},{"delta":{"node-XY4":{"x":215,"y": -3041}}},{"delta":{"node-XY4":{"x":148,"y":-2739}}},{"delta":{"node-XY3":{"x":73,"y":-1827}}},{"delta ":{"node-XY6":{"x":344,"y":-11273}}}]}},{"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connectsTo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":[{"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connectingLane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":{"lane":7,"maneuver":"4000"} ,"signalGroup":4}],"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laneAttributes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":{"directionalUse":"80","laneType":{"vehicle":"00"},"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sharedWith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":" 1000"},"laneID":6,"maneuvers":"4000","nodeList":{"nodes":[{"delta":{"node-XY2":{"x":-130,"y":-899}}}, {"delta":{"node-XY1":{"x":-296,"y":-72}}},{"delta":{"node-XY1":{"x":-303,"y":-14}}},{"delta":{"node-X Y1":{"x":-292,"y":69}}},{"delta":{"node-XY1":{"x":-225,"y":204}}},{"delta":{"node-XY1":{"x":-170,"y": 251}}},{"delta":{"node-XY1":{"x":-128,"y":276}}},{"delta":{"node-XY1":{"x":-100,"y":287}}},{"delta":{ "node-XY2":{"x":-151,"y":590}}},{"delta":{"node-XY1":{"x":-58,"y":299}}},{"delta":{"node-XY3":{"x":-2 35,"y":1814}}},{"delta":{"node-XY4":{"x":-371,"y":3332}}},{"delta":{"node-XY4":{"x":-310,"y":3339}}}, {"delta":{"node-XY4":{"x":-256,"y":3343}}},{"delta":{"node-XY4":{"x":-561,"y":3973}}}]}},{"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laneAttrib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":{"directionalUse":"40","laneType":{"vehicle":"00"},"sharedWith":"1000"},"laneID":7,"nodeList":{ "nodes":[{"delta":{"node-XY2":{"x":268,"y":470}}},{"delta":{"node-XY4":{"x":-312,"y":2419}}},{"delta" :{"node-XY3":{"x":-215,"y":1816}}},{"delta":{"node-XY4":{"x":-253,"y":2425}}},{"delta":{"node-XY4":{" x":-248,"y":2732}}}]}},{"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laneAttributes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":{"directionalUse":"40","laneType":{"vehicle":"00"},"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sharedWi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th":"1000"},"laneID":8,"nodeList":{"nodes":[{"delta":{"node-XY2":{"x":626,"y":522}}},{"delta":{"node- XY4":{"x":-494,"y":3932}}},{"delta":{"node-XY4":{"x":-287,"y":2728}}},{"delta":{"node-XY4":{"x":-247, "y":2732}}}]}},{"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laneAttributes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":{"directionalUse":"40","laneType":{"vehicle":"00"},"sharedWith":"100 0"},"laneID":9,"nodeList":{"nodes":[{"delta":{"node-XY3":{"x":988,"y":575}}},{"delta":{"node-XY4":{"x ":-314,"y":2418}}},{"delta":{"node-XY4":{"x":-312,"y":2726}}},{"delta":{"node-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LatLon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":{"lat":42519651 3,"lon":-830469748}}},{"delta":{"node-XY4":{"x":-217,"y":2429}}}]}},{"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laneAttributes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directionalUs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e":"40","laneType":{"vehicle":"00"},"sharedWith":"1000"},"laneID":10,"nodeList":{"nodes":[{"delta":{" node-XY3":{"x":1352,"y":628}}},{"delta":{"node-XY4":{"x":-315,"y":2418}}},{"delta":{"node-XY4":{"x":- 281,"y":2415}}},{"delta":{"node-XY3":{"x":-188,"y":1819}}},{"delta":{"node-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LatLon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":{"lat":425199014,"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":-830469603}}}]}},{"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laneAttributes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":{"directionalUse":"40","laneType":{"vehicle":"00"},"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sharedWit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h":"1000"},"laneID":11,"nodeList":{"nodes":[{"delta":{"node-XY3":{"x":1712,"y":681}}},{"delta":{"node -XY4":{"x":-276,"y":2116}}},{"delta":{"node-XY4":{"x":-349,"y":3028}}},{"delta":{"node-XY3":{"x":-155 ,"y":1516}}},{"delta":{"node-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LatLon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":{"lat":425199067,"lon":-830469158}}}]}}],"laneWidth":366,"refPoi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":{"elevation":1879,"lat":425190000,"long":-830470000},"revision":1}],"layerID":1,"layerType":"inte rsectionData","msgIssueRevision":1}}}</a:t>
            </a:r>
          </a:p>
        </p:txBody>
      </p:sp>
    </p:spTree>
    <p:extLst>
      <p:ext uri="{BB962C8B-B14F-4D97-AF65-F5344CB8AC3E}">
        <p14:creationId xmlns:p14="http://schemas.microsoft.com/office/powerpoint/2010/main" val="517099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C92F-F457-424A-9DE0-7926F7D2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248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SPAT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5ED7C-0BF5-4EF3-922D-A8B658AF1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612"/>
            <a:ext cx="10515600" cy="5149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{"Timestamp":1597167252195,"Direction":"RX","Message_id":19,"P1609dot2_flag":0,"Message":{"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:19,"value":{"intersections":[{"id":{"id":782},"revision":4,"states":[{"signalGroup":1,"state-time-sp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":[{"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":"stop-And-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Remain","timing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":{"maxEndTime":20294,"minEndTime":36001}}]},{"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signalGro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up":2,"state-time-speed":[{"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":"stop-And-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Remain","timing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":{"maxEndTime":20603,"minEndTime":2 0603}}]},{"signalGroup":3,"state-time-speed":[{"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":"stop-And-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Remain","timing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":{"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maxEndTime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20294,"minEndTime":36001}}]},{"signalGroup":4,"state-time-speed":[{"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":"permissive-Movement-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Allowed","timing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":{"maxEndTime":20545,"minEndTime":20545}}]},{"signalGroup":6,"state-time-speed":[{"e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ventState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":"stop-And-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Remain","timing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":{"maxEndTime":20294,"minEndTime":36001}}]},{"signalGroup":7,"st ate-time-speed":[{"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":"stop-And-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Remain","timing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":{"maxEndTime":20294,"minEndTime":36001}}]}, {"signalGroup":8,"state-time-speed":[{"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":"stop-And-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Remain","timing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":{"maxEndTime":20294,"mi nEndTime":36001}}]}],"status":"0080"}]}},"Version":"1.0"}</a:t>
            </a:r>
          </a:p>
        </p:txBody>
      </p:sp>
    </p:spTree>
    <p:extLst>
      <p:ext uri="{BB962C8B-B14F-4D97-AF65-F5344CB8AC3E}">
        <p14:creationId xmlns:p14="http://schemas.microsoft.com/office/powerpoint/2010/main" val="1576166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C92F-F457-424A-9DE0-7926F7D2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248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BSM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5ED7C-0BF5-4EF3-922D-A8B658AF1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612"/>
            <a:ext cx="10515600" cy="5149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{"Timestamp":1602096334182,"Direction":"RX","Message_id":20,"P1609dot2_flag":0,"Message":{"messageId":20,"value":{"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coreData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":{"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accelSet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":{"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":-7,"long":24,"vert":-127,"yaw":-40},"accuracy":{"orientation":0,"semiMajor":5,"semiMinor":5},"angle":28,"brakes":{"abs":"engaged","auxBrakes":"unavailable","brakeBoost":"unavailable","scs":"engaged","traction":"engaged","wheelBrakes":"00"},"elev":1508,"heading ":1993,"id":"06230106","lat":425686803,"long":-829123338,"msgCnt":110,"secMark":34100,"size":{"length ":504,"width":196},"speed":0,"transmission":"park"},"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":[{"partII-Id":0,"partII-Value":{"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pathHis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tory":{"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crumbData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":[{"elevationOffset":5,"latOffset":930,"lonOffset":742,"timeOffset":2230},{"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elevati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onOffset":9,"latOffset":930,"lonOffset":2164,"timeOffset":2610},{"elevationOffset":11,"latOffset":123 6,"lonOffset":2917,"timeOffset":2760},{"elevationOffset":11,"latOffset":8992,"lonOffset":9400,"timeOf fset":3600},{"elevationOffset":8,"latOffset":25129,"lonOffset":21801,"timeOffset":4780}]},"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pathPredic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":{"confidence":200,"radiusOfCurve":32767}}}]}},"Version":"1.0"}</a:t>
            </a:r>
          </a:p>
        </p:txBody>
      </p:sp>
    </p:spTree>
    <p:extLst>
      <p:ext uri="{BB962C8B-B14F-4D97-AF65-F5344CB8AC3E}">
        <p14:creationId xmlns:p14="http://schemas.microsoft.com/office/powerpoint/2010/main" val="4207692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1F81-9870-4EFB-85F5-C24946197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03977-50C6-410A-A1BC-595E2E6384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Private </a:t>
            </a:r>
            <a:r>
              <a:rPr lang="en-US" dirty="0" err="1"/>
              <a:t>github</a:t>
            </a:r>
            <a:r>
              <a:rPr lang="en-US" dirty="0"/>
              <a:t> at </a:t>
            </a:r>
            <a:r>
              <a:rPr lang="en-US" dirty="0">
                <a:hlinkClick r:id="rId2"/>
              </a:rPr>
              <a:t>https://github.com/nprobert/j2735_tools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04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82F40-50FE-40ED-9B64-85B4B73A3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 fontScale="90000"/>
          </a:bodyPr>
          <a:lstStyle/>
          <a:p>
            <a:r>
              <a:rPr lang="en-US" dirty="0"/>
              <a:t>Linux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BF5B1-81C6-47C1-BBD3-FD5C7F983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194"/>
            <a:ext cx="10515600" cy="5166769"/>
          </a:xfrm>
        </p:spPr>
        <p:txBody>
          <a:bodyPr/>
          <a:lstStyle/>
          <a:p>
            <a:r>
              <a:rPr lang="en-US" sz="2400" dirty="0"/>
              <a:t>Python is part of Linux and Raspberry Pi, already installed</a:t>
            </a:r>
          </a:p>
          <a:p>
            <a:r>
              <a:rPr lang="en-US" sz="2400" dirty="0"/>
              <a:t>Build/run your own</a:t>
            </a:r>
          </a:p>
          <a:p>
            <a:pPr lvl="1"/>
            <a:r>
              <a:rPr lang="en-US" sz="2000" dirty="0"/>
              <a:t>Run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./packages.sh </a:t>
            </a:r>
            <a:r>
              <a:rPr lang="en-US" sz="2000" dirty="0"/>
              <a:t>script provided</a:t>
            </a:r>
          </a:p>
          <a:p>
            <a:pPr lvl="1"/>
            <a:r>
              <a:rPr lang="en-US" sz="2000" dirty="0"/>
              <a:t>Add classes and classes/j2735 to your PYTHONPATH</a:t>
            </a:r>
          </a:p>
          <a:p>
            <a:pPr lvl="2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export PYTHONPATH=~/j2735_tools/classes:~/j2735_tools/classes/j2735</a:t>
            </a:r>
          </a:p>
          <a:p>
            <a:pPr lvl="2"/>
            <a:r>
              <a:rPr lang="en-US" sz="1800" dirty="0"/>
              <a:t>Edit to reflect where you installed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664651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1F5AD-3B09-452D-83E6-E8A712D44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Application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FACB9D9-9127-8E0A-1B25-4D1451209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175" y="1027906"/>
            <a:ext cx="7533333" cy="5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56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82F40-50FE-40ED-9B64-85B4B73A3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 fontScale="90000"/>
          </a:bodyPr>
          <a:lstStyle/>
          <a:p>
            <a:r>
              <a:rPr lang="en-US" dirty="0"/>
              <a:t>Windows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BF5B1-81C6-47C1-BBD3-FD5C7F983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194"/>
            <a:ext cx="10515600" cy="5166769"/>
          </a:xfrm>
        </p:spPr>
        <p:txBody>
          <a:bodyPr>
            <a:normAutofit/>
          </a:bodyPr>
          <a:lstStyle/>
          <a:p>
            <a:r>
              <a:rPr lang="en-US" dirty="0"/>
              <a:t>Windows</a:t>
            </a:r>
          </a:p>
          <a:p>
            <a:pPr lvl="1"/>
            <a:r>
              <a:rPr lang="en-US" dirty="0"/>
              <a:t>Download and install from </a:t>
            </a:r>
            <a:r>
              <a:rPr lang="en-US" dirty="0">
                <a:hlinkClick r:id="rId2"/>
              </a:rPr>
              <a:t>https://www.python.org/downloads/</a:t>
            </a:r>
            <a:endParaRPr lang="en-US" dirty="0"/>
          </a:p>
          <a:p>
            <a:pPr lvl="1"/>
            <a:r>
              <a:rPr lang="en-US" dirty="0"/>
              <a:t>Use packages.cmd to install everything</a:t>
            </a:r>
          </a:p>
          <a:p>
            <a:pPr lvl="1"/>
            <a:r>
              <a:rPr lang="en-US" dirty="0"/>
              <a:t>Use .</a:t>
            </a:r>
            <a:r>
              <a:rPr lang="en-US" dirty="0" err="1"/>
              <a:t>cmd</a:t>
            </a:r>
            <a:r>
              <a:rPr lang="en-US" dirty="0"/>
              <a:t> files to run tools</a:t>
            </a:r>
          </a:p>
          <a:p>
            <a:r>
              <a:rPr lang="en-US" dirty="0"/>
              <a:t>Pre-built binary (using </a:t>
            </a:r>
            <a:r>
              <a:rPr lang="en-US" dirty="0" err="1"/>
              <a:t>PyInstaller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3"/>
              </a:rPr>
              <a:t>https://v2x.probestar.com/j2735_tools/</a:t>
            </a:r>
            <a:r>
              <a:rPr lang="en-US" dirty="0"/>
              <a:t> (requires user/password from me)</a:t>
            </a:r>
          </a:p>
          <a:p>
            <a:pPr lvl="1"/>
            <a:r>
              <a:rPr lang="en-US" dirty="0"/>
              <a:t>Looking at using Docker</a:t>
            </a:r>
          </a:p>
          <a:p>
            <a:pPr lvl="1"/>
            <a:r>
              <a:rPr lang="en-US" dirty="0"/>
              <a:t>Wireshark built with J2735 support included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52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1F81-9870-4EFB-85F5-C24946197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Other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03977-50C6-410A-A1BC-595E2E6384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773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9D9B8-B7E6-498D-A432-64CD22B3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dirty="0"/>
              <a:t>Wireshark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2A0EA-4EA4-48AA-8213-0A1023EFD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2778"/>
            <a:ext cx="10515600" cy="5184185"/>
          </a:xfrm>
        </p:spPr>
        <p:txBody>
          <a:bodyPr/>
          <a:lstStyle/>
          <a:p>
            <a:r>
              <a:rPr lang="en-US" dirty="0"/>
              <a:t>Wireshark-DSRC with J2735 Dissection</a:t>
            </a:r>
          </a:p>
          <a:p>
            <a:pPr lvl="1"/>
            <a:r>
              <a:rPr lang="en-US" dirty="0"/>
              <a:t>Linux or Windows</a:t>
            </a:r>
          </a:p>
          <a:p>
            <a:pPr lvl="1"/>
            <a:r>
              <a:rPr lang="en-US" dirty="0">
                <a:hlinkClick r:id="rId2"/>
              </a:rPr>
              <a:t>https://github.com/nprobert/Wireshark-J2735</a:t>
            </a:r>
            <a:endParaRPr lang="en-US" dirty="0"/>
          </a:p>
          <a:p>
            <a:pPr lvl="1"/>
            <a:r>
              <a:rPr lang="en-US" dirty="0"/>
              <a:t>Doesn’t include J2735 ASN.1 needed</a:t>
            </a:r>
          </a:p>
          <a:p>
            <a:pPr lvl="2"/>
            <a:r>
              <a:rPr lang="en-US" dirty="0"/>
              <a:t>Which has to be modified to compile correctly</a:t>
            </a:r>
          </a:p>
        </p:txBody>
      </p:sp>
    </p:spTree>
    <p:extLst>
      <p:ext uri="{BB962C8B-B14F-4D97-AF65-F5344CB8AC3E}">
        <p14:creationId xmlns:p14="http://schemas.microsoft.com/office/powerpoint/2010/main" val="409645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87BD-09BB-4D30-B0E5-09D32F0CA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361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Using the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AF8DF-B285-4E50-B41B-20B540976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1486"/>
            <a:ext cx="10515600" cy="569540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cd j2735_tools/j2735_decoder</a:t>
            </a:r>
          </a:p>
          <a:p>
            <a:pPr lvl="1"/>
            <a:r>
              <a:rPr lang="en-US" dirty="0"/>
              <a:t>Linux: j2735_decoder_gui.py &amp;</a:t>
            </a:r>
          </a:p>
          <a:p>
            <a:pPr lvl="1"/>
            <a:r>
              <a:rPr lang="en-US" dirty="0"/>
              <a:t>Windows: j2735_decoder_gui.cmd (creating a shortcut would help)</a:t>
            </a:r>
          </a:p>
          <a:p>
            <a:r>
              <a:rPr lang="en-US" dirty="0"/>
              <a:t>Input File(s)</a:t>
            </a:r>
          </a:p>
          <a:p>
            <a:pPr lvl="1"/>
            <a:r>
              <a:rPr lang="en-US" dirty="0"/>
              <a:t>Select 1 or more PCAP (*.</a:t>
            </a:r>
            <a:r>
              <a:rPr lang="en-US" dirty="0" err="1"/>
              <a:t>pcap</a:t>
            </a:r>
            <a:r>
              <a:rPr lang="en-US" dirty="0"/>
              <a:t>, *.</a:t>
            </a:r>
            <a:r>
              <a:rPr lang="en-US" dirty="0" err="1"/>
              <a:t>pcapng</a:t>
            </a:r>
            <a:r>
              <a:rPr lang="en-US" dirty="0"/>
              <a:t>) files to decode and convert</a:t>
            </a:r>
          </a:p>
          <a:p>
            <a:pPr lvl="2"/>
            <a:r>
              <a:rPr lang="en-US" dirty="0" err="1"/>
              <a:t>Cohda</a:t>
            </a:r>
            <a:r>
              <a:rPr lang="en-US" dirty="0"/>
              <a:t>, </a:t>
            </a:r>
            <a:r>
              <a:rPr lang="en-US" dirty="0" err="1"/>
              <a:t>Commsignia</a:t>
            </a:r>
            <a:r>
              <a:rPr lang="en-US" dirty="0"/>
              <a:t>, DENSO, Panasonic, </a:t>
            </a:r>
            <a:r>
              <a:rPr lang="en-US" dirty="0" err="1"/>
              <a:t>Savari</a:t>
            </a:r>
            <a:r>
              <a:rPr lang="en-US" dirty="0"/>
              <a:t>, Wistron OBU formats</a:t>
            </a:r>
          </a:p>
          <a:p>
            <a:pPr lvl="2"/>
            <a:r>
              <a:rPr lang="en-US" dirty="0"/>
              <a:t>0x88DC special, Linux cooked, </a:t>
            </a:r>
            <a:r>
              <a:rPr lang="en-US" dirty="0" err="1"/>
              <a:t>Radiotap</a:t>
            </a:r>
            <a:r>
              <a:rPr lang="en-US" dirty="0"/>
              <a:t> and </a:t>
            </a:r>
            <a:r>
              <a:rPr lang="en-US" dirty="0" err="1"/>
              <a:t>Tazman</a:t>
            </a:r>
            <a:r>
              <a:rPr lang="en-US" dirty="0"/>
              <a:t> formats supported</a:t>
            </a:r>
          </a:p>
          <a:p>
            <a:pPr lvl="2"/>
            <a:r>
              <a:rPr lang="en-US" dirty="0"/>
              <a:t>RSU TSCBM and IFM formats (CI and CTIC projects)</a:t>
            </a:r>
          </a:p>
          <a:p>
            <a:pPr lvl="1"/>
            <a:r>
              <a:rPr lang="en-US" dirty="0" err="1"/>
              <a:t>eTrans</a:t>
            </a:r>
            <a:r>
              <a:rPr lang="en-US" dirty="0"/>
              <a:t> tool *.log files (not Kapsch *.csv files)</a:t>
            </a:r>
          </a:p>
          <a:p>
            <a:pPr lvl="2"/>
            <a:r>
              <a:rPr lang="en-US" dirty="0"/>
              <a:t>Decodes hex data</a:t>
            </a:r>
          </a:p>
          <a:p>
            <a:r>
              <a:rPr lang="en-US" dirty="0"/>
              <a:t>Output Dir</a:t>
            </a:r>
          </a:p>
          <a:p>
            <a:pPr lvl="1"/>
            <a:r>
              <a:rPr lang="en-US" dirty="0"/>
              <a:t>Select base output directory for JSON files (default “logs”)</a:t>
            </a:r>
          </a:p>
          <a:p>
            <a:pPr lvl="1"/>
            <a:r>
              <a:rPr lang="en-US" dirty="0" err="1"/>
              <a:t>Basename</a:t>
            </a:r>
            <a:r>
              <a:rPr lang="en-US" dirty="0"/>
              <a:t> is root filename of input file, will replace spaces with underscores in name</a:t>
            </a:r>
          </a:p>
          <a:p>
            <a:pPr lvl="1"/>
            <a:r>
              <a:rPr lang="en-US" dirty="0"/>
              <a:t>Output directory format: logs/</a:t>
            </a:r>
            <a:r>
              <a:rPr lang="en-US" dirty="0" err="1"/>
              <a:t>basename</a:t>
            </a:r>
            <a:r>
              <a:rPr lang="en-US" dirty="0"/>
              <a:t>/</a:t>
            </a:r>
            <a:r>
              <a:rPr lang="en-US" dirty="0" err="1"/>
              <a:t>files.json</a:t>
            </a:r>
            <a:r>
              <a:rPr lang="en-US" dirty="0"/>
              <a:t>, …</a:t>
            </a:r>
          </a:p>
          <a:p>
            <a:r>
              <a:rPr lang="en-US" dirty="0"/>
              <a:t>Convert File(s)</a:t>
            </a:r>
          </a:p>
          <a:p>
            <a:pPr lvl="1"/>
            <a:r>
              <a:rPr lang="en-US" dirty="0"/>
              <a:t>Starts conversion process on selected file(s)</a:t>
            </a:r>
          </a:p>
          <a:p>
            <a:pPr lvl="1"/>
            <a:r>
              <a:rPr lang="en-US" dirty="0"/>
              <a:t>Leaves behind metadata.txt file with conversion details</a:t>
            </a:r>
          </a:p>
          <a:p>
            <a:pPr lvl="1"/>
            <a:r>
              <a:rPr lang="en-US" dirty="0"/>
              <a:t>Optional debug.txt with details for each record</a:t>
            </a:r>
          </a:p>
          <a:p>
            <a:r>
              <a:rPr lang="en-US" dirty="0"/>
              <a:t>Exit</a:t>
            </a:r>
          </a:p>
          <a:p>
            <a:pPr lvl="1"/>
            <a:r>
              <a:rPr lang="en-US" dirty="0"/>
              <a:t>Quit program</a:t>
            </a:r>
          </a:p>
        </p:txBody>
      </p:sp>
    </p:spTree>
    <p:extLst>
      <p:ext uri="{BB962C8B-B14F-4D97-AF65-F5344CB8AC3E}">
        <p14:creationId xmlns:p14="http://schemas.microsoft.com/office/powerpoint/2010/main" val="404475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87BD-09BB-4D30-B0E5-09D32F0CA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944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Tool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AF8DF-B285-4E50-B41B-20B540976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4070"/>
            <a:ext cx="10515600" cy="56954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Debug Log</a:t>
            </a:r>
          </a:p>
          <a:p>
            <a:pPr lvl="1"/>
            <a:r>
              <a:rPr lang="en-US" dirty="0"/>
              <a:t>Output detailed conversion log to debug.txt file</a:t>
            </a:r>
          </a:p>
          <a:p>
            <a:r>
              <a:rPr lang="en-US" dirty="0"/>
              <a:t>Output Binary MAPs</a:t>
            </a:r>
          </a:p>
          <a:p>
            <a:pPr lvl="1"/>
            <a:r>
              <a:rPr lang="en-US" dirty="0"/>
              <a:t>Extracts J2735 UPER encoded MAPs to binary files (.bin)</a:t>
            </a:r>
          </a:p>
          <a:p>
            <a:r>
              <a:rPr lang="en-US" dirty="0"/>
              <a:t>Output MAPs/SPATs into file (combined)</a:t>
            </a:r>
          </a:p>
          <a:p>
            <a:pPr lvl="1"/>
            <a:r>
              <a:rPr lang="en-US" dirty="0" err="1"/>
              <a:t>mapspat</a:t>
            </a:r>
            <a:r>
              <a:rPr lang="en-US" dirty="0"/>
              <a:t>-reg#-</a:t>
            </a:r>
            <a:r>
              <a:rPr lang="en-US" dirty="0" err="1"/>
              <a:t>id#.json</a:t>
            </a:r>
            <a:endParaRPr lang="en-US" dirty="0"/>
          </a:p>
          <a:p>
            <a:r>
              <a:rPr lang="en-US" dirty="0"/>
              <a:t>Separate MAPs/SPATs into files (split)</a:t>
            </a:r>
          </a:p>
          <a:p>
            <a:pPr lvl="1"/>
            <a:r>
              <a:rPr lang="en-US" dirty="0"/>
              <a:t>map-reg#-</a:t>
            </a:r>
            <a:r>
              <a:rPr lang="en-US" dirty="0" err="1"/>
              <a:t>id#.json</a:t>
            </a:r>
            <a:endParaRPr lang="en-US" dirty="0"/>
          </a:p>
          <a:p>
            <a:pPr lvl="1"/>
            <a:r>
              <a:rPr lang="en-US" dirty="0"/>
              <a:t>spat-reg#-</a:t>
            </a:r>
            <a:r>
              <a:rPr lang="en-US" dirty="0" err="1"/>
              <a:t>id#.json</a:t>
            </a:r>
            <a:endParaRPr lang="en-US" dirty="0"/>
          </a:p>
          <a:p>
            <a:r>
              <a:rPr lang="en-US" dirty="0"/>
              <a:t>Split BSMs into files by Id</a:t>
            </a:r>
          </a:p>
          <a:p>
            <a:pPr lvl="1"/>
            <a:r>
              <a:rPr lang="en-US" dirty="0"/>
              <a:t>By CAMP ID (lower 2 bytes only)</a:t>
            </a:r>
          </a:p>
          <a:p>
            <a:pPr lvl="1"/>
            <a:r>
              <a:rPr lang="en-US" dirty="0" err="1"/>
              <a:t>bsm</a:t>
            </a:r>
            <a:r>
              <a:rPr lang="en-US" dirty="0"/>
              <a:t>-</a:t>
            </a:r>
            <a:r>
              <a:rPr lang="en-US" dirty="0" err="1"/>
              <a:t>id#.json</a:t>
            </a:r>
            <a:endParaRPr lang="en-US" dirty="0"/>
          </a:p>
          <a:p>
            <a:r>
              <a:rPr lang="en-US" dirty="0"/>
              <a:t>BSM Conversion  of split files</a:t>
            </a:r>
          </a:p>
          <a:p>
            <a:pPr lvl="1"/>
            <a:r>
              <a:rPr lang="en-US" dirty="0"/>
              <a:t>Split files only</a:t>
            </a:r>
          </a:p>
          <a:p>
            <a:pPr lvl="1"/>
            <a:r>
              <a:rPr lang="en-US" dirty="0"/>
              <a:t>Converts BSM data from raw values to engineering unit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3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3584-A5AF-4401-918C-3797FE696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36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Command line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9E1D0-285A-405C-8FC6-49657F8C8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1486"/>
            <a:ext cx="10515600" cy="5704114"/>
          </a:xfrm>
        </p:spPr>
        <p:txBody>
          <a:bodyPr>
            <a:normAutofit/>
          </a:bodyPr>
          <a:lstStyle/>
          <a:p>
            <a:r>
              <a:rPr lang="en-US" sz="2000" dirty="0"/>
              <a:t>For the convenience of mass converting files</a:t>
            </a:r>
          </a:p>
          <a:p>
            <a:r>
              <a:rPr lang="en-US" sz="2000" dirty="0"/>
              <a:t>Output files into log output directory</a:t>
            </a:r>
          </a:p>
          <a:p>
            <a:r>
              <a:rPr lang="en-US" sz="2000" dirty="0"/>
              <a:t>./j2735_decoder.py [options] &lt;files&gt;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Python3 J2735-2024-05-28 PCAP Decoder V2.0.4 </a:t>
            </a:r>
            <a:b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j2735_decoder.py 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hlinkClick r:id="rId2"/>
              </a:rPr>
              <a:t>bcdhmo:su:v:BO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 &lt;input PCAP files&gt; </a:t>
            </a:r>
            <a:b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-b        Split BSMs to file by ID </a:t>
            </a:r>
            <a:b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-c        Converting BSM enabled </a:t>
            </a:r>
            <a:b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-d        Debugging enabled to debug.txt </a:t>
            </a:r>
            <a:b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-h        Help </a:t>
            </a:r>
            <a:b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-m        Binary MAP output in J2735 UPER format </a:t>
            </a:r>
            <a:b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-o &lt;offs&gt; UDP offset to data in bytes </a:t>
            </a:r>
            <a:b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-s        Split MAPs/SPATs to file by ID in JSON </a:t>
            </a:r>
            <a:b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-u &lt;port&gt; UDP port </a:t>
            </a:r>
            <a:b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-v vid    BSMs extracted by vehicle id </a:t>
            </a:r>
            <a:b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-B        Use PCAP file base name as base path to output directory </a:t>
            </a:r>
            <a:b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-O &lt;path&gt; Path to output base directory </a:t>
            </a:r>
            <a:b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 Creates JSON and KML (MAP) files with metadata.txt to &lt;path&gt;/&lt;base&gt;</a:t>
            </a:r>
            <a:b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559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1F81-9870-4EFB-85F5-C24946197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V2X PCAP Recording Rules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03977-50C6-410A-A1BC-595E2E6384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Capturing radio data for conversion and analysis</a:t>
            </a:r>
          </a:p>
        </p:txBody>
      </p:sp>
    </p:spTree>
    <p:extLst>
      <p:ext uri="{BB962C8B-B14F-4D97-AF65-F5344CB8AC3E}">
        <p14:creationId xmlns:p14="http://schemas.microsoft.com/office/powerpoint/2010/main" val="100414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C92F-F457-424A-9DE0-7926F7D2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248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Standardizing how we capture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5ED7C-0BF5-4EF3-922D-A8B658AF1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612"/>
            <a:ext cx="10515600" cy="568669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are getting different formats from different OBU/RSU radio vendors</a:t>
            </a:r>
          </a:p>
          <a:p>
            <a:pPr lvl="1"/>
            <a:r>
              <a:rPr lang="en-US" dirty="0"/>
              <a:t>Complicates our efforts, but some vendors have agreed on (preferred) 0x88DC PCAP format</a:t>
            </a:r>
          </a:p>
          <a:p>
            <a:r>
              <a:rPr lang="en-US" dirty="0"/>
              <a:t>PCAP or </a:t>
            </a:r>
            <a:r>
              <a:rPr lang="en-US" dirty="0" err="1"/>
              <a:t>PCAPng</a:t>
            </a:r>
            <a:endParaRPr lang="en-US" dirty="0"/>
          </a:p>
          <a:p>
            <a:pPr lvl="1"/>
            <a:r>
              <a:rPr lang="en-US" dirty="0"/>
              <a:t>Either is fine</a:t>
            </a:r>
          </a:p>
          <a:p>
            <a:r>
              <a:rPr lang="en-US" dirty="0"/>
              <a:t>Avoid weird encodings of data in PCAP file</a:t>
            </a:r>
          </a:p>
          <a:p>
            <a:pPr lvl="1"/>
            <a:r>
              <a:rPr lang="en-US" dirty="0"/>
              <a:t>IPv4/IPv6 layer without Ethernet layer</a:t>
            </a:r>
          </a:p>
          <a:p>
            <a:pPr lvl="1"/>
            <a:r>
              <a:rPr lang="en-US" dirty="0"/>
              <a:t>Missing 1609.2 layers</a:t>
            </a:r>
          </a:p>
          <a:p>
            <a:r>
              <a:rPr lang="en-US" dirty="0"/>
              <a:t>Full radio stack capture (complex)</a:t>
            </a:r>
          </a:p>
          <a:p>
            <a:pPr lvl="1"/>
            <a:r>
              <a:rPr lang="en-US" dirty="0"/>
              <a:t>DSRC stacks (based on 802.11p), including 1609.3 WSMP layer</a:t>
            </a:r>
          </a:p>
          <a:p>
            <a:pPr lvl="1"/>
            <a:r>
              <a:rPr lang="en-US" dirty="0"/>
              <a:t>C-V2X stacks</a:t>
            </a:r>
          </a:p>
          <a:p>
            <a:r>
              <a:rPr lang="en-US" dirty="0"/>
              <a:t>UDP dump of 1609.2 and J2735 data (simpler)</a:t>
            </a:r>
          </a:p>
          <a:p>
            <a:pPr lvl="1"/>
            <a:r>
              <a:rPr lang="en-US" dirty="0"/>
              <a:t>Even if unsigned, include the 1609.2 layer!</a:t>
            </a:r>
          </a:p>
          <a:p>
            <a:r>
              <a:rPr lang="en-US" dirty="0"/>
              <a:t>Once we get to J2735 layer, we can decode it</a:t>
            </a:r>
          </a:p>
          <a:p>
            <a:pPr lvl="1"/>
            <a:r>
              <a:rPr lang="en-US" dirty="0"/>
              <a:t>Using ASN.1 compiler tools (C/C++/Java/Rust?)</a:t>
            </a:r>
          </a:p>
          <a:p>
            <a:pPr lvl="2"/>
            <a:r>
              <a:rPr lang="en-US" dirty="0"/>
              <a:t>Output to XML, some tools output JSON</a:t>
            </a:r>
          </a:p>
          <a:p>
            <a:pPr lvl="1"/>
            <a:r>
              <a:rPr lang="en-US" dirty="0"/>
              <a:t>Using Python3 </a:t>
            </a:r>
            <a:r>
              <a:rPr lang="en-US" dirty="0" err="1"/>
              <a:t>Pycrate</a:t>
            </a:r>
            <a:r>
              <a:rPr lang="en-US" dirty="0"/>
              <a:t> module</a:t>
            </a:r>
          </a:p>
          <a:p>
            <a:pPr lvl="2"/>
            <a:r>
              <a:rPr lang="en-US" dirty="0"/>
              <a:t>Convert to JSON</a:t>
            </a:r>
          </a:p>
          <a:p>
            <a:pPr lvl="1"/>
            <a:r>
              <a:rPr lang="en-US" dirty="0"/>
              <a:t>Import JSON into big data science tools like Pandas and/or Anaconda, even Snowflake</a:t>
            </a:r>
          </a:p>
        </p:txBody>
      </p:sp>
    </p:spTree>
    <p:extLst>
      <p:ext uri="{BB962C8B-B14F-4D97-AF65-F5344CB8AC3E}">
        <p14:creationId xmlns:p14="http://schemas.microsoft.com/office/powerpoint/2010/main" val="1310062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08A37-C8F0-833C-8159-B04857283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FBEA-C03E-0A08-CAF2-4695849A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94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PCAP 0x88DC </a:t>
            </a:r>
            <a:r>
              <a:rPr lang="en-US" b="1" dirty="0" err="1"/>
              <a:t>Ethertype</a:t>
            </a:r>
            <a:endParaRPr lang="en-US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699904-F82E-E4EB-BA14-44F17BE35F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466437"/>
              </p:ext>
            </p:extLst>
          </p:nvPr>
        </p:nvGraphicFramePr>
        <p:xfrm>
          <a:off x="838200" y="1076687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013481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360325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Network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Ethernet Frame 0x88DC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Ethernet packet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13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WSMP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WSMP –N header –T header 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269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1609.2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signage (even if unsigned)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68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J2735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BSM, MAP, SPAT, RTCM,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01189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F09ABC-1283-EC30-1742-B5092600CF8F}"/>
              </a:ext>
            </a:extLst>
          </p:cNvPr>
          <p:cNvSpPr txBox="1">
            <a:spLocks/>
          </p:cNvSpPr>
          <p:nvPr/>
        </p:nvSpPr>
        <p:spPr>
          <a:xfrm>
            <a:off x="838200" y="3110753"/>
            <a:ext cx="10515600" cy="3382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 used by </a:t>
            </a:r>
            <a:r>
              <a:rPr lang="en-US" dirty="0" err="1"/>
              <a:t>Cohda</a:t>
            </a:r>
            <a:r>
              <a:rPr lang="en-US" dirty="0"/>
              <a:t> and DENSO, preferred format</a:t>
            </a:r>
          </a:p>
          <a:p>
            <a:r>
              <a:rPr lang="en-US" dirty="0"/>
              <a:t>Contains WSMP, 1609.2 and J2735 layers</a:t>
            </a:r>
          </a:p>
          <a:p>
            <a:r>
              <a:rPr lang="en-US" dirty="0"/>
              <a:t>Simplest format</a:t>
            </a:r>
          </a:p>
        </p:txBody>
      </p:sp>
    </p:spTree>
    <p:extLst>
      <p:ext uri="{BB962C8B-B14F-4D97-AF65-F5344CB8AC3E}">
        <p14:creationId xmlns:p14="http://schemas.microsoft.com/office/powerpoint/2010/main" val="3105334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9214B-F069-47FF-8DC1-FD9166FD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94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Full Radio Stack Capture (DSRC)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304E13-7241-48F0-B5E5-4FB8B3611B5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076687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013481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360325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Network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Radiotap</a:t>
                      </a:r>
                      <a:r>
                        <a:rPr lang="en-US" dirty="0"/>
                        <a:t> (optional)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Radio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13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802.11 QoS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 802.11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028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LLC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Indicates WSMP layer (0x88dc)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305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WSMP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WSMP –N header, –T header and message: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96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1609.2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Security signage (even if unsigned)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269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J2735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BSM, MAP, SPAT, RTCM,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01189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9B3A6B-64A8-4E7B-BC6B-7EF601318D20}"/>
              </a:ext>
            </a:extLst>
          </p:cNvPr>
          <p:cNvSpPr txBox="1">
            <a:spLocks/>
          </p:cNvSpPr>
          <p:nvPr/>
        </p:nvSpPr>
        <p:spPr>
          <a:xfrm>
            <a:off x="838200" y="3765184"/>
            <a:ext cx="10515600" cy="2727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Captured at network interface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tcpdump</a:t>
            </a:r>
            <a:r>
              <a:rPr lang="en-US" dirty="0"/>
              <a:t>, </a:t>
            </a:r>
            <a:r>
              <a:rPr lang="en-US" dirty="0" err="1"/>
              <a:t>wireshark</a:t>
            </a:r>
            <a:r>
              <a:rPr lang="en-US" dirty="0"/>
              <a:t> or similar tool</a:t>
            </a:r>
          </a:p>
          <a:p>
            <a:r>
              <a:rPr lang="en-US" dirty="0"/>
              <a:t>PCAP contents can be forwarded over UDP</a:t>
            </a:r>
          </a:p>
          <a:p>
            <a:pPr lvl="1"/>
            <a:r>
              <a:rPr lang="en-US" dirty="0"/>
              <a:t>Receiver application writes data to PCAP file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Radiotap</a:t>
            </a:r>
            <a:r>
              <a:rPr lang="en-US" dirty="0"/>
              <a:t> layer for radio information to help debug radio</a:t>
            </a:r>
          </a:p>
          <a:p>
            <a:r>
              <a:rPr lang="en-US" dirty="0"/>
              <a:t>Please do not write hand coded PCAPs that don’t follow the rules</a:t>
            </a:r>
          </a:p>
          <a:p>
            <a:r>
              <a:rPr lang="en-US" dirty="0"/>
              <a:t>Separating TX and RX data into separate PCAPs makes analysis easier</a:t>
            </a:r>
          </a:p>
          <a:p>
            <a:pPr lvl="1"/>
            <a:r>
              <a:rPr lang="en-US" dirty="0"/>
              <a:t>Since BSM </a:t>
            </a:r>
            <a:r>
              <a:rPr lang="en-US" dirty="0" err="1"/>
              <a:t>TempID</a:t>
            </a:r>
            <a:r>
              <a:rPr lang="en-US" dirty="0"/>
              <a:t> is randomized</a:t>
            </a:r>
          </a:p>
        </p:txBody>
      </p:sp>
    </p:spTree>
    <p:extLst>
      <p:ext uri="{BB962C8B-B14F-4D97-AF65-F5344CB8AC3E}">
        <p14:creationId xmlns:p14="http://schemas.microsoft.com/office/powerpoint/2010/main" val="2211885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3440</Words>
  <Application>Microsoft Office PowerPoint</Application>
  <PresentationFormat>Widescreen</PresentationFormat>
  <Paragraphs>223</Paragraphs>
  <Slides>22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Office Theme</vt:lpstr>
      <vt:lpstr>NTCNA PCAP Decoder JSON Converter V2.0</vt:lpstr>
      <vt:lpstr>The Application</vt:lpstr>
      <vt:lpstr>Using the tool</vt:lpstr>
      <vt:lpstr>Tool options</vt:lpstr>
      <vt:lpstr>Command line version</vt:lpstr>
      <vt:lpstr>V2X PCAP Recording Rules</vt:lpstr>
      <vt:lpstr>Standardizing how we capture data</vt:lpstr>
      <vt:lpstr>PCAP 0x88DC Ethertype</vt:lpstr>
      <vt:lpstr>Full Radio Stack Capture (DSRC)</vt:lpstr>
      <vt:lpstr>Full Radio Stack Capture (C-V2X)</vt:lpstr>
      <vt:lpstr>UDP V2X Stack Capture (C-V2X or DSRC)</vt:lpstr>
      <vt:lpstr>UDP V2X Stack Capture (DSRC) Tazman</vt:lpstr>
      <vt:lpstr>The Gory Details</vt:lpstr>
      <vt:lpstr>The CAMP/TOSCo/CI/CTIC JSON Format for J2735</vt:lpstr>
      <vt:lpstr>MAP sample</vt:lpstr>
      <vt:lpstr>SPAT sample</vt:lpstr>
      <vt:lpstr>BSM sample</vt:lpstr>
      <vt:lpstr>Installing</vt:lpstr>
      <vt:lpstr>Linux Installation</vt:lpstr>
      <vt:lpstr>Windows Installation</vt:lpstr>
      <vt:lpstr>Other Tools</vt:lpstr>
      <vt:lpstr>Wireshark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NTCNA PCAP Decoder JSON Converter</dc:title>
  <dc:creator>Neal Probert</dc:creator>
  <cp:lastModifiedBy>Neal Probert</cp:lastModifiedBy>
  <cp:revision>67</cp:revision>
  <dcterms:created xsi:type="dcterms:W3CDTF">2021-05-07T15:03:31Z</dcterms:created>
  <dcterms:modified xsi:type="dcterms:W3CDTF">2025-01-29T16:44:53Z</dcterms:modified>
</cp:coreProperties>
</file>