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1DB9D-FC6D-4011-AAA2-DF72B5B03914}" v="400" dt="2024-03-26T03:35:38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ctor, Nick" userId="278cfae8-2af9-4c76-9251-fbf302b3f1b8" providerId="ADAL" clId="{E0F1DB9D-FC6D-4011-AAA2-DF72B5B03914}"/>
    <pc:docChg chg="undo redo custSel addSld modSld">
      <pc:chgData name="Proctor, Nick" userId="278cfae8-2af9-4c76-9251-fbf302b3f1b8" providerId="ADAL" clId="{E0F1DB9D-FC6D-4011-AAA2-DF72B5B03914}" dt="2024-03-26T12:56:33.420" v="3109" actId="14100"/>
      <pc:docMkLst>
        <pc:docMk/>
      </pc:docMkLst>
      <pc:sldChg chg="modSp mod">
        <pc:chgData name="Proctor, Nick" userId="278cfae8-2af9-4c76-9251-fbf302b3f1b8" providerId="ADAL" clId="{E0F1DB9D-FC6D-4011-AAA2-DF72B5B03914}" dt="2024-03-19T05:33:16.714" v="195" actId="1036"/>
        <pc:sldMkLst>
          <pc:docMk/>
          <pc:sldMk cId="1644070193" sldId="260"/>
        </pc:sldMkLst>
        <pc:spChg chg="mod">
          <ac:chgData name="Proctor, Nick" userId="278cfae8-2af9-4c76-9251-fbf302b3f1b8" providerId="ADAL" clId="{E0F1DB9D-FC6D-4011-AAA2-DF72B5B03914}" dt="2024-03-19T05:33:16.714" v="195" actId="1036"/>
          <ac:spMkLst>
            <pc:docMk/>
            <pc:sldMk cId="1644070193" sldId="260"/>
            <ac:spMk id="11" creationId="{A17D3CE3-60EA-DC9F-A2CF-DD3424C6FD25}"/>
          </ac:spMkLst>
        </pc:spChg>
      </pc:sldChg>
      <pc:sldChg chg="addSp delSp modSp mod setBg">
        <pc:chgData name="Proctor, Nick" userId="278cfae8-2af9-4c76-9251-fbf302b3f1b8" providerId="ADAL" clId="{E0F1DB9D-FC6D-4011-AAA2-DF72B5B03914}" dt="2024-03-19T05:47:48.419" v="485" actId="1076"/>
        <pc:sldMkLst>
          <pc:docMk/>
          <pc:sldMk cId="332519880" sldId="261"/>
        </pc:sldMkLst>
        <pc:spChg chg="mod">
          <ac:chgData name="Proctor, Nick" userId="278cfae8-2af9-4c76-9251-fbf302b3f1b8" providerId="ADAL" clId="{E0F1DB9D-FC6D-4011-AAA2-DF72B5B03914}" dt="2024-03-19T05:42:40.798" v="372" actId="26606"/>
          <ac:spMkLst>
            <pc:docMk/>
            <pc:sldMk cId="332519880" sldId="261"/>
            <ac:spMk id="2" creationId="{495EFD9F-2E86-D21E-4374-C74414105210}"/>
          </ac:spMkLst>
        </pc:spChg>
        <pc:spChg chg="mod">
          <ac:chgData name="Proctor, Nick" userId="278cfae8-2af9-4c76-9251-fbf302b3f1b8" providerId="ADAL" clId="{E0F1DB9D-FC6D-4011-AAA2-DF72B5B03914}" dt="2024-03-19T05:42:40.798" v="372" actId="26606"/>
          <ac:spMkLst>
            <pc:docMk/>
            <pc:sldMk cId="332519880" sldId="261"/>
            <ac:spMk id="3" creationId="{817D6354-219A-2B6F-9EC4-C49978E4AC5E}"/>
          </ac:spMkLst>
        </pc:spChg>
        <pc:spChg chg="mod">
          <ac:chgData name="Proctor, Nick" userId="278cfae8-2af9-4c76-9251-fbf302b3f1b8" providerId="ADAL" clId="{E0F1DB9D-FC6D-4011-AAA2-DF72B5B03914}" dt="2024-03-19T05:45:07.456" v="414" actId="1035"/>
          <ac:spMkLst>
            <pc:docMk/>
            <pc:sldMk cId="332519880" sldId="261"/>
            <ac:spMk id="6" creationId="{2542A8D2-F3A9-5D85-A363-CDE265356612}"/>
          </ac:spMkLst>
        </pc:spChg>
        <pc:spChg chg="mod">
          <ac:chgData name="Proctor, Nick" userId="278cfae8-2af9-4c76-9251-fbf302b3f1b8" providerId="ADAL" clId="{E0F1DB9D-FC6D-4011-AAA2-DF72B5B03914}" dt="2024-03-19T05:47:39.569" v="484" actId="1076"/>
          <ac:spMkLst>
            <pc:docMk/>
            <pc:sldMk cId="332519880" sldId="261"/>
            <ac:spMk id="18" creationId="{AAEF167D-F9B2-02C9-BA53-7DF7996C3DD3}"/>
          </ac:spMkLst>
        </pc:spChg>
        <pc:spChg chg="mod">
          <ac:chgData name="Proctor, Nick" userId="278cfae8-2af9-4c76-9251-fbf302b3f1b8" providerId="ADAL" clId="{E0F1DB9D-FC6D-4011-AAA2-DF72B5B03914}" dt="2024-03-19T05:43:50.242" v="388" actId="403"/>
          <ac:spMkLst>
            <pc:docMk/>
            <pc:sldMk cId="332519880" sldId="261"/>
            <ac:spMk id="22" creationId="{1FFE5699-3EC5-C7C2-F852-1322910ABA35}"/>
          </ac:spMkLst>
        </pc:spChg>
        <pc:spChg chg="mod">
          <ac:chgData name="Proctor, Nick" userId="278cfae8-2af9-4c76-9251-fbf302b3f1b8" providerId="ADAL" clId="{E0F1DB9D-FC6D-4011-AAA2-DF72B5B03914}" dt="2024-03-19T05:43:50.242" v="388" actId="403"/>
          <ac:spMkLst>
            <pc:docMk/>
            <pc:sldMk cId="332519880" sldId="261"/>
            <ac:spMk id="24" creationId="{16D3F5B4-0B5E-8A0A-7B38-CA5CE537D789}"/>
          </ac:spMkLst>
        </pc:spChg>
        <pc:spChg chg="add mod">
          <ac:chgData name="Proctor, Nick" userId="278cfae8-2af9-4c76-9251-fbf302b3f1b8" providerId="ADAL" clId="{E0F1DB9D-FC6D-4011-AAA2-DF72B5B03914}" dt="2024-03-19T05:43:50.242" v="388" actId="403"/>
          <ac:spMkLst>
            <pc:docMk/>
            <pc:sldMk cId="332519880" sldId="261"/>
            <ac:spMk id="26" creationId="{0B877ADF-855A-47B6-C404-242142E0DF99}"/>
          </ac:spMkLst>
        </pc:spChg>
        <pc:spChg chg="add del mod">
          <ac:chgData name="Proctor, Nick" userId="278cfae8-2af9-4c76-9251-fbf302b3f1b8" providerId="ADAL" clId="{E0F1DB9D-FC6D-4011-AAA2-DF72B5B03914}" dt="2024-03-19T05:29:10.715" v="135" actId="478"/>
          <ac:spMkLst>
            <pc:docMk/>
            <pc:sldMk cId="332519880" sldId="261"/>
            <ac:spMk id="28" creationId="{5D38D39B-F2C9-3A44-9255-B9DB2F896D71}"/>
          </ac:spMkLst>
        </pc:spChg>
        <pc:spChg chg="add del mod">
          <ac:chgData name="Proctor, Nick" userId="278cfae8-2af9-4c76-9251-fbf302b3f1b8" providerId="ADAL" clId="{E0F1DB9D-FC6D-4011-AAA2-DF72B5B03914}" dt="2024-03-19T05:28:03.246" v="125" actId="478"/>
          <ac:spMkLst>
            <pc:docMk/>
            <pc:sldMk cId="332519880" sldId="261"/>
            <ac:spMk id="30" creationId="{63C22792-14D4-8666-632D-5EFE36BC3FA5}"/>
          </ac:spMkLst>
        </pc:spChg>
        <pc:spChg chg="add mod">
          <ac:chgData name="Proctor, Nick" userId="278cfae8-2af9-4c76-9251-fbf302b3f1b8" providerId="ADAL" clId="{E0F1DB9D-FC6D-4011-AAA2-DF72B5B03914}" dt="2024-03-19T05:43:50.242" v="388" actId="403"/>
          <ac:spMkLst>
            <pc:docMk/>
            <pc:sldMk cId="332519880" sldId="261"/>
            <ac:spMk id="32" creationId="{468E9FC7-982E-9CA5-8EA5-7676704B8FDD}"/>
          </ac:spMkLst>
        </pc:spChg>
        <pc:spChg chg="add mod">
          <ac:chgData name="Proctor, Nick" userId="278cfae8-2af9-4c76-9251-fbf302b3f1b8" providerId="ADAL" clId="{E0F1DB9D-FC6D-4011-AAA2-DF72B5B03914}" dt="2024-03-19T05:43:50.242" v="388" actId="403"/>
          <ac:spMkLst>
            <pc:docMk/>
            <pc:sldMk cId="332519880" sldId="261"/>
            <ac:spMk id="34" creationId="{2D40152C-2A06-EC31-5D8B-D707776FC852}"/>
          </ac:spMkLst>
        </pc:spChg>
        <pc:spChg chg="add mod">
          <ac:chgData name="Proctor, Nick" userId="278cfae8-2af9-4c76-9251-fbf302b3f1b8" providerId="ADAL" clId="{E0F1DB9D-FC6D-4011-AAA2-DF72B5B03914}" dt="2024-03-19T05:47:26.929" v="483" actId="1076"/>
          <ac:spMkLst>
            <pc:docMk/>
            <pc:sldMk cId="332519880" sldId="261"/>
            <ac:spMk id="38" creationId="{56A509D2-C063-97AC-3767-629438189518}"/>
          </ac:spMkLst>
        </pc:spChg>
        <pc:spChg chg="mod">
          <ac:chgData name="Proctor, Nick" userId="278cfae8-2af9-4c76-9251-fbf302b3f1b8" providerId="ADAL" clId="{E0F1DB9D-FC6D-4011-AAA2-DF72B5B03914}" dt="2024-03-19T05:46:08.545" v="415"/>
          <ac:spMkLst>
            <pc:docMk/>
            <pc:sldMk cId="332519880" sldId="261"/>
            <ac:spMk id="40" creationId="{A5454EED-BB1E-CD11-402E-0CDFCF2C812C}"/>
          </ac:spMkLst>
        </pc:spChg>
        <pc:spChg chg="mod">
          <ac:chgData name="Proctor, Nick" userId="278cfae8-2af9-4c76-9251-fbf302b3f1b8" providerId="ADAL" clId="{E0F1DB9D-FC6D-4011-AAA2-DF72B5B03914}" dt="2024-03-19T05:46:08.545" v="415"/>
          <ac:spMkLst>
            <pc:docMk/>
            <pc:sldMk cId="332519880" sldId="261"/>
            <ac:spMk id="41" creationId="{3E85A893-F656-01A2-DB45-3AF56ED0DCBA}"/>
          </ac:spMkLst>
        </pc:spChg>
        <pc:spChg chg="add">
          <ac:chgData name="Proctor, Nick" userId="278cfae8-2af9-4c76-9251-fbf302b3f1b8" providerId="ADAL" clId="{E0F1DB9D-FC6D-4011-AAA2-DF72B5B03914}" dt="2024-03-19T05:42:40.798" v="372" actId="26606"/>
          <ac:spMkLst>
            <pc:docMk/>
            <pc:sldMk cId="332519880" sldId="261"/>
            <ac:spMk id="42" creationId="{53B475F8-50AE-46A0-9943-B2B63183D50C}"/>
          </ac:spMkLst>
        </pc:spChg>
        <pc:spChg chg="mod">
          <ac:chgData name="Proctor, Nick" userId="278cfae8-2af9-4c76-9251-fbf302b3f1b8" providerId="ADAL" clId="{E0F1DB9D-FC6D-4011-AAA2-DF72B5B03914}" dt="2024-03-19T05:46:08.545" v="415"/>
          <ac:spMkLst>
            <pc:docMk/>
            <pc:sldMk cId="332519880" sldId="261"/>
            <ac:spMk id="43" creationId="{989B198C-F33F-2CFB-E365-BCB0B8D6036A}"/>
          </ac:spMkLst>
        </pc:spChg>
        <pc:spChg chg="add">
          <ac:chgData name="Proctor, Nick" userId="278cfae8-2af9-4c76-9251-fbf302b3f1b8" providerId="ADAL" clId="{E0F1DB9D-FC6D-4011-AAA2-DF72B5B03914}" dt="2024-03-19T05:42:40.798" v="372" actId="26606"/>
          <ac:spMkLst>
            <pc:docMk/>
            <pc:sldMk cId="332519880" sldId="261"/>
            <ac:spMk id="44" creationId="{75F6FDB4-2351-48C2-A863-2364A02343C0}"/>
          </ac:spMkLst>
        </pc:spChg>
        <pc:spChg chg="mod">
          <ac:chgData name="Proctor, Nick" userId="278cfae8-2af9-4c76-9251-fbf302b3f1b8" providerId="ADAL" clId="{E0F1DB9D-FC6D-4011-AAA2-DF72B5B03914}" dt="2024-03-19T05:46:08.545" v="415"/>
          <ac:spMkLst>
            <pc:docMk/>
            <pc:sldMk cId="332519880" sldId="261"/>
            <ac:spMk id="45" creationId="{1BDAEBE4-F0F6-967C-F7FD-1AE9731256F8}"/>
          </ac:spMkLst>
        </pc:spChg>
        <pc:grpChg chg="add mod">
          <ac:chgData name="Proctor, Nick" userId="278cfae8-2af9-4c76-9251-fbf302b3f1b8" providerId="ADAL" clId="{E0F1DB9D-FC6D-4011-AAA2-DF72B5B03914}" dt="2024-03-19T05:43:50.242" v="388" actId="403"/>
          <ac:grpSpMkLst>
            <pc:docMk/>
            <pc:sldMk cId="332519880" sldId="261"/>
            <ac:grpSpMk id="35" creationId="{3CFEB697-E958-F7F7-CB9F-C4F89DF2E13E}"/>
          </ac:grpSpMkLst>
        </pc:grpChg>
        <pc:grpChg chg="add mod">
          <ac:chgData name="Proctor, Nick" userId="278cfae8-2af9-4c76-9251-fbf302b3f1b8" providerId="ADAL" clId="{E0F1DB9D-FC6D-4011-AAA2-DF72B5B03914}" dt="2024-03-19T05:47:48.419" v="485" actId="1076"/>
          <ac:grpSpMkLst>
            <pc:docMk/>
            <pc:sldMk cId="332519880" sldId="261"/>
            <ac:grpSpMk id="36" creationId="{B1677A7E-C2B3-6AF6-4D4A-5F97664D362E}"/>
          </ac:grpSpMkLst>
        </pc:grpChg>
        <pc:grpChg chg="add del mod">
          <ac:chgData name="Proctor, Nick" userId="278cfae8-2af9-4c76-9251-fbf302b3f1b8" providerId="ADAL" clId="{E0F1DB9D-FC6D-4011-AAA2-DF72B5B03914}" dt="2024-03-19T05:46:13.566" v="416" actId="478"/>
          <ac:grpSpMkLst>
            <pc:docMk/>
            <pc:sldMk cId="332519880" sldId="261"/>
            <ac:grpSpMk id="37" creationId="{6B6A8371-8542-3E6F-49C7-9ECB4E30FB82}"/>
          </ac:grpSpMkLst>
        </pc:grpChg>
        <pc:grpChg chg="add mod">
          <ac:chgData name="Proctor, Nick" userId="278cfae8-2af9-4c76-9251-fbf302b3f1b8" providerId="ADAL" clId="{E0F1DB9D-FC6D-4011-AAA2-DF72B5B03914}" dt="2024-03-19T05:46:19.386" v="417" actId="1076"/>
          <ac:grpSpMkLst>
            <pc:docMk/>
            <pc:sldMk cId="332519880" sldId="261"/>
            <ac:grpSpMk id="39" creationId="{EF4A67C2-3B9B-A0E0-9955-0A6D11E90EE1}"/>
          </ac:grpSpMkLst>
        </pc:grpChg>
        <pc:picChg chg="mod ord modCrop">
          <ac:chgData name="Proctor, Nick" userId="278cfae8-2af9-4c76-9251-fbf302b3f1b8" providerId="ADAL" clId="{E0F1DB9D-FC6D-4011-AAA2-DF72B5B03914}" dt="2024-03-19T05:47:11.061" v="481" actId="1076"/>
          <ac:picMkLst>
            <pc:docMk/>
            <pc:sldMk cId="332519880" sldId="261"/>
            <ac:picMk id="20" creationId="{A9267872-4A24-677D-2C7B-BF05076D4471}"/>
          </ac:picMkLst>
        </pc:picChg>
      </pc:sldChg>
      <pc:sldChg chg="addSp delSp modSp new mod">
        <pc:chgData name="Proctor, Nick" userId="278cfae8-2af9-4c76-9251-fbf302b3f1b8" providerId="ADAL" clId="{E0F1DB9D-FC6D-4011-AAA2-DF72B5B03914}" dt="2024-03-19T06:26:01.225" v="1236" actId="20577"/>
        <pc:sldMkLst>
          <pc:docMk/>
          <pc:sldMk cId="1715450493" sldId="262"/>
        </pc:sldMkLst>
        <pc:spChg chg="mod">
          <ac:chgData name="Proctor, Nick" userId="278cfae8-2af9-4c76-9251-fbf302b3f1b8" providerId="ADAL" clId="{E0F1DB9D-FC6D-4011-AAA2-DF72B5B03914}" dt="2024-03-19T05:54:09.127" v="506" actId="20577"/>
          <ac:spMkLst>
            <pc:docMk/>
            <pc:sldMk cId="1715450493" sldId="262"/>
            <ac:spMk id="2" creationId="{A5AAC198-19F4-7DBC-0BF5-F7E83DE2E4BE}"/>
          </ac:spMkLst>
        </pc:spChg>
        <pc:spChg chg="del">
          <ac:chgData name="Proctor, Nick" userId="278cfae8-2af9-4c76-9251-fbf302b3f1b8" providerId="ADAL" clId="{E0F1DB9D-FC6D-4011-AAA2-DF72B5B03914}" dt="2024-03-19T05:59:49.093" v="508"/>
          <ac:spMkLst>
            <pc:docMk/>
            <pc:sldMk cId="1715450493" sldId="262"/>
            <ac:spMk id="3" creationId="{60171174-5178-9412-40D9-40BC2DFFA7E1}"/>
          </ac:spMkLst>
        </pc:spChg>
        <pc:spChg chg="del">
          <ac:chgData name="Proctor, Nick" userId="278cfae8-2af9-4c76-9251-fbf302b3f1b8" providerId="ADAL" clId="{E0F1DB9D-FC6D-4011-AAA2-DF72B5B03914}" dt="2024-03-19T05:54:45.887" v="507" actId="478"/>
          <ac:spMkLst>
            <pc:docMk/>
            <pc:sldMk cId="1715450493" sldId="262"/>
            <ac:spMk id="4" creationId="{50F7DE83-97F6-9D06-FF3E-B9A750AF5CCD}"/>
          </ac:spMkLst>
        </pc:spChg>
        <pc:spChg chg="add del mod">
          <ac:chgData name="Proctor, Nick" userId="278cfae8-2af9-4c76-9251-fbf302b3f1b8" providerId="ADAL" clId="{E0F1DB9D-FC6D-4011-AAA2-DF72B5B03914}" dt="2024-03-19T06:06:06.063" v="548"/>
          <ac:spMkLst>
            <pc:docMk/>
            <pc:sldMk cId="1715450493" sldId="262"/>
            <ac:spMk id="14" creationId="{DF69D0C9-4A07-8428-0639-340CCAD6C3F2}"/>
          </ac:spMkLst>
        </pc:spChg>
        <pc:spChg chg="add mod">
          <ac:chgData name="Proctor, Nick" userId="278cfae8-2af9-4c76-9251-fbf302b3f1b8" providerId="ADAL" clId="{E0F1DB9D-FC6D-4011-AAA2-DF72B5B03914}" dt="2024-03-19T06:26:01.225" v="1236" actId="20577"/>
          <ac:spMkLst>
            <pc:docMk/>
            <pc:sldMk cId="1715450493" sldId="262"/>
            <ac:spMk id="20" creationId="{47261C89-3FE0-76F8-1806-F79253B50A58}"/>
          </ac:spMkLst>
        </pc:spChg>
        <pc:grpChg chg="del mod">
          <ac:chgData name="Proctor, Nick" userId="278cfae8-2af9-4c76-9251-fbf302b3f1b8" providerId="ADAL" clId="{E0F1DB9D-FC6D-4011-AAA2-DF72B5B03914}" dt="2024-03-19T06:10:56.667" v="586"/>
          <ac:grpSpMkLst>
            <pc:docMk/>
            <pc:sldMk cId="1715450493" sldId="262"/>
            <ac:grpSpMk id="29" creationId="{9ECA0A7D-AA83-5057-8306-DA5EC9B528E0}"/>
          </ac:grpSpMkLst>
        </pc:grpChg>
        <pc:grpChg chg="del mod">
          <ac:chgData name="Proctor, Nick" userId="278cfae8-2af9-4c76-9251-fbf302b3f1b8" providerId="ADAL" clId="{E0F1DB9D-FC6D-4011-AAA2-DF72B5B03914}" dt="2024-03-19T06:11:02.384" v="595"/>
          <ac:grpSpMkLst>
            <pc:docMk/>
            <pc:sldMk cId="1715450493" sldId="262"/>
            <ac:grpSpMk id="34" creationId="{D3429306-545B-DD15-5C91-79E7591D4739}"/>
          </ac:grpSpMkLst>
        </pc:grpChg>
        <pc:grpChg chg="mod">
          <ac:chgData name="Proctor, Nick" userId="278cfae8-2af9-4c76-9251-fbf302b3f1b8" providerId="ADAL" clId="{E0F1DB9D-FC6D-4011-AAA2-DF72B5B03914}" dt="2024-03-19T06:11:04.903" v="600"/>
          <ac:grpSpMkLst>
            <pc:docMk/>
            <pc:sldMk cId="1715450493" sldId="262"/>
            <ac:grpSpMk id="38" creationId="{F065EFD9-97EB-FB30-1BD7-201C0BC46787}"/>
          </ac:grpSpMkLst>
        </pc:grpChg>
        <pc:grpChg chg="mod">
          <ac:chgData name="Proctor, Nick" userId="278cfae8-2af9-4c76-9251-fbf302b3f1b8" providerId="ADAL" clId="{E0F1DB9D-FC6D-4011-AAA2-DF72B5B03914}" dt="2024-03-19T06:11:08.997" v="605"/>
          <ac:grpSpMkLst>
            <pc:docMk/>
            <pc:sldMk cId="1715450493" sldId="262"/>
            <ac:grpSpMk id="43" creationId="{0F3CF14D-3869-8F32-9B24-471B0663543E}"/>
          </ac:grpSpMkLst>
        </pc:grpChg>
        <pc:grpChg chg="mod">
          <ac:chgData name="Proctor, Nick" userId="278cfae8-2af9-4c76-9251-fbf302b3f1b8" providerId="ADAL" clId="{E0F1DB9D-FC6D-4011-AAA2-DF72B5B03914}" dt="2024-03-19T06:11:08.997" v="605"/>
          <ac:grpSpMkLst>
            <pc:docMk/>
            <pc:sldMk cId="1715450493" sldId="262"/>
            <ac:grpSpMk id="44" creationId="{42E8C20F-6720-3968-CA1B-F69F70B340B2}"/>
          </ac:grpSpMkLst>
        </pc:grpChg>
        <pc:grpChg chg="del mod">
          <ac:chgData name="Proctor, Nick" userId="278cfae8-2af9-4c76-9251-fbf302b3f1b8" providerId="ADAL" clId="{E0F1DB9D-FC6D-4011-AAA2-DF72B5B03914}" dt="2024-03-19T06:11:20.338" v="611"/>
          <ac:grpSpMkLst>
            <pc:docMk/>
            <pc:sldMk cId="1715450493" sldId="262"/>
            <ac:grpSpMk id="49" creationId="{D0A2020E-51A0-794F-058B-2BA6F61F53EF}"/>
          </ac:grpSpMkLst>
        </pc:grpChg>
        <pc:grpChg chg="mod">
          <ac:chgData name="Proctor, Nick" userId="278cfae8-2af9-4c76-9251-fbf302b3f1b8" providerId="ADAL" clId="{E0F1DB9D-FC6D-4011-AAA2-DF72B5B03914}" dt="2024-03-19T06:11:16.626" v="610"/>
          <ac:grpSpMkLst>
            <pc:docMk/>
            <pc:sldMk cId="1715450493" sldId="262"/>
            <ac:grpSpMk id="50" creationId="{7E3679AD-35E1-068D-6CE1-5B6C7B1C907A}"/>
          </ac:grpSpMkLst>
        </pc:grpChg>
        <pc:grpChg chg="mod">
          <ac:chgData name="Proctor, Nick" userId="278cfae8-2af9-4c76-9251-fbf302b3f1b8" providerId="ADAL" clId="{E0F1DB9D-FC6D-4011-AAA2-DF72B5B03914}" dt="2024-03-19T06:11:24.081" v="615"/>
          <ac:grpSpMkLst>
            <pc:docMk/>
            <pc:sldMk cId="1715450493" sldId="262"/>
            <ac:grpSpMk id="53" creationId="{A8BA0E18-516C-9684-87F5-3540A5DCCA8D}"/>
          </ac:grpSpMkLst>
        </pc:grpChg>
        <pc:grpChg chg="mod">
          <ac:chgData name="Proctor, Nick" userId="278cfae8-2af9-4c76-9251-fbf302b3f1b8" providerId="ADAL" clId="{E0F1DB9D-FC6D-4011-AAA2-DF72B5B03914}" dt="2024-03-19T06:11:26.359" v="618"/>
          <ac:grpSpMkLst>
            <pc:docMk/>
            <pc:sldMk cId="1715450493" sldId="262"/>
            <ac:grpSpMk id="56" creationId="{C083EA4F-E1AE-7F3A-A9E1-2E4778ECE196}"/>
          </ac:grpSpMkLst>
        </pc:grpChg>
        <pc:grpChg chg="mod">
          <ac:chgData name="Proctor, Nick" userId="278cfae8-2af9-4c76-9251-fbf302b3f1b8" providerId="ADAL" clId="{E0F1DB9D-FC6D-4011-AAA2-DF72B5B03914}" dt="2024-03-19T06:11:39.034" v="621"/>
          <ac:grpSpMkLst>
            <pc:docMk/>
            <pc:sldMk cId="1715450493" sldId="262"/>
            <ac:grpSpMk id="59" creationId="{A230E242-6195-FA8A-EE95-519A39701D18}"/>
          </ac:grpSpMkLst>
        </pc:grpChg>
        <pc:grpChg chg="mod">
          <ac:chgData name="Proctor, Nick" userId="278cfae8-2af9-4c76-9251-fbf302b3f1b8" providerId="ADAL" clId="{E0F1DB9D-FC6D-4011-AAA2-DF72B5B03914}" dt="2024-03-19T06:11:40.895" v="624"/>
          <ac:grpSpMkLst>
            <pc:docMk/>
            <pc:sldMk cId="1715450493" sldId="262"/>
            <ac:grpSpMk id="62" creationId="{A2738CD0-56CF-0EAB-2269-86F3D7B2FB1A}"/>
          </ac:grpSpMkLst>
        </pc:grpChg>
        <pc:grpChg chg="mod">
          <ac:chgData name="Proctor, Nick" userId="278cfae8-2af9-4c76-9251-fbf302b3f1b8" providerId="ADAL" clId="{E0F1DB9D-FC6D-4011-AAA2-DF72B5B03914}" dt="2024-03-19T06:11:43.177" v="628"/>
          <ac:grpSpMkLst>
            <pc:docMk/>
            <pc:sldMk cId="1715450493" sldId="262"/>
            <ac:grpSpMk id="66" creationId="{17B0FF3D-9522-93BA-685F-3D848741BBB6}"/>
          </ac:grpSpMkLst>
        </pc:grpChg>
        <pc:grpChg chg="del mod">
          <ac:chgData name="Proctor, Nick" userId="278cfae8-2af9-4c76-9251-fbf302b3f1b8" providerId="ADAL" clId="{E0F1DB9D-FC6D-4011-AAA2-DF72B5B03914}" dt="2024-03-19T06:13:26.544" v="653"/>
          <ac:grpSpMkLst>
            <pc:docMk/>
            <pc:sldMk cId="1715450493" sldId="262"/>
            <ac:grpSpMk id="70" creationId="{A160EA07-7320-19CB-E612-C2971D4D889E}"/>
          </ac:grpSpMkLst>
        </pc:grpChg>
        <pc:grpChg chg="del mod">
          <ac:chgData name="Proctor, Nick" userId="278cfae8-2af9-4c76-9251-fbf302b3f1b8" providerId="ADAL" clId="{E0F1DB9D-FC6D-4011-AAA2-DF72B5B03914}" dt="2024-03-19T06:11:50.994" v="644"/>
          <ac:grpSpMkLst>
            <pc:docMk/>
            <pc:sldMk cId="1715450493" sldId="262"/>
            <ac:grpSpMk id="77" creationId="{017EA799-6AD1-C3F0-85BD-FC510184BE77}"/>
          </ac:grpSpMkLst>
        </pc:grpChg>
        <pc:grpChg chg="mod">
          <ac:chgData name="Proctor, Nick" userId="278cfae8-2af9-4c76-9251-fbf302b3f1b8" providerId="ADAL" clId="{E0F1DB9D-FC6D-4011-AAA2-DF72B5B03914}" dt="2024-03-19T06:11:53.083" v="649"/>
          <ac:grpSpMkLst>
            <pc:docMk/>
            <pc:sldMk cId="1715450493" sldId="262"/>
            <ac:grpSpMk id="81" creationId="{73B13984-E4DD-473F-C78D-9B6A6A015E85}"/>
          </ac:grpSpMkLst>
        </pc:grpChg>
        <pc:grpChg chg="del mod">
          <ac:chgData name="Proctor, Nick" userId="278cfae8-2af9-4c76-9251-fbf302b3f1b8" providerId="ADAL" clId="{E0F1DB9D-FC6D-4011-AAA2-DF72B5B03914}" dt="2024-03-19T06:14:04.180" v="680"/>
          <ac:grpSpMkLst>
            <pc:docMk/>
            <pc:sldMk cId="1715450493" sldId="262"/>
            <ac:grpSpMk id="85" creationId="{A9A0FF71-ACF9-D908-A230-18C825F703D2}"/>
          </ac:grpSpMkLst>
        </pc:grpChg>
        <pc:grpChg chg="del mod">
          <ac:chgData name="Proctor, Nick" userId="278cfae8-2af9-4c76-9251-fbf302b3f1b8" providerId="ADAL" clId="{E0F1DB9D-FC6D-4011-AAA2-DF72B5B03914}" dt="2024-03-19T06:13:47.978" v="660"/>
          <ac:grpSpMkLst>
            <pc:docMk/>
            <pc:sldMk cId="1715450493" sldId="262"/>
            <ac:grpSpMk id="88" creationId="{DBFA61B2-21BA-0D32-8381-98A0AA454903}"/>
          </ac:grpSpMkLst>
        </pc:grpChg>
        <pc:grpChg chg="del mod">
          <ac:chgData name="Proctor, Nick" userId="278cfae8-2af9-4c76-9251-fbf302b3f1b8" providerId="ADAL" clId="{E0F1DB9D-FC6D-4011-AAA2-DF72B5B03914}" dt="2024-03-19T06:13:53.490" v="669"/>
          <ac:grpSpMkLst>
            <pc:docMk/>
            <pc:sldMk cId="1715450493" sldId="262"/>
            <ac:grpSpMk id="93" creationId="{2C66ACDF-86FE-8C7A-AC33-429BA400EFB4}"/>
          </ac:grpSpMkLst>
        </pc:grpChg>
        <pc:grpChg chg="mod">
          <ac:chgData name="Proctor, Nick" userId="278cfae8-2af9-4c76-9251-fbf302b3f1b8" providerId="ADAL" clId="{E0F1DB9D-FC6D-4011-AAA2-DF72B5B03914}" dt="2024-03-19T06:13:57.249" v="675"/>
          <ac:grpSpMkLst>
            <pc:docMk/>
            <pc:sldMk cId="1715450493" sldId="262"/>
            <ac:grpSpMk id="98" creationId="{270AAE17-B844-A5B2-4F86-DEB93F659C39}"/>
          </ac:grpSpMkLst>
        </pc:grpChg>
        <pc:grpChg chg="mod">
          <ac:chgData name="Proctor, Nick" userId="278cfae8-2af9-4c76-9251-fbf302b3f1b8" providerId="ADAL" clId="{E0F1DB9D-FC6D-4011-AAA2-DF72B5B03914}" dt="2024-03-19T06:14:04.180" v="680"/>
          <ac:grpSpMkLst>
            <pc:docMk/>
            <pc:sldMk cId="1715450493" sldId="262"/>
            <ac:grpSpMk id="103" creationId="{33851277-EEDA-6BA3-8246-8705058E21FB}"/>
          </ac:grpSpMkLst>
        </pc:grpChg>
        <pc:grpChg chg="del mod">
          <ac:chgData name="Proctor, Nick" userId="278cfae8-2af9-4c76-9251-fbf302b3f1b8" providerId="ADAL" clId="{E0F1DB9D-FC6D-4011-AAA2-DF72B5B03914}" dt="2024-03-19T06:14:53.132" v="699"/>
          <ac:grpSpMkLst>
            <pc:docMk/>
            <pc:sldMk cId="1715450493" sldId="262"/>
            <ac:grpSpMk id="112" creationId="{9BEC3E84-7FFA-989A-8353-3F58E6865D2E}"/>
          </ac:grpSpMkLst>
        </pc:grpChg>
        <pc:grpChg chg="del mod">
          <ac:chgData name="Proctor, Nick" userId="278cfae8-2af9-4c76-9251-fbf302b3f1b8" providerId="ADAL" clId="{E0F1DB9D-FC6D-4011-AAA2-DF72B5B03914}" dt="2024-03-19T06:14:56.618" v="713"/>
          <ac:grpSpMkLst>
            <pc:docMk/>
            <pc:sldMk cId="1715450493" sldId="262"/>
            <ac:grpSpMk id="121" creationId="{E5CC230C-C52B-205C-E091-0DB49F36C038}"/>
          </ac:grpSpMkLst>
        </pc:grpChg>
        <pc:grpChg chg="del mod">
          <ac:chgData name="Proctor, Nick" userId="278cfae8-2af9-4c76-9251-fbf302b3f1b8" providerId="ADAL" clId="{E0F1DB9D-FC6D-4011-AAA2-DF72B5B03914}" dt="2024-03-19T06:15:15.040" v="730"/>
          <ac:grpSpMkLst>
            <pc:docMk/>
            <pc:sldMk cId="1715450493" sldId="262"/>
            <ac:grpSpMk id="130" creationId="{72869E77-DE39-41B5-6956-48BBD18C4DB9}"/>
          </ac:grpSpMkLst>
        </pc:grpChg>
        <pc:grpChg chg="mod">
          <ac:chgData name="Proctor, Nick" userId="278cfae8-2af9-4c76-9251-fbf302b3f1b8" providerId="ADAL" clId="{E0F1DB9D-FC6D-4011-AAA2-DF72B5B03914}" dt="2024-03-19T06:15:15.040" v="730"/>
          <ac:grpSpMkLst>
            <pc:docMk/>
            <pc:sldMk cId="1715450493" sldId="262"/>
            <ac:grpSpMk id="137" creationId="{3647B056-0E73-ACCA-D180-D063B296409E}"/>
          </ac:grpSpMkLst>
        </pc:grpChg>
        <pc:grpChg chg="mod">
          <ac:chgData name="Proctor, Nick" userId="278cfae8-2af9-4c76-9251-fbf302b3f1b8" providerId="ADAL" clId="{E0F1DB9D-FC6D-4011-AAA2-DF72B5B03914}" dt="2024-03-19T06:16:08.387" v="733"/>
          <ac:grpSpMkLst>
            <pc:docMk/>
            <pc:sldMk cId="1715450493" sldId="262"/>
            <ac:grpSpMk id="140" creationId="{5DB1B082-17A1-B1A1-1626-3258BB98DB42}"/>
          </ac:grpSpMkLst>
        </pc:grpChg>
        <pc:grpChg chg="mod">
          <ac:chgData name="Proctor, Nick" userId="278cfae8-2af9-4c76-9251-fbf302b3f1b8" providerId="ADAL" clId="{E0F1DB9D-FC6D-4011-AAA2-DF72B5B03914}" dt="2024-03-19T06:16:23.943" v="740"/>
          <ac:grpSpMkLst>
            <pc:docMk/>
            <pc:sldMk cId="1715450493" sldId="262"/>
            <ac:grpSpMk id="147" creationId="{0F5AEE81-2E02-F9A8-B9FC-A1B1DDCD06DE}"/>
          </ac:grpSpMkLst>
        </pc:grpChg>
        <pc:grpChg chg="del mod">
          <ac:chgData name="Proctor, Nick" userId="278cfae8-2af9-4c76-9251-fbf302b3f1b8" providerId="ADAL" clId="{E0F1DB9D-FC6D-4011-AAA2-DF72B5B03914}" dt="2024-03-19T06:17:06.956" v="754"/>
          <ac:grpSpMkLst>
            <pc:docMk/>
            <pc:sldMk cId="1715450493" sldId="262"/>
            <ac:grpSpMk id="152" creationId="{B05836A9-8882-170E-A4BE-2035CEEBDDBC}"/>
          </ac:grpSpMkLst>
        </pc:grpChg>
        <pc:grpChg chg="del mod">
          <ac:chgData name="Proctor, Nick" userId="278cfae8-2af9-4c76-9251-fbf302b3f1b8" providerId="ADAL" clId="{E0F1DB9D-FC6D-4011-AAA2-DF72B5B03914}" dt="2024-03-19T06:17:17.342" v="769"/>
          <ac:grpSpMkLst>
            <pc:docMk/>
            <pc:sldMk cId="1715450493" sldId="262"/>
            <ac:grpSpMk id="161" creationId="{B85BF650-62CE-45BB-708D-7DFFF19074BF}"/>
          </ac:grpSpMkLst>
        </pc:grpChg>
        <pc:grpChg chg="del mod">
          <ac:chgData name="Proctor, Nick" userId="278cfae8-2af9-4c76-9251-fbf302b3f1b8" providerId="ADAL" clId="{E0F1DB9D-FC6D-4011-AAA2-DF72B5B03914}" dt="2024-03-19T06:17:17.342" v="769"/>
          <ac:grpSpMkLst>
            <pc:docMk/>
            <pc:sldMk cId="1715450493" sldId="262"/>
            <ac:grpSpMk id="164" creationId="{546CA1D4-708B-8D41-8C6A-09A1F3862E9C}"/>
          </ac:grpSpMkLst>
        </pc:grpChg>
        <pc:grpChg chg="mod">
          <ac:chgData name="Proctor, Nick" userId="278cfae8-2af9-4c76-9251-fbf302b3f1b8" providerId="ADAL" clId="{E0F1DB9D-FC6D-4011-AAA2-DF72B5B03914}" dt="2024-03-19T06:17:17.342" v="769"/>
          <ac:grpSpMkLst>
            <pc:docMk/>
            <pc:sldMk cId="1715450493" sldId="262"/>
            <ac:grpSpMk id="170" creationId="{12D1C956-45C1-8264-0F33-AC9069CA9D6C}"/>
          </ac:grpSpMkLst>
        </pc:grpChg>
        <pc:grpChg chg="del mod">
          <ac:chgData name="Proctor, Nick" userId="278cfae8-2af9-4c76-9251-fbf302b3f1b8" providerId="ADAL" clId="{E0F1DB9D-FC6D-4011-AAA2-DF72B5B03914}" dt="2024-03-19T06:17:52.002" v="777"/>
          <ac:grpSpMkLst>
            <pc:docMk/>
            <pc:sldMk cId="1715450493" sldId="262"/>
            <ac:grpSpMk id="176" creationId="{9ECC312F-8694-6D31-840C-614F897DDBEB}"/>
          </ac:grpSpMkLst>
        </pc:grpChg>
        <pc:grpChg chg="mod">
          <ac:chgData name="Proctor, Nick" userId="278cfae8-2af9-4c76-9251-fbf302b3f1b8" providerId="ADAL" clId="{E0F1DB9D-FC6D-4011-AAA2-DF72B5B03914}" dt="2024-03-19T06:17:52.002" v="777"/>
          <ac:grpSpMkLst>
            <pc:docMk/>
            <pc:sldMk cId="1715450493" sldId="262"/>
            <ac:grpSpMk id="178" creationId="{A7570413-81D7-1B7A-1216-9E99C8E5F36E}"/>
          </ac:grpSpMkLst>
        </pc:grpChg>
        <pc:grpChg chg="del mod">
          <ac:chgData name="Proctor, Nick" userId="278cfae8-2af9-4c76-9251-fbf302b3f1b8" providerId="ADAL" clId="{E0F1DB9D-FC6D-4011-AAA2-DF72B5B03914}" dt="2024-03-19T06:18:03.798" v="791"/>
          <ac:grpSpMkLst>
            <pc:docMk/>
            <pc:sldMk cId="1715450493" sldId="262"/>
            <ac:grpSpMk id="188" creationId="{3C884DB4-4750-71AF-983E-85B58AD8CF4C}"/>
          </ac:grpSpMkLst>
        </pc:grpChg>
        <pc:grpChg chg="del mod">
          <ac:chgData name="Proctor, Nick" userId="278cfae8-2af9-4c76-9251-fbf302b3f1b8" providerId="ADAL" clId="{E0F1DB9D-FC6D-4011-AAA2-DF72B5B03914}" dt="2024-03-19T06:18:11.896" v="801"/>
          <ac:grpSpMkLst>
            <pc:docMk/>
            <pc:sldMk cId="1715450493" sldId="262"/>
            <ac:grpSpMk id="192" creationId="{D80794BC-7488-4A6D-232F-092CF1DF87AE}"/>
          </ac:grpSpMkLst>
        </pc:grpChg>
        <pc:grpChg chg="del mod">
          <ac:chgData name="Proctor, Nick" userId="278cfae8-2af9-4c76-9251-fbf302b3f1b8" providerId="ADAL" clId="{E0F1DB9D-FC6D-4011-AAA2-DF72B5B03914}" dt="2024-03-19T06:18:11.896" v="801"/>
          <ac:grpSpMkLst>
            <pc:docMk/>
            <pc:sldMk cId="1715450493" sldId="262"/>
            <ac:grpSpMk id="197" creationId="{B4A5AACB-FD59-5969-4C02-D724E369ED73}"/>
          </ac:grpSpMkLst>
        </pc:grpChg>
        <pc:grpChg chg="del mod">
          <ac:chgData name="Proctor, Nick" userId="278cfae8-2af9-4c76-9251-fbf302b3f1b8" providerId="ADAL" clId="{E0F1DB9D-FC6D-4011-AAA2-DF72B5B03914}" dt="2024-03-19T06:18:43.988" v="839"/>
          <ac:grpSpMkLst>
            <pc:docMk/>
            <pc:sldMk cId="1715450493" sldId="262"/>
            <ac:grpSpMk id="202" creationId="{47FC2A04-CB0B-E4ED-3619-97B8F7AE33E3}"/>
          </ac:grpSpMkLst>
        </pc:grpChg>
        <pc:grpChg chg="del mod">
          <ac:chgData name="Proctor, Nick" userId="278cfae8-2af9-4c76-9251-fbf302b3f1b8" providerId="ADAL" clId="{E0F1DB9D-FC6D-4011-AAA2-DF72B5B03914}" dt="2024-03-19T06:18:30.931" v="818"/>
          <ac:grpSpMkLst>
            <pc:docMk/>
            <pc:sldMk cId="1715450493" sldId="262"/>
            <ac:grpSpMk id="206" creationId="{D9D06511-284D-2A0D-CA99-ECC711764424}"/>
          </ac:grpSpMkLst>
        </pc:grpChg>
        <pc:grpChg chg="del mod">
          <ac:chgData name="Proctor, Nick" userId="278cfae8-2af9-4c76-9251-fbf302b3f1b8" providerId="ADAL" clId="{E0F1DB9D-FC6D-4011-AAA2-DF72B5B03914}" dt="2024-03-19T06:18:43.988" v="839"/>
          <ac:grpSpMkLst>
            <pc:docMk/>
            <pc:sldMk cId="1715450493" sldId="262"/>
            <ac:grpSpMk id="214" creationId="{91CEC40B-40C2-6BE0-42B1-6BD3ACE8433E}"/>
          </ac:grpSpMkLst>
        </pc:grpChg>
        <pc:grpChg chg="del mod">
          <ac:chgData name="Proctor, Nick" userId="278cfae8-2af9-4c76-9251-fbf302b3f1b8" providerId="ADAL" clId="{E0F1DB9D-FC6D-4011-AAA2-DF72B5B03914}" dt="2024-03-19T06:18:46.527" v="843"/>
          <ac:grpSpMkLst>
            <pc:docMk/>
            <pc:sldMk cId="1715450493" sldId="262"/>
            <ac:grpSpMk id="222" creationId="{1AE0335F-E666-91ED-0269-3EB2E3A3F48A}"/>
          </ac:grpSpMkLst>
        </pc:grpChg>
        <pc:grpChg chg="mod">
          <ac:chgData name="Proctor, Nick" userId="278cfae8-2af9-4c76-9251-fbf302b3f1b8" providerId="ADAL" clId="{E0F1DB9D-FC6D-4011-AAA2-DF72B5B03914}" dt="2024-03-19T06:18:57.231" v="871"/>
          <ac:grpSpMkLst>
            <pc:docMk/>
            <pc:sldMk cId="1715450493" sldId="262"/>
            <ac:grpSpMk id="226" creationId="{D40853D8-E32E-B86E-D56A-8889E8C7D6A1}"/>
          </ac:grpSpMkLst>
        </pc:grpChg>
        <pc:grpChg chg="del mod">
          <ac:chgData name="Proctor, Nick" userId="278cfae8-2af9-4c76-9251-fbf302b3f1b8" providerId="ADAL" clId="{E0F1DB9D-FC6D-4011-AAA2-DF72B5B03914}" dt="2024-03-19T06:18:50.971" v="856"/>
          <ac:grpSpMkLst>
            <pc:docMk/>
            <pc:sldMk cId="1715450493" sldId="262"/>
            <ac:grpSpMk id="229" creationId="{AE4D19AC-E2F6-7777-B692-5EC0E699C7FC}"/>
          </ac:grpSpMkLst>
        </pc:grpChg>
        <pc:grpChg chg="del mod">
          <ac:chgData name="Proctor, Nick" userId="278cfae8-2af9-4c76-9251-fbf302b3f1b8" providerId="ADAL" clId="{E0F1DB9D-FC6D-4011-AAA2-DF72B5B03914}" dt="2024-03-19T06:19:02.918" v="881"/>
          <ac:grpSpMkLst>
            <pc:docMk/>
            <pc:sldMk cId="1715450493" sldId="262"/>
            <ac:grpSpMk id="236" creationId="{8948216B-1099-DB47-2057-663A09E195B3}"/>
          </ac:grpSpMkLst>
        </pc:grpChg>
        <pc:grpChg chg="del mod">
          <ac:chgData name="Proctor, Nick" userId="278cfae8-2af9-4c76-9251-fbf302b3f1b8" providerId="ADAL" clId="{E0F1DB9D-FC6D-4011-AAA2-DF72B5B03914}" dt="2024-03-19T06:19:06.756" v="884"/>
          <ac:grpSpMkLst>
            <pc:docMk/>
            <pc:sldMk cId="1715450493" sldId="262"/>
            <ac:grpSpMk id="246" creationId="{D8D7531B-0625-B118-AF58-6FE67E36982C}"/>
          </ac:grpSpMkLst>
        </pc:grpChg>
        <pc:grpChg chg="mod">
          <ac:chgData name="Proctor, Nick" userId="278cfae8-2af9-4c76-9251-fbf302b3f1b8" providerId="ADAL" clId="{E0F1DB9D-FC6D-4011-AAA2-DF72B5B03914}" dt="2024-03-19T06:19:06.756" v="884"/>
          <ac:grpSpMkLst>
            <pc:docMk/>
            <pc:sldMk cId="1715450493" sldId="262"/>
            <ac:grpSpMk id="248" creationId="{11EB1F33-7E40-393E-FADB-2E79AEBD6B69}"/>
          </ac:grpSpMkLst>
        </pc:grpChg>
        <pc:grpChg chg="del mod">
          <ac:chgData name="Proctor, Nick" userId="278cfae8-2af9-4c76-9251-fbf302b3f1b8" providerId="ADAL" clId="{E0F1DB9D-FC6D-4011-AAA2-DF72B5B03914}" dt="2024-03-19T06:20:07.740" v="892"/>
          <ac:grpSpMkLst>
            <pc:docMk/>
            <pc:sldMk cId="1715450493" sldId="262"/>
            <ac:grpSpMk id="253" creationId="{BEE8685B-C574-1F85-3FA6-884A718C3FE5}"/>
          </ac:grpSpMkLst>
        </pc:grpChg>
        <pc:grpChg chg="del mod">
          <ac:chgData name="Proctor, Nick" userId="278cfae8-2af9-4c76-9251-fbf302b3f1b8" providerId="ADAL" clId="{E0F1DB9D-FC6D-4011-AAA2-DF72B5B03914}" dt="2024-03-19T06:20:14.104" v="897"/>
          <ac:grpSpMkLst>
            <pc:docMk/>
            <pc:sldMk cId="1715450493" sldId="262"/>
            <ac:grpSpMk id="256" creationId="{B6EA475C-51A9-8FC2-04C9-DA28BBB62A19}"/>
          </ac:grpSpMkLst>
        </pc:grpChg>
        <pc:grpChg chg="mod">
          <ac:chgData name="Proctor, Nick" userId="278cfae8-2af9-4c76-9251-fbf302b3f1b8" providerId="ADAL" clId="{E0F1DB9D-FC6D-4011-AAA2-DF72B5B03914}" dt="2024-03-19T06:20:23.467" v="903"/>
          <ac:grpSpMkLst>
            <pc:docMk/>
            <pc:sldMk cId="1715450493" sldId="262"/>
            <ac:grpSpMk id="260" creationId="{988301F5-DB76-F018-CEB4-2FA144A824C5}"/>
          </ac:grpSpMkLst>
        </pc:grpChg>
        <pc:picChg chg="add del mod">
          <ac:chgData name="Proctor, Nick" userId="278cfae8-2af9-4c76-9251-fbf302b3f1b8" providerId="ADAL" clId="{E0F1DB9D-FC6D-4011-AAA2-DF72B5B03914}" dt="2024-03-19T06:00:02.365" v="519" actId="478"/>
          <ac:picMkLst>
            <pc:docMk/>
            <pc:sldMk cId="1715450493" sldId="262"/>
            <ac:picMk id="6" creationId="{A402E84E-6C8F-9048-BC0D-C3CEE63E5ADB}"/>
          </ac:picMkLst>
        </pc:picChg>
        <pc:picChg chg="add del mod ord">
          <ac:chgData name="Proctor, Nick" userId="278cfae8-2af9-4c76-9251-fbf302b3f1b8" providerId="ADAL" clId="{E0F1DB9D-FC6D-4011-AAA2-DF72B5B03914}" dt="2024-03-19T06:06:24.729" v="552" actId="478"/>
          <ac:picMkLst>
            <pc:docMk/>
            <pc:sldMk cId="1715450493" sldId="262"/>
            <ac:picMk id="8" creationId="{7BDAB3D1-A10C-5636-9AD4-79A5C624BFE1}"/>
          </ac:picMkLst>
        </pc:picChg>
        <pc:picChg chg="add mod">
          <ac:chgData name="Proctor, Nick" userId="278cfae8-2af9-4c76-9251-fbf302b3f1b8" providerId="ADAL" clId="{E0F1DB9D-FC6D-4011-AAA2-DF72B5B03914}" dt="2024-03-19T06:01:42.325" v="523" actId="14100"/>
          <ac:picMkLst>
            <pc:docMk/>
            <pc:sldMk cId="1715450493" sldId="262"/>
            <ac:picMk id="10" creationId="{62593925-0EF7-7F4B-C342-342002CA8573}"/>
          </ac:picMkLst>
        </pc:picChg>
        <pc:picChg chg="add mod">
          <ac:chgData name="Proctor, Nick" userId="278cfae8-2af9-4c76-9251-fbf302b3f1b8" providerId="ADAL" clId="{E0F1DB9D-FC6D-4011-AAA2-DF72B5B03914}" dt="2024-03-19T06:07:23.163" v="559" actId="14100"/>
          <ac:picMkLst>
            <pc:docMk/>
            <pc:sldMk cId="1715450493" sldId="262"/>
            <ac:picMk id="12" creationId="{EAC1F96D-5511-B4CE-10E2-009ED572A5C0}"/>
          </ac:picMkLst>
        </pc:picChg>
        <pc:picChg chg="add mod">
          <ac:chgData name="Proctor, Nick" userId="278cfae8-2af9-4c76-9251-fbf302b3f1b8" providerId="ADAL" clId="{E0F1DB9D-FC6D-4011-AAA2-DF72B5B03914}" dt="2024-03-19T06:05:52.334" v="541"/>
          <ac:picMkLst>
            <pc:docMk/>
            <pc:sldMk cId="1715450493" sldId="262"/>
            <ac:picMk id="16" creationId="{F1A393D2-0260-2806-3D9E-E0CEEFA8E1D0}"/>
          </ac:picMkLst>
        </pc:picChg>
        <pc:picChg chg="add del mod">
          <ac:chgData name="Proctor, Nick" userId="278cfae8-2af9-4c76-9251-fbf302b3f1b8" providerId="ADAL" clId="{E0F1DB9D-FC6D-4011-AAA2-DF72B5B03914}" dt="2024-03-19T06:06:07.565" v="549" actId="21"/>
          <ac:picMkLst>
            <pc:docMk/>
            <pc:sldMk cId="1715450493" sldId="262"/>
            <ac:picMk id="18" creationId="{6FBE5941-04A4-770B-F06D-EA6C4B96D209}"/>
          </ac:picMkLst>
        </pc:picChg>
        <pc:picChg chg="add mod">
          <ac:chgData name="Proctor, Nick" userId="278cfae8-2af9-4c76-9251-fbf302b3f1b8" providerId="ADAL" clId="{E0F1DB9D-FC6D-4011-AAA2-DF72B5B03914}" dt="2024-03-19T06:08:43.292" v="573" actId="1037"/>
          <ac:picMkLst>
            <pc:docMk/>
            <pc:sldMk cId="1715450493" sldId="262"/>
            <ac:picMk id="21" creationId="{6FBE5941-04A4-770B-F06D-EA6C4B96D209}"/>
          </ac:picMkLst>
        </pc:picChg>
        <pc:inkChg chg="add del">
          <ac:chgData name="Proctor, Nick" userId="278cfae8-2af9-4c76-9251-fbf302b3f1b8" providerId="ADAL" clId="{E0F1DB9D-FC6D-4011-AAA2-DF72B5B03914}" dt="2024-03-19T06:09:57.730" v="577" actId="9405"/>
          <ac:inkMkLst>
            <pc:docMk/>
            <pc:sldMk cId="1715450493" sldId="262"/>
            <ac:inkMk id="22" creationId="{B1E6AB46-8374-B2C6-6EC3-D75EC5CC658E}"/>
          </ac:inkMkLst>
        </pc:inkChg>
        <pc:inkChg chg="add del">
          <ac:chgData name="Proctor, Nick" userId="278cfae8-2af9-4c76-9251-fbf302b3f1b8" providerId="ADAL" clId="{E0F1DB9D-FC6D-4011-AAA2-DF72B5B03914}" dt="2024-03-19T06:09:57.406" v="576" actId="9405"/>
          <ac:inkMkLst>
            <pc:docMk/>
            <pc:sldMk cId="1715450493" sldId="262"/>
            <ac:inkMk id="23" creationId="{F063FA2E-915B-BD36-FB59-80469AD03EF4}"/>
          </ac:inkMkLst>
        </pc:inkChg>
        <pc:inkChg chg="add">
          <ac:chgData name="Proctor, Nick" userId="278cfae8-2af9-4c76-9251-fbf302b3f1b8" providerId="ADAL" clId="{E0F1DB9D-FC6D-4011-AAA2-DF72B5B03914}" dt="2024-03-19T06:10:52.547" v="578" actId="9405"/>
          <ac:inkMkLst>
            <pc:docMk/>
            <pc:sldMk cId="1715450493" sldId="262"/>
            <ac:inkMk id="24" creationId="{1AF87AF2-56F4-54B8-84A7-2ED1621B8E6A}"/>
          </ac:inkMkLst>
        </pc:inkChg>
        <pc:inkChg chg="add del mod">
          <ac:chgData name="Proctor, Nick" userId="278cfae8-2af9-4c76-9251-fbf302b3f1b8" providerId="ADAL" clId="{E0F1DB9D-FC6D-4011-AAA2-DF72B5B03914}" dt="2024-03-19T06:10:56.667" v="587"/>
          <ac:inkMkLst>
            <pc:docMk/>
            <pc:sldMk cId="1715450493" sldId="262"/>
            <ac:inkMk id="25" creationId="{9E3E62B9-4D6F-A751-6C01-832C5E7FA2BC}"/>
          </ac:inkMkLst>
        </pc:inkChg>
        <pc:inkChg chg="add del mod">
          <ac:chgData name="Proctor, Nick" userId="278cfae8-2af9-4c76-9251-fbf302b3f1b8" providerId="ADAL" clId="{E0F1DB9D-FC6D-4011-AAA2-DF72B5B03914}" dt="2024-03-19T06:10:56.666" v="585"/>
          <ac:inkMkLst>
            <pc:docMk/>
            <pc:sldMk cId="1715450493" sldId="262"/>
            <ac:inkMk id="26" creationId="{8D58C122-E36C-4501-D4CF-2A5716D98795}"/>
          </ac:inkMkLst>
        </pc:inkChg>
        <pc:inkChg chg="add del mod">
          <ac:chgData name="Proctor, Nick" userId="278cfae8-2af9-4c76-9251-fbf302b3f1b8" providerId="ADAL" clId="{E0F1DB9D-FC6D-4011-AAA2-DF72B5B03914}" dt="2024-03-19T06:10:56.667" v="586"/>
          <ac:inkMkLst>
            <pc:docMk/>
            <pc:sldMk cId="1715450493" sldId="262"/>
            <ac:inkMk id="27" creationId="{96BC8DFA-5804-3D5C-9B12-519EA0967CBD}"/>
          </ac:inkMkLst>
        </pc:inkChg>
        <pc:inkChg chg="add del">
          <ac:chgData name="Proctor, Nick" userId="278cfae8-2af9-4c76-9251-fbf302b3f1b8" providerId="ADAL" clId="{E0F1DB9D-FC6D-4011-AAA2-DF72B5B03914}" dt="2024-03-19T06:10:56.665" v="584"/>
          <ac:inkMkLst>
            <pc:docMk/>
            <pc:sldMk cId="1715450493" sldId="262"/>
            <ac:inkMk id="28" creationId="{ECAA7905-C791-26FD-5FC4-E95015D598C1}"/>
          </ac:inkMkLst>
        </pc:inkChg>
        <pc:inkChg chg="add del">
          <ac:chgData name="Proctor, Nick" userId="278cfae8-2af9-4c76-9251-fbf302b3f1b8" providerId="ADAL" clId="{E0F1DB9D-FC6D-4011-AAA2-DF72B5B03914}" dt="2024-03-19T06:10:59.141" v="589"/>
          <ac:inkMkLst>
            <pc:docMk/>
            <pc:sldMk cId="1715450493" sldId="262"/>
            <ac:inkMk id="30" creationId="{6895EE25-200E-0C4A-E040-CD28C21E9FF2}"/>
          </ac:inkMkLst>
        </pc:inkChg>
        <pc:inkChg chg="add del mod">
          <ac:chgData name="Proctor, Nick" userId="278cfae8-2af9-4c76-9251-fbf302b3f1b8" providerId="ADAL" clId="{E0F1DB9D-FC6D-4011-AAA2-DF72B5B03914}" dt="2024-03-19T06:11:02.384" v="595"/>
          <ac:inkMkLst>
            <pc:docMk/>
            <pc:sldMk cId="1715450493" sldId="262"/>
            <ac:inkMk id="31" creationId="{06D00A7B-B158-74AA-7ED5-1B266143F8B7}"/>
          </ac:inkMkLst>
        </pc:inkChg>
        <pc:inkChg chg="add del mod">
          <ac:chgData name="Proctor, Nick" userId="278cfae8-2af9-4c76-9251-fbf302b3f1b8" providerId="ADAL" clId="{E0F1DB9D-FC6D-4011-AAA2-DF72B5B03914}" dt="2024-03-19T06:11:02.384" v="596"/>
          <ac:inkMkLst>
            <pc:docMk/>
            <pc:sldMk cId="1715450493" sldId="262"/>
            <ac:inkMk id="32" creationId="{09538D2D-36A3-71F3-F695-03A0DFCE17EE}"/>
          </ac:inkMkLst>
        </pc:inkChg>
        <pc:inkChg chg="add del">
          <ac:chgData name="Proctor, Nick" userId="278cfae8-2af9-4c76-9251-fbf302b3f1b8" providerId="ADAL" clId="{E0F1DB9D-FC6D-4011-AAA2-DF72B5B03914}" dt="2024-03-19T06:11:02.384" v="594"/>
          <ac:inkMkLst>
            <pc:docMk/>
            <pc:sldMk cId="1715450493" sldId="262"/>
            <ac:inkMk id="33" creationId="{5301F104-3DB4-75F1-63C5-16700F0CC68F}"/>
          </ac:inkMkLst>
        </pc:inkChg>
        <pc:inkChg chg="add mod">
          <ac:chgData name="Proctor, Nick" userId="278cfae8-2af9-4c76-9251-fbf302b3f1b8" providerId="ADAL" clId="{E0F1DB9D-FC6D-4011-AAA2-DF72B5B03914}" dt="2024-03-19T06:11:04.903" v="600"/>
          <ac:inkMkLst>
            <pc:docMk/>
            <pc:sldMk cId="1715450493" sldId="262"/>
            <ac:inkMk id="35" creationId="{EE2A07B4-F3CD-6885-7F07-CBBA527411D4}"/>
          </ac:inkMkLst>
        </pc:inkChg>
        <pc:inkChg chg="add mod">
          <ac:chgData name="Proctor, Nick" userId="278cfae8-2af9-4c76-9251-fbf302b3f1b8" providerId="ADAL" clId="{E0F1DB9D-FC6D-4011-AAA2-DF72B5B03914}" dt="2024-03-19T06:11:04.903" v="600"/>
          <ac:inkMkLst>
            <pc:docMk/>
            <pc:sldMk cId="1715450493" sldId="262"/>
            <ac:inkMk id="36" creationId="{AB5F8EB4-A621-EB8A-5DC6-C36A7A70B94E}"/>
          </ac:inkMkLst>
        </pc:inkChg>
        <pc:inkChg chg="add mod">
          <ac:chgData name="Proctor, Nick" userId="278cfae8-2af9-4c76-9251-fbf302b3f1b8" providerId="ADAL" clId="{E0F1DB9D-FC6D-4011-AAA2-DF72B5B03914}" dt="2024-03-19T06:11:04.903" v="600"/>
          <ac:inkMkLst>
            <pc:docMk/>
            <pc:sldMk cId="1715450493" sldId="262"/>
            <ac:inkMk id="37" creationId="{1DE795D8-4EF5-86A0-15C8-CC2B57821F2B}"/>
          </ac:inkMkLst>
        </pc:inkChg>
        <pc:inkChg chg="add mod">
          <ac:chgData name="Proctor, Nick" userId="278cfae8-2af9-4c76-9251-fbf302b3f1b8" providerId="ADAL" clId="{E0F1DB9D-FC6D-4011-AAA2-DF72B5B03914}" dt="2024-03-19T06:11:08.997" v="605"/>
          <ac:inkMkLst>
            <pc:docMk/>
            <pc:sldMk cId="1715450493" sldId="262"/>
            <ac:inkMk id="39" creationId="{30EA21A6-E1D3-4574-435B-694CE3148F6C}"/>
          </ac:inkMkLst>
        </pc:inkChg>
        <pc:inkChg chg="add mod">
          <ac:chgData name="Proctor, Nick" userId="278cfae8-2af9-4c76-9251-fbf302b3f1b8" providerId="ADAL" clId="{E0F1DB9D-FC6D-4011-AAA2-DF72B5B03914}" dt="2024-03-19T06:11:08.997" v="605"/>
          <ac:inkMkLst>
            <pc:docMk/>
            <pc:sldMk cId="1715450493" sldId="262"/>
            <ac:inkMk id="40" creationId="{BF4FBA92-B6BF-8BA9-2592-23DB90C57FED}"/>
          </ac:inkMkLst>
        </pc:inkChg>
        <pc:inkChg chg="add mod">
          <ac:chgData name="Proctor, Nick" userId="278cfae8-2af9-4c76-9251-fbf302b3f1b8" providerId="ADAL" clId="{E0F1DB9D-FC6D-4011-AAA2-DF72B5B03914}" dt="2024-03-19T06:11:08.997" v="605"/>
          <ac:inkMkLst>
            <pc:docMk/>
            <pc:sldMk cId="1715450493" sldId="262"/>
            <ac:inkMk id="41" creationId="{EEE0861B-9EC6-6AEF-32D6-221EDB17D9A6}"/>
          </ac:inkMkLst>
        </pc:inkChg>
        <pc:inkChg chg="add mod">
          <ac:chgData name="Proctor, Nick" userId="278cfae8-2af9-4c76-9251-fbf302b3f1b8" providerId="ADAL" clId="{E0F1DB9D-FC6D-4011-AAA2-DF72B5B03914}" dt="2024-03-19T06:11:08.997" v="605"/>
          <ac:inkMkLst>
            <pc:docMk/>
            <pc:sldMk cId="1715450493" sldId="262"/>
            <ac:inkMk id="42" creationId="{41A6C5C8-27B8-69F5-4408-3D8461608597}"/>
          </ac:inkMkLst>
        </pc:inkChg>
        <pc:inkChg chg="add mod">
          <ac:chgData name="Proctor, Nick" userId="278cfae8-2af9-4c76-9251-fbf302b3f1b8" providerId="ADAL" clId="{E0F1DB9D-FC6D-4011-AAA2-DF72B5B03914}" dt="2024-03-19T06:11:16.626" v="610"/>
          <ac:inkMkLst>
            <pc:docMk/>
            <pc:sldMk cId="1715450493" sldId="262"/>
            <ac:inkMk id="45" creationId="{C2B6AD59-B602-0334-A333-3DA17EEF0A81}"/>
          </ac:inkMkLst>
        </pc:inkChg>
        <pc:inkChg chg="add mod">
          <ac:chgData name="Proctor, Nick" userId="278cfae8-2af9-4c76-9251-fbf302b3f1b8" providerId="ADAL" clId="{E0F1DB9D-FC6D-4011-AAA2-DF72B5B03914}" dt="2024-03-19T06:11:16.626" v="610"/>
          <ac:inkMkLst>
            <pc:docMk/>
            <pc:sldMk cId="1715450493" sldId="262"/>
            <ac:inkMk id="46" creationId="{1515D843-7DA2-831E-D7E7-1E5624534236}"/>
          </ac:inkMkLst>
        </pc:inkChg>
        <pc:inkChg chg="add del mod">
          <ac:chgData name="Proctor, Nick" userId="278cfae8-2af9-4c76-9251-fbf302b3f1b8" providerId="ADAL" clId="{E0F1DB9D-FC6D-4011-AAA2-DF72B5B03914}" dt="2024-03-19T06:11:20.338" v="611"/>
          <ac:inkMkLst>
            <pc:docMk/>
            <pc:sldMk cId="1715450493" sldId="262"/>
            <ac:inkMk id="47" creationId="{5B0EBA0D-1D8B-D290-121C-D18593F532D1}"/>
          </ac:inkMkLst>
        </pc:inkChg>
        <pc:inkChg chg="add del mod">
          <ac:chgData name="Proctor, Nick" userId="278cfae8-2af9-4c76-9251-fbf302b3f1b8" providerId="ADAL" clId="{E0F1DB9D-FC6D-4011-AAA2-DF72B5B03914}" dt="2024-03-19T06:11:20.338" v="612"/>
          <ac:inkMkLst>
            <pc:docMk/>
            <pc:sldMk cId="1715450493" sldId="262"/>
            <ac:inkMk id="48" creationId="{61AFF459-4705-AA08-3568-9B69BEB7E727}"/>
          </ac:inkMkLst>
        </pc:inkChg>
        <pc:inkChg chg="add mod">
          <ac:chgData name="Proctor, Nick" userId="278cfae8-2af9-4c76-9251-fbf302b3f1b8" providerId="ADAL" clId="{E0F1DB9D-FC6D-4011-AAA2-DF72B5B03914}" dt="2024-03-19T06:11:24.081" v="615"/>
          <ac:inkMkLst>
            <pc:docMk/>
            <pc:sldMk cId="1715450493" sldId="262"/>
            <ac:inkMk id="51" creationId="{7128D84E-BAE3-187D-4325-2E4C89D90C4D}"/>
          </ac:inkMkLst>
        </pc:inkChg>
        <pc:inkChg chg="add mod">
          <ac:chgData name="Proctor, Nick" userId="278cfae8-2af9-4c76-9251-fbf302b3f1b8" providerId="ADAL" clId="{E0F1DB9D-FC6D-4011-AAA2-DF72B5B03914}" dt="2024-03-19T06:11:24.081" v="615"/>
          <ac:inkMkLst>
            <pc:docMk/>
            <pc:sldMk cId="1715450493" sldId="262"/>
            <ac:inkMk id="52" creationId="{971CA0D9-E6CA-51A1-70F4-04240FAE2F37}"/>
          </ac:inkMkLst>
        </pc:inkChg>
        <pc:inkChg chg="add mod">
          <ac:chgData name="Proctor, Nick" userId="278cfae8-2af9-4c76-9251-fbf302b3f1b8" providerId="ADAL" clId="{E0F1DB9D-FC6D-4011-AAA2-DF72B5B03914}" dt="2024-03-19T06:11:26.359" v="618"/>
          <ac:inkMkLst>
            <pc:docMk/>
            <pc:sldMk cId="1715450493" sldId="262"/>
            <ac:inkMk id="54" creationId="{45C4F63C-69BC-A1A0-9A8B-D1A478D6CE56}"/>
          </ac:inkMkLst>
        </pc:inkChg>
        <pc:inkChg chg="add mod">
          <ac:chgData name="Proctor, Nick" userId="278cfae8-2af9-4c76-9251-fbf302b3f1b8" providerId="ADAL" clId="{E0F1DB9D-FC6D-4011-AAA2-DF72B5B03914}" dt="2024-03-19T06:11:26.359" v="618"/>
          <ac:inkMkLst>
            <pc:docMk/>
            <pc:sldMk cId="1715450493" sldId="262"/>
            <ac:inkMk id="55" creationId="{97364568-0D3E-0352-D055-BBD4B20684E9}"/>
          </ac:inkMkLst>
        </pc:inkChg>
        <pc:inkChg chg="add mod">
          <ac:chgData name="Proctor, Nick" userId="278cfae8-2af9-4c76-9251-fbf302b3f1b8" providerId="ADAL" clId="{E0F1DB9D-FC6D-4011-AAA2-DF72B5B03914}" dt="2024-03-19T06:11:39.034" v="621"/>
          <ac:inkMkLst>
            <pc:docMk/>
            <pc:sldMk cId="1715450493" sldId="262"/>
            <ac:inkMk id="57" creationId="{E294C2FF-391B-AE21-23BA-1C36096C0843}"/>
          </ac:inkMkLst>
        </pc:inkChg>
        <pc:inkChg chg="add mod">
          <ac:chgData name="Proctor, Nick" userId="278cfae8-2af9-4c76-9251-fbf302b3f1b8" providerId="ADAL" clId="{E0F1DB9D-FC6D-4011-AAA2-DF72B5B03914}" dt="2024-03-19T06:11:39.034" v="621"/>
          <ac:inkMkLst>
            <pc:docMk/>
            <pc:sldMk cId="1715450493" sldId="262"/>
            <ac:inkMk id="58" creationId="{1DEC67CC-6131-B62B-20AF-4039A42774C4}"/>
          </ac:inkMkLst>
        </pc:inkChg>
        <pc:inkChg chg="add mod">
          <ac:chgData name="Proctor, Nick" userId="278cfae8-2af9-4c76-9251-fbf302b3f1b8" providerId="ADAL" clId="{E0F1DB9D-FC6D-4011-AAA2-DF72B5B03914}" dt="2024-03-19T06:11:40.895" v="624"/>
          <ac:inkMkLst>
            <pc:docMk/>
            <pc:sldMk cId="1715450493" sldId="262"/>
            <ac:inkMk id="60" creationId="{049F192E-B77C-EAE9-81A7-9270CDEF39C8}"/>
          </ac:inkMkLst>
        </pc:inkChg>
        <pc:inkChg chg="add mod">
          <ac:chgData name="Proctor, Nick" userId="278cfae8-2af9-4c76-9251-fbf302b3f1b8" providerId="ADAL" clId="{E0F1DB9D-FC6D-4011-AAA2-DF72B5B03914}" dt="2024-03-19T06:11:40.895" v="624"/>
          <ac:inkMkLst>
            <pc:docMk/>
            <pc:sldMk cId="1715450493" sldId="262"/>
            <ac:inkMk id="61" creationId="{903517CB-F26D-848E-630C-C0FDE3B3ECEA}"/>
          </ac:inkMkLst>
        </pc:inkChg>
        <pc:inkChg chg="add mod">
          <ac:chgData name="Proctor, Nick" userId="278cfae8-2af9-4c76-9251-fbf302b3f1b8" providerId="ADAL" clId="{E0F1DB9D-FC6D-4011-AAA2-DF72B5B03914}" dt="2024-03-19T06:11:43.177" v="628"/>
          <ac:inkMkLst>
            <pc:docMk/>
            <pc:sldMk cId="1715450493" sldId="262"/>
            <ac:inkMk id="63" creationId="{8059D9D6-C35B-6F74-7731-767DF8FB7DFC}"/>
          </ac:inkMkLst>
        </pc:inkChg>
        <pc:inkChg chg="add mod">
          <ac:chgData name="Proctor, Nick" userId="278cfae8-2af9-4c76-9251-fbf302b3f1b8" providerId="ADAL" clId="{E0F1DB9D-FC6D-4011-AAA2-DF72B5B03914}" dt="2024-03-19T06:11:43.177" v="628"/>
          <ac:inkMkLst>
            <pc:docMk/>
            <pc:sldMk cId="1715450493" sldId="262"/>
            <ac:inkMk id="64" creationId="{419E8D5C-1BA0-C152-4835-8AA7606773F4}"/>
          </ac:inkMkLst>
        </pc:inkChg>
        <pc:inkChg chg="add mod">
          <ac:chgData name="Proctor, Nick" userId="278cfae8-2af9-4c76-9251-fbf302b3f1b8" providerId="ADAL" clId="{E0F1DB9D-FC6D-4011-AAA2-DF72B5B03914}" dt="2024-03-19T06:11:43.177" v="628"/>
          <ac:inkMkLst>
            <pc:docMk/>
            <pc:sldMk cId="1715450493" sldId="262"/>
            <ac:inkMk id="65" creationId="{99845B43-22E6-6F45-096E-E2374D081F29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67" creationId="{9D395BA8-6FA3-7346-6B7C-0214FA871E0D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68" creationId="{5FBA178A-20C8-91C5-108D-9471216FF2C7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69" creationId="{67041A15-D236-D3BD-CC66-7AFEA7D055D5}"/>
          </ac:inkMkLst>
        </pc:inkChg>
        <pc:inkChg chg="add del">
          <ac:chgData name="Proctor, Nick" userId="278cfae8-2af9-4c76-9251-fbf302b3f1b8" providerId="ADAL" clId="{E0F1DB9D-FC6D-4011-AAA2-DF72B5B03914}" dt="2024-03-19T06:11:48.141" v="637"/>
          <ac:inkMkLst>
            <pc:docMk/>
            <pc:sldMk cId="1715450493" sldId="262"/>
            <ac:inkMk id="71" creationId="{EE371CAA-3BE2-481B-941E-847D9211B0ED}"/>
          </ac:inkMkLst>
        </pc:inkChg>
        <pc:inkChg chg="add del">
          <ac:chgData name="Proctor, Nick" userId="278cfae8-2af9-4c76-9251-fbf302b3f1b8" providerId="ADAL" clId="{E0F1DB9D-FC6D-4011-AAA2-DF72B5B03914}" dt="2024-03-19T06:11:48.141" v="638"/>
          <ac:inkMkLst>
            <pc:docMk/>
            <pc:sldMk cId="1715450493" sldId="262"/>
            <ac:inkMk id="72" creationId="{635EDE3E-0556-9A8F-409A-A7F9211A6D1B}"/>
          </ac:inkMkLst>
        </pc:inkChg>
        <pc:inkChg chg="add del">
          <ac:chgData name="Proctor, Nick" userId="278cfae8-2af9-4c76-9251-fbf302b3f1b8" providerId="ADAL" clId="{E0F1DB9D-FC6D-4011-AAA2-DF72B5B03914}" dt="2024-03-19T06:11:48.140" v="636"/>
          <ac:inkMkLst>
            <pc:docMk/>
            <pc:sldMk cId="1715450493" sldId="262"/>
            <ac:inkMk id="73" creationId="{415FD5E8-D2F5-4115-21D8-B6A7BF5F6F6C}"/>
          </ac:inkMkLst>
        </pc:inkChg>
        <pc:inkChg chg="add del mod">
          <ac:chgData name="Proctor, Nick" userId="278cfae8-2af9-4c76-9251-fbf302b3f1b8" providerId="ADAL" clId="{E0F1DB9D-FC6D-4011-AAA2-DF72B5B03914}" dt="2024-03-19T06:11:50.995" v="645"/>
          <ac:inkMkLst>
            <pc:docMk/>
            <pc:sldMk cId="1715450493" sldId="262"/>
            <ac:inkMk id="74" creationId="{D55929D0-1731-AAB6-5A50-79B024B691F6}"/>
          </ac:inkMkLst>
        </pc:inkChg>
        <pc:inkChg chg="add del">
          <ac:chgData name="Proctor, Nick" userId="278cfae8-2af9-4c76-9251-fbf302b3f1b8" providerId="ADAL" clId="{E0F1DB9D-FC6D-4011-AAA2-DF72B5B03914}" dt="2024-03-19T06:11:49.401" v="641"/>
          <ac:inkMkLst>
            <pc:docMk/>
            <pc:sldMk cId="1715450493" sldId="262"/>
            <ac:inkMk id="75" creationId="{9E750374-63EC-A834-6402-E6441A7CE492}"/>
          </ac:inkMkLst>
        </pc:inkChg>
        <pc:inkChg chg="add del mod">
          <ac:chgData name="Proctor, Nick" userId="278cfae8-2af9-4c76-9251-fbf302b3f1b8" providerId="ADAL" clId="{E0F1DB9D-FC6D-4011-AAA2-DF72B5B03914}" dt="2024-03-19T06:11:50.994" v="644"/>
          <ac:inkMkLst>
            <pc:docMk/>
            <pc:sldMk cId="1715450493" sldId="262"/>
            <ac:inkMk id="76" creationId="{AC05B4D1-98E8-A63E-6FA4-482BC6DF925D}"/>
          </ac:inkMkLst>
        </pc:inkChg>
        <pc:inkChg chg="add mod">
          <ac:chgData name="Proctor, Nick" userId="278cfae8-2af9-4c76-9251-fbf302b3f1b8" providerId="ADAL" clId="{E0F1DB9D-FC6D-4011-AAA2-DF72B5B03914}" dt="2024-03-19T06:11:53.083" v="649"/>
          <ac:inkMkLst>
            <pc:docMk/>
            <pc:sldMk cId="1715450493" sldId="262"/>
            <ac:inkMk id="78" creationId="{2BBBB7F2-DFB0-E4A4-5103-4C416641BC77}"/>
          </ac:inkMkLst>
        </pc:inkChg>
        <pc:inkChg chg="add mod">
          <ac:chgData name="Proctor, Nick" userId="278cfae8-2af9-4c76-9251-fbf302b3f1b8" providerId="ADAL" clId="{E0F1DB9D-FC6D-4011-AAA2-DF72B5B03914}" dt="2024-03-19T06:11:53.083" v="649"/>
          <ac:inkMkLst>
            <pc:docMk/>
            <pc:sldMk cId="1715450493" sldId="262"/>
            <ac:inkMk id="79" creationId="{65F7A90F-A256-59D2-C78B-74590B1254BC}"/>
          </ac:inkMkLst>
        </pc:inkChg>
        <pc:inkChg chg="add mod">
          <ac:chgData name="Proctor, Nick" userId="278cfae8-2af9-4c76-9251-fbf302b3f1b8" providerId="ADAL" clId="{E0F1DB9D-FC6D-4011-AAA2-DF72B5B03914}" dt="2024-03-19T06:11:53.083" v="649"/>
          <ac:inkMkLst>
            <pc:docMk/>
            <pc:sldMk cId="1715450493" sldId="262"/>
            <ac:inkMk id="80" creationId="{EBA1F3FC-D412-26ED-7560-D226BDE6C9DD}"/>
          </ac:inkMkLst>
        </pc:inkChg>
        <pc:inkChg chg="add del mod">
          <ac:chgData name="Proctor, Nick" userId="278cfae8-2af9-4c76-9251-fbf302b3f1b8" providerId="ADAL" clId="{E0F1DB9D-FC6D-4011-AAA2-DF72B5B03914}" dt="2024-03-19T06:13:28.690" v="656"/>
          <ac:inkMkLst>
            <pc:docMk/>
            <pc:sldMk cId="1715450493" sldId="262"/>
            <ac:inkMk id="82" creationId="{44D684D9-C256-6A59-ED80-A55C2B373F98}"/>
          </ac:inkMkLst>
        </pc:inkChg>
        <pc:inkChg chg="add del mod">
          <ac:chgData name="Proctor, Nick" userId="278cfae8-2af9-4c76-9251-fbf302b3f1b8" providerId="ADAL" clId="{E0F1DB9D-FC6D-4011-AAA2-DF72B5B03914}" dt="2024-03-19T06:13:28.688" v="654"/>
          <ac:inkMkLst>
            <pc:docMk/>
            <pc:sldMk cId="1715450493" sldId="262"/>
            <ac:inkMk id="83" creationId="{852CA21F-FEF7-272F-FF9A-5732C3F48F23}"/>
          </ac:inkMkLst>
        </pc:inkChg>
        <pc:inkChg chg="add del mod">
          <ac:chgData name="Proctor, Nick" userId="278cfae8-2af9-4c76-9251-fbf302b3f1b8" providerId="ADAL" clId="{E0F1DB9D-FC6D-4011-AAA2-DF72B5B03914}" dt="2024-03-19T06:13:28.689" v="655"/>
          <ac:inkMkLst>
            <pc:docMk/>
            <pc:sldMk cId="1715450493" sldId="262"/>
            <ac:inkMk id="84" creationId="{9EEDA6E4-E00B-59D5-16D9-0A9123EF5020}"/>
          </ac:inkMkLst>
        </pc:inkChg>
        <pc:inkChg chg="add del mod">
          <ac:chgData name="Proctor, Nick" userId="278cfae8-2af9-4c76-9251-fbf302b3f1b8" providerId="ADAL" clId="{E0F1DB9D-FC6D-4011-AAA2-DF72B5B03914}" dt="2024-03-19T06:13:47.978" v="660"/>
          <ac:inkMkLst>
            <pc:docMk/>
            <pc:sldMk cId="1715450493" sldId="262"/>
            <ac:inkMk id="86" creationId="{B63F3784-2233-4E1C-6CDB-394B676095B1}"/>
          </ac:inkMkLst>
        </pc:inkChg>
        <pc:inkChg chg="add del mod">
          <ac:chgData name="Proctor, Nick" userId="278cfae8-2af9-4c76-9251-fbf302b3f1b8" providerId="ADAL" clId="{E0F1DB9D-FC6D-4011-AAA2-DF72B5B03914}" dt="2024-03-19T06:13:47.978" v="661"/>
          <ac:inkMkLst>
            <pc:docMk/>
            <pc:sldMk cId="1715450493" sldId="262"/>
            <ac:inkMk id="87" creationId="{236F4324-A290-6005-3252-D8B9DCDACC71}"/>
          </ac:inkMkLst>
        </pc:inkChg>
        <pc:inkChg chg="add del mod">
          <ac:chgData name="Proctor, Nick" userId="278cfae8-2af9-4c76-9251-fbf302b3f1b8" providerId="ADAL" clId="{E0F1DB9D-FC6D-4011-AAA2-DF72B5B03914}" dt="2024-03-19T06:13:53.490" v="669"/>
          <ac:inkMkLst>
            <pc:docMk/>
            <pc:sldMk cId="1715450493" sldId="262"/>
            <ac:inkMk id="89" creationId="{2F8EFE83-F835-2C51-7E5F-FD45324E9862}"/>
          </ac:inkMkLst>
        </pc:inkChg>
        <pc:inkChg chg="add del mod">
          <ac:chgData name="Proctor, Nick" userId="278cfae8-2af9-4c76-9251-fbf302b3f1b8" providerId="ADAL" clId="{E0F1DB9D-FC6D-4011-AAA2-DF72B5B03914}" dt="2024-03-19T06:13:53.489" v="667"/>
          <ac:inkMkLst>
            <pc:docMk/>
            <pc:sldMk cId="1715450493" sldId="262"/>
            <ac:inkMk id="90" creationId="{73A1FD52-BCF1-97A4-561F-B46566C825F8}"/>
          </ac:inkMkLst>
        </pc:inkChg>
        <pc:inkChg chg="add del mod">
          <ac:chgData name="Proctor, Nick" userId="278cfae8-2af9-4c76-9251-fbf302b3f1b8" providerId="ADAL" clId="{E0F1DB9D-FC6D-4011-AAA2-DF72B5B03914}" dt="2024-03-19T06:13:53.489" v="668"/>
          <ac:inkMkLst>
            <pc:docMk/>
            <pc:sldMk cId="1715450493" sldId="262"/>
            <ac:inkMk id="91" creationId="{19B2E5ED-67FD-5884-6405-CBFA91FC57B8}"/>
          </ac:inkMkLst>
        </pc:inkChg>
        <pc:inkChg chg="add del mod">
          <ac:chgData name="Proctor, Nick" userId="278cfae8-2af9-4c76-9251-fbf302b3f1b8" providerId="ADAL" clId="{E0F1DB9D-FC6D-4011-AAA2-DF72B5B03914}" dt="2024-03-19T06:13:54.191" v="670"/>
          <ac:inkMkLst>
            <pc:docMk/>
            <pc:sldMk cId="1715450493" sldId="262"/>
            <ac:inkMk id="92" creationId="{DF8B0C75-9E9A-C284-E721-9B0765E03334}"/>
          </ac:inkMkLst>
        </pc:inkChg>
        <pc:inkChg chg="add mod">
          <ac:chgData name="Proctor, Nick" userId="278cfae8-2af9-4c76-9251-fbf302b3f1b8" providerId="ADAL" clId="{E0F1DB9D-FC6D-4011-AAA2-DF72B5B03914}" dt="2024-03-19T06:13:57.249" v="675"/>
          <ac:inkMkLst>
            <pc:docMk/>
            <pc:sldMk cId="1715450493" sldId="262"/>
            <ac:inkMk id="94" creationId="{D1810C14-8158-083A-A701-AB14F1200E92}"/>
          </ac:inkMkLst>
        </pc:inkChg>
        <pc:inkChg chg="add mod">
          <ac:chgData name="Proctor, Nick" userId="278cfae8-2af9-4c76-9251-fbf302b3f1b8" providerId="ADAL" clId="{E0F1DB9D-FC6D-4011-AAA2-DF72B5B03914}" dt="2024-03-19T06:13:57.249" v="675"/>
          <ac:inkMkLst>
            <pc:docMk/>
            <pc:sldMk cId="1715450493" sldId="262"/>
            <ac:inkMk id="95" creationId="{E2933F38-2A6F-9A0C-79B9-3FB697CCEC33}"/>
          </ac:inkMkLst>
        </pc:inkChg>
        <pc:inkChg chg="add mod">
          <ac:chgData name="Proctor, Nick" userId="278cfae8-2af9-4c76-9251-fbf302b3f1b8" providerId="ADAL" clId="{E0F1DB9D-FC6D-4011-AAA2-DF72B5B03914}" dt="2024-03-19T06:13:57.249" v="675"/>
          <ac:inkMkLst>
            <pc:docMk/>
            <pc:sldMk cId="1715450493" sldId="262"/>
            <ac:inkMk id="96" creationId="{753ADCF1-3521-5624-18D1-1D1F649413F6}"/>
          </ac:inkMkLst>
        </pc:inkChg>
        <pc:inkChg chg="add mod">
          <ac:chgData name="Proctor, Nick" userId="278cfae8-2af9-4c76-9251-fbf302b3f1b8" providerId="ADAL" clId="{E0F1DB9D-FC6D-4011-AAA2-DF72B5B03914}" dt="2024-03-19T06:13:57.249" v="675"/>
          <ac:inkMkLst>
            <pc:docMk/>
            <pc:sldMk cId="1715450493" sldId="262"/>
            <ac:inkMk id="97" creationId="{24FD8171-CA8C-79F7-3442-AFFEEF6235B7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99" creationId="{CB00A30A-5A8F-4109-0029-499F4EA9F8CE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100" creationId="{9C073ABE-AB83-D32F-C05F-00941E952800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101" creationId="{7D73A4B8-90D3-064C-793B-4F0DBA392781}"/>
          </ac:inkMkLst>
        </pc:inkChg>
        <pc:inkChg chg="add mod">
          <ac:chgData name="Proctor, Nick" userId="278cfae8-2af9-4c76-9251-fbf302b3f1b8" providerId="ADAL" clId="{E0F1DB9D-FC6D-4011-AAA2-DF72B5B03914}" dt="2024-03-19T06:14:04.180" v="680"/>
          <ac:inkMkLst>
            <pc:docMk/>
            <pc:sldMk cId="1715450493" sldId="262"/>
            <ac:inkMk id="102" creationId="{AD399849-E852-34B9-BCAE-DB8B9586A959}"/>
          </ac:inkMkLst>
        </pc:inkChg>
        <pc:inkChg chg="add del">
          <ac:chgData name="Proctor, Nick" userId="278cfae8-2af9-4c76-9251-fbf302b3f1b8" providerId="ADAL" clId="{E0F1DB9D-FC6D-4011-AAA2-DF72B5B03914}" dt="2024-03-19T06:14:34.272" v="682"/>
          <ac:inkMkLst>
            <pc:docMk/>
            <pc:sldMk cId="1715450493" sldId="262"/>
            <ac:inkMk id="104" creationId="{8A74EC09-50D7-30F3-0371-093B4664872B}"/>
          </ac:inkMkLst>
        </pc:inkChg>
        <pc:inkChg chg="add del mod">
          <ac:chgData name="Proctor, Nick" userId="278cfae8-2af9-4c76-9251-fbf302b3f1b8" providerId="ADAL" clId="{E0F1DB9D-FC6D-4011-AAA2-DF72B5B03914}" dt="2024-03-19T06:14:56.612" v="701"/>
          <ac:inkMkLst>
            <pc:docMk/>
            <pc:sldMk cId="1715450493" sldId="262"/>
            <ac:inkMk id="105" creationId="{0C137DEA-EE66-CC6C-32FF-531ECA6A2155}"/>
          </ac:inkMkLst>
        </pc:inkChg>
        <pc:inkChg chg="add del mod">
          <ac:chgData name="Proctor, Nick" userId="278cfae8-2af9-4c76-9251-fbf302b3f1b8" providerId="ADAL" clId="{E0F1DB9D-FC6D-4011-AAA2-DF72B5B03914}" dt="2024-03-19T06:14:56.618" v="713"/>
          <ac:inkMkLst>
            <pc:docMk/>
            <pc:sldMk cId="1715450493" sldId="262"/>
            <ac:inkMk id="106" creationId="{B33CE19D-38E2-2D1B-330C-D998C1F61587}"/>
          </ac:inkMkLst>
        </pc:inkChg>
        <pc:inkChg chg="add del mod">
          <ac:chgData name="Proctor, Nick" userId="278cfae8-2af9-4c76-9251-fbf302b3f1b8" providerId="ADAL" clId="{E0F1DB9D-FC6D-4011-AAA2-DF72B5B03914}" dt="2024-03-19T06:14:56.617" v="711"/>
          <ac:inkMkLst>
            <pc:docMk/>
            <pc:sldMk cId="1715450493" sldId="262"/>
            <ac:inkMk id="107" creationId="{B46F5406-438D-1AE8-48D1-3151D712DED1}"/>
          </ac:inkMkLst>
        </pc:inkChg>
        <pc:inkChg chg="add del mod">
          <ac:chgData name="Proctor, Nick" userId="278cfae8-2af9-4c76-9251-fbf302b3f1b8" providerId="ADAL" clId="{E0F1DB9D-FC6D-4011-AAA2-DF72B5B03914}" dt="2024-03-19T06:14:56.617" v="710"/>
          <ac:inkMkLst>
            <pc:docMk/>
            <pc:sldMk cId="1715450493" sldId="262"/>
            <ac:inkMk id="108" creationId="{BEA366BD-702E-A815-8F4C-15DB2FE20964}"/>
          </ac:inkMkLst>
        </pc:inkChg>
        <pc:inkChg chg="add del mod">
          <ac:chgData name="Proctor, Nick" userId="278cfae8-2af9-4c76-9251-fbf302b3f1b8" providerId="ADAL" clId="{E0F1DB9D-FC6D-4011-AAA2-DF72B5B03914}" dt="2024-03-19T06:14:56.613" v="702"/>
          <ac:inkMkLst>
            <pc:docMk/>
            <pc:sldMk cId="1715450493" sldId="262"/>
            <ac:inkMk id="109" creationId="{B53C6D2F-F17D-0499-8574-D3C62F7140E0}"/>
          </ac:inkMkLst>
        </pc:inkChg>
        <pc:inkChg chg="add del mod">
          <ac:chgData name="Proctor, Nick" userId="278cfae8-2af9-4c76-9251-fbf302b3f1b8" providerId="ADAL" clId="{E0F1DB9D-FC6D-4011-AAA2-DF72B5B03914}" dt="2024-03-19T06:14:56.614" v="704"/>
          <ac:inkMkLst>
            <pc:docMk/>
            <pc:sldMk cId="1715450493" sldId="262"/>
            <ac:inkMk id="110" creationId="{A6433A07-1119-7113-7393-EDC28D954528}"/>
          </ac:inkMkLst>
        </pc:inkChg>
        <pc:inkChg chg="add del mod">
          <ac:chgData name="Proctor, Nick" userId="278cfae8-2af9-4c76-9251-fbf302b3f1b8" providerId="ADAL" clId="{E0F1DB9D-FC6D-4011-AAA2-DF72B5B03914}" dt="2024-03-19T06:14:56.618" v="712"/>
          <ac:inkMkLst>
            <pc:docMk/>
            <pc:sldMk cId="1715450493" sldId="262"/>
            <ac:inkMk id="111" creationId="{173F5B33-21FB-F216-D672-715793666B89}"/>
          </ac:inkMkLst>
        </pc:inkChg>
        <pc:inkChg chg="add del mod">
          <ac:chgData name="Proctor, Nick" userId="278cfae8-2af9-4c76-9251-fbf302b3f1b8" providerId="ADAL" clId="{E0F1DB9D-FC6D-4011-AAA2-DF72B5B03914}" dt="2024-03-19T06:14:56.611" v="700"/>
          <ac:inkMkLst>
            <pc:docMk/>
            <pc:sldMk cId="1715450493" sldId="262"/>
            <ac:inkMk id="113" creationId="{4B635794-0BBE-38DF-1619-D877ECD2F6F8}"/>
          </ac:inkMkLst>
        </pc:inkChg>
        <pc:inkChg chg="add del mod">
          <ac:chgData name="Proctor, Nick" userId="278cfae8-2af9-4c76-9251-fbf302b3f1b8" providerId="ADAL" clId="{E0F1DB9D-FC6D-4011-AAA2-DF72B5B03914}" dt="2024-03-19T06:14:56.616" v="708"/>
          <ac:inkMkLst>
            <pc:docMk/>
            <pc:sldMk cId="1715450493" sldId="262"/>
            <ac:inkMk id="114" creationId="{C791ADBB-2D77-185F-5BD2-A4479D285EEF}"/>
          </ac:inkMkLst>
        </pc:inkChg>
        <pc:inkChg chg="add del mod">
          <ac:chgData name="Proctor, Nick" userId="278cfae8-2af9-4c76-9251-fbf302b3f1b8" providerId="ADAL" clId="{E0F1DB9D-FC6D-4011-AAA2-DF72B5B03914}" dt="2024-03-19T06:14:56.615" v="707"/>
          <ac:inkMkLst>
            <pc:docMk/>
            <pc:sldMk cId="1715450493" sldId="262"/>
            <ac:inkMk id="115" creationId="{A138D7CA-088E-F8A7-3C72-8E74B90FA19A}"/>
          </ac:inkMkLst>
        </pc:inkChg>
        <pc:inkChg chg="add del mod">
          <ac:chgData name="Proctor, Nick" userId="278cfae8-2af9-4c76-9251-fbf302b3f1b8" providerId="ADAL" clId="{E0F1DB9D-FC6D-4011-AAA2-DF72B5B03914}" dt="2024-03-19T06:14:56.615" v="705"/>
          <ac:inkMkLst>
            <pc:docMk/>
            <pc:sldMk cId="1715450493" sldId="262"/>
            <ac:inkMk id="116" creationId="{1F81FE8C-53D7-B920-CA1E-055D74D29A21}"/>
          </ac:inkMkLst>
        </pc:inkChg>
        <pc:inkChg chg="add del mod">
          <ac:chgData name="Proctor, Nick" userId="278cfae8-2af9-4c76-9251-fbf302b3f1b8" providerId="ADAL" clId="{E0F1DB9D-FC6D-4011-AAA2-DF72B5B03914}" dt="2024-03-19T06:14:56.615" v="706"/>
          <ac:inkMkLst>
            <pc:docMk/>
            <pc:sldMk cId="1715450493" sldId="262"/>
            <ac:inkMk id="117" creationId="{BC952566-EADC-8F76-8C4E-5E7E0BB24251}"/>
          </ac:inkMkLst>
        </pc:inkChg>
        <pc:inkChg chg="add del mod">
          <ac:chgData name="Proctor, Nick" userId="278cfae8-2af9-4c76-9251-fbf302b3f1b8" providerId="ADAL" clId="{E0F1DB9D-FC6D-4011-AAA2-DF72B5B03914}" dt="2024-03-19T06:14:56.619" v="714"/>
          <ac:inkMkLst>
            <pc:docMk/>
            <pc:sldMk cId="1715450493" sldId="262"/>
            <ac:inkMk id="118" creationId="{EE870C8F-8562-DD33-0FE8-BC5DA6C51DA3}"/>
          </ac:inkMkLst>
        </pc:inkChg>
        <pc:inkChg chg="add del mod">
          <ac:chgData name="Proctor, Nick" userId="278cfae8-2af9-4c76-9251-fbf302b3f1b8" providerId="ADAL" clId="{E0F1DB9D-FC6D-4011-AAA2-DF72B5B03914}" dt="2024-03-19T06:14:56.613" v="703"/>
          <ac:inkMkLst>
            <pc:docMk/>
            <pc:sldMk cId="1715450493" sldId="262"/>
            <ac:inkMk id="119" creationId="{BC243EBA-9FD6-5755-E023-6607E0EDB593}"/>
          </ac:inkMkLst>
        </pc:inkChg>
        <pc:inkChg chg="add del mod">
          <ac:chgData name="Proctor, Nick" userId="278cfae8-2af9-4c76-9251-fbf302b3f1b8" providerId="ADAL" clId="{E0F1DB9D-FC6D-4011-AAA2-DF72B5B03914}" dt="2024-03-19T06:14:56.616" v="709"/>
          <ac:inkMkLst>
            <pc:docMk/>
            <pc:sldMk cId="1715450493" sldId="262"/>
            <ac:inkMk id="120" creationId="{E6D9EC66-2D66-69DD-CA64-5F8DE83ED8F5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2" creationId="{10F6BFF5-867B-E27B-2BF7-F18D752C9DCD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3" creationId="{A3D4350B-8F27-8C97-907B-162EC6D1BC86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4" creationId="{035C1942-B496-86EE-8B49-37D92EFFBE80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5" creationId="{71326A53-59A0-D772-24D2-FBCBECF76694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6" creationId="{F2BD72E7-A084-336E-6E07-9887EAEF9ECA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7" creationId="{E6731626-388F-4E00-349E-CE04FB90CF20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8" creationId="{75F136CA-415E-A6AC-F66B-8E1F3774F20F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29" creationId="{29C4A5ED-855D-C44F-5B50-1219D9ABA93A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31" creationId="{6A6AA0B6-8A1D-C892-921F-8705A45B72CD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32" creationId="{9E35D416-926D-0CAF-F3B2-A2E9A91D2D25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33" creationId="{671BB23B-EB6D-AE3A-AED2-6662BE060F29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34" creationId="{BB193D0F-31FD-1DF5-FD60-A8E3FA87E64B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35" creationId="{173CB45B-F56E-781C-DB16-4B60E2169E74}"/>
          </ac:inkMkLst>
        </pc:inkChg>
        <pc:inkChg chg="add mod">
          <ac:chgData name="Proctor, Nick" userId="278cfae8-2af9-4c76-9251-fbf302b3f1b8" providerId="ADAL" clId="{E0F1DB9D-FC6D-4011-AAA2-DF72B5B03914}" dt="2024-03-19T06:15:15.040" v="730"/>
          <ac:inkMkLst>
            <pc:docMk/>
            <pc:sldMk cId="1715450493" sldId="262"/>
            <ac:inkMk id="136" creationId="{B92719FF-048D-D8FE-BD51-4A74E56E12A5}"/>
          </ac:inkMkLst>
        </pc:inkChg>
        <pc:inkChg chg="add mod">
          <ac:chgData name="Proctor, Nick" userId="278cfae8-2af9-4c76-9251-fbf302b3f1b8" providerId="ADAL" clId="{E0F1DB9D-FC6D-4011-AAA2-DF72B5B03914}" dt="2024-03-19T06:16:08.387" v="733"/>
          <ac:inkMkLst>
            <pc:docMk/>
            <pc:sldMk cId="1715450493" sldId="262"/>
            <ac:inkMk id="138" creationId="{194E6BDF-0CFA-8D5C-6AA6-5AE88331434B}"/>
          </ac:inkMkLst>
        </pc:inkChg>
        <pc:inkChg chg="add mod">
          <ac:chgData name="Proctor, Nick" userId="278cfae8-2af9-4c76-9251-fbf302b3f1b8" providerId="ADAL" clId="{E0F1DB9D-FC6D-4011-AAA2-DF72B5B03914}" dt="2024-03-19T06:16:08.387" v="733"/>
          <ac:inkMkLst>
            <pc:docMk/>
            <pc:sldMk cId="1715450493" sldId="262"/>
            <ac:inkMk id="139" creationId="{7EC117F3-6A8C-325A-64F0-68A5AB30FC8A}"/>
          </ac:inkMkLst>
        </pc:inkChg>
        <pc:inkChg chg="add mod">
          <ac:chgData name="Proctor, Nick" userId="278cfae8-2af9-4c76-9251-fbf302b3f1b8" providerId="ADAL" clId="{E0F1DB9D-FC6D-4011-AAA2-DF72B5B03914}" dt="2024-03-19T06:16:23.943" v="740"/>
          <ac:inkMkLst>
            <pc:docMk/>
            <pc:sldMk cId="1715450493" sldId="262"/>
            <ac:inkMk id="141" creationId="{0C43DE9B-ECE8-7493-096E-6A8EE28645AC}"/>
          </ac:inkMkLst>
        </pc:inkChg>
        <pc:inkChg chg="add mod">
          <ac:chgData name="Proctor, Nick" userId="278cfae8-2af9-4c76-9251-fbf302b3f1b8" providerId="ADAL" clId="{E0F1DB9D-FC6D-4011-AAA2-DF72B5B03914}" dt="2024-03-19T06:16:23.943" v="740"/>
          <ac:inkMkLst>
            <pc:docMk/>
            <pc:sldMk cId="1715450493" sldId="262"/>
            <ac:inkMk id="142" creationId="{C3855408-041B-B499-87E2-B57313354689}"/>
          </ac:inkMkLst>
        </pc:inkChg>
        <pc:inkChg chg="add mod">
          <ac:chgData name="Proctor, Nick" userId="278cfae8-2af9-4c76-9251-fbf302b3f1b8" providerId="ADAL" clId="{E0F1DB9D-FC6D-4011-AAA2-DF72B5B03914}" dt="2024-03-19T06:16:23.943" v="740"/>
          <ac:inkMkLst>
            <pc:docMk/>
            <pc:sldMk cId="1715450493" sldId="262"/>
            <ac:inkMk id="143" creationId="{C0CFFC0D-6EB1-CC2F-BFFA-5ACA5D44D98C}"/>
          </ac:inkMkLst>
        </pc:inkChg>
        <pc:inkChg chg="add mod">
          <ac:chgData name="Proctor, Nick" userId="278cfae8-2af9-4c76-9251-fbf302b3f1b8" providerId="ADAL" clId="{E0F1DB9D-FC6D-4011-AAA2-DF72B5B03914}" dt="2024-03-19T06:16:23.943" v="740"/>
          <ac:inkMkLst>
            <pc:docMk/>
            <pc:sldMk cId="1715450493" sldId="262"/>
            <ac:inkMk id="144" creationId="{D1BB52ED-7AB8-2856-69BD-BA7182495F80}"/>
          </ac:inkMkLst>
        </pc:inkChg>
        <pc:inkChg chg="add mod">
          <ac:chgData name="Proctor, Nick" userId="278cfae8-2af9-4c76-9251-fbf302b3f1b8" providerId="ADAL" clId="{E0F1DB9D-FC6D-4011-AAA2-DF72B5B03914}" dt="2024-03-19T06:16:23.943" v="740"/>
          <ac:inkMkLst>
            <pc:docMk/>
            <pc:sldMk cId="1715450493" sldId="262"/>
            <ac:inkMk id="145" creationId="{41BE83DA-6D14-7062-A907-EB76CCAB2FEA}"/>
          </ac:inkMkLst>
        </pc:inkChg>
        <pc:inkChg chg="add mod">
          <ac:chgData name="Proctor, Nick" userId="278cfae8-2af9-4c76-9251-fbf302b3f1b8" providerId="ADAL" clId="{E0F1DB9D-FC6D-4011-AAA2-DF72B5B03914}" dt="2024-03-19T06:16:23.943" v="740"/>
          <ac:inkMkLst>
            <pc:docMk/>
            <pc:sldMk cId="1715450493" sldId="262"/>
            <ac:inkMk id="146" creationId="{0A51242B-BF02-CFCF-6C4E-8A61D7F61960}"/>
          </ac:inkMkLst>
        </pc:inkChg>
        <pc:inkChg chg="add mod">
          <ac:chgData name="Proctor, Nick" userId="278cfae8-2af9-4c76-9251-fbf302b3f1b8" providerId="ADAL" clId="{E0F1DB9D-FC6D-4011-AAA2-DF72B5B03914}" dt="2024-03-19T06:17:06.956" v="754"/>
          <ac:inkMkLst>
            <pc:docMk/>
            <pc:sldMk cId="1715450493" sldId="262"/>
            <ac:inkMk id="148" creationId="{B667B494-2DC5-C69E-3554-1CA338A53F8C}"/>
          </ac:inkMkLst>
        </pc:inkChg>
        <pc:inkChg chg="add del mod">
          <ac:chgData name="Proctor, Nick" userId="278cfae8-2af9-4c76-9251-fbf302b3f1b8" providerId="ADAL" clId="{E0F1DB9D-FC6D-4011-AAA2-DF72B5B03914}" dt="2024-03-19T06:17:06.956" v="752"/>
          <ac:inkMkLst>
            <pc:docMk/>
            <pc:sldMk cId="1715450493" sldId="262"/>
            <ac:inkMk id="149" creationId="{B76204B5-2126-F7F0-6015-61397D521864}"/>
          </ac:inkMkLst>
        </pc:inkChg>
        <pc:inkChg chg="add del mod">
          <ac:chgData name="Proctor, Nick" userId="278cfae8-2af9-4c76-9251-fbf302b3f1b8" providerId="ADAL" clId="{E0F1DB9D-FC6D-4011-AAA2-DF72B5B03914}" dt="2024-03-19T06:17:06.956" v="754"/>
          <ac:inkMkLst>
            <pc:docMk/>
            <pc:sldMk cId="1715450493" sldId="262"/>
            <ac:inkMk id="150" creationId="{C9D92052-70BC-5DA2-896B-4C2D385F4987}"/>
          </ac:inkMkLst>
        </pc:inkChg>
        <pc:inkChg chg="add del mod">
          <ac:chgData name="Proctor, Nick" userId="278cfae8-2af9-4c76-9251-fbf302b3f1b8" providerId="ADAL" clId="{E0F1DB9D-FC6D-4011-AAA2-DF72B5B03914}" dt="2024-03-19T06:16:56.603" v="746"/>
          <ac:inkMkLst>
            <pc:docMk/>
            <pc:sldMk cId="1715450493" sldId="262"/>
            <ac:inkMk id="151" creationId="{6CF06B6B-4A07-8DCC-5594-8E3D6071A0EB}"/>
          </ac:inkMkLst>
        </pc:inkChg>
        <pc:inkChg chg="add del">
          <ac:chgData name="Proctor, Nick" userId="278cfae8-2af9-4c76-9251-fbf302b3f1b8" providerId="ADAL" clId="{E0F1DB9D-FC6D-4011-AAA2-DF72B5B03914}" dt="2024-03-19T06:17:06.956" v="755"/>
          <ac:inkMkLst>
            <pc:docMk/>
            <pc:sldMk cId="1715450493" sldId="262"/>
            <ac:inkMk id="153" creationId="{812AD3F3-F5F1-B040-4AEC-7BA59C2E9B6A}"/>
          </ac:inkMkLst>
        </pc:inkChg>
        <pc:inkChg chg="add del">
          <ac:chgData name="Proctor, Nick" userId="278cfae8-2af9-4c76-9251-fbf302b3f1b8" providerId="ADAL" clId="{E0F1DB9D-FC6D-4011-AAA2-DF72B5B03914}" dt="2024-03-19T06:17:06.956" v="753"/>
          <ac:inkMkLst>
            <pc:docMk/>
            <pc:sldMk cId="1715450493" sldId="262"/>
            <ac:inkMk id="154" creationId="{8C8C1CEA-B52A-8576-DC03-ADC22EACD419}"/>
          </ac:inkMkLst>
        </pc:inkChg>
        <pc:inkChg chg="add del">
          <ac:chgData name="Proctor, Nick" userId="278cfae8-2af9-4c76-9251-fbf302b3f1b8" providerId="ADAL" clId="{E0F1DB9D-FC6D-4011-AAA2-DF72B5B03914}" dt="2024-03-19T06:17:06.956" v="751"/>
          <ac:inkMkLst>
            <pc:docMk/>
            <pc:sldMk cId="1715450493" sldId="262"/>
            <ac:inkMk id="155" creationId="{C4E09168-B48A-40C8-BE8C-CC08040DCE87}"/>
          </ac:inkMkLst>
        </pc:inkChg>
        <pc:inkChg chg="add">
          <ac:chgData name="Proctor, Nick" userId="278cfae8-2af9-4c76-9251-fbf302b3f1b8" providerId="ADAL" clId="{E0F1DB9D-FC6D-4011-AAA2-DF72B5B03914}" dt="2024-03-19T06:17:05.471" v="750" actId="9405"/>
          <ac:inkMkLst>
            <pc:docMk/>
            <pc:sldMk cId="1715450493" sldId="262"/>
            <ac:inkMk id="156" creationId="{15AC13F7-316E-482D-E2A8-7A0C84A96DF6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57" creationId="{341C5076-8589-118F-1977-3AE4EE192777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58" creationId="{A5FE10C6-2D6B-7182-EDEA-81EECED2A54A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59" creationId="{CCE88375-FAB1-71C7-AEB5-AFAB9F7D5B8A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0" creationId="{619724A7-09EB-2819-B16F-6650C2320B5B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2" creationId="{C547F94C-C292-73E5-256F-FBFF78083856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3" creationId="{5815BDE1-C113-28CC-657C-6B297CDF210E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5" creationId="{3A10BB04-CE0F-CB93-35C1-06EBD978C8B1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6" creationId="{3C2EE388-DE1B-7D35-1DEC-F7E2A41CC2E1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7" creationId="{633FDC66-294D-7849-CC96-8A4347DAACAB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8" creationId="{5325FB3F-D4B3-F0AB-EAFC-21F0BC92B844}"/>
          </ac:inkMkLst>
        </pc:inkChg>
        <pc:inkChg chg="add mod">
          <ac:chgData name="Proctor, Nick" userId="278cfae8-2af9-4c76-9251-fbf302b3f1b8" providerId="ADAL" clId="{E0F1DB9D-FC6D-4011-AAA2-DF72B5B03914}" dt="2024-03-19T06:17:17.342" v="769"/>
          <ac:inkMkLst>
            <pc:docMk/>
            <pc:sldMk cId="1715450493" sldId="262"/>
            <ac:inkMk id="169" creationId="{95383BD6-E152-5185-9760-32B655EB9849}"/>
          </ac:inkMkLst>
        </pc:inkChg>
        <pc:inkChg chg="add mod">
          <ac:chgData name="Proctor, Nick" userId="278cfae8-2af9-4c76-9251-fbf302b3f1b8" providerId="ADAL" clId="{E0F1DB9D-FC6D-4011-AAA2-DF72B5B03914}" dt="2024-03-19T06:17:52.002" v="777"/>
          <ac:inkMkLst>
            <pc:docMk/>
            <pc:sldMk cId="1715450493" sldId="262"/>
            <ac:inkMk id="171" creationId="{2D0402C6-ED5A-9728-6A58-1C9AA7DB91DB}"/>
          </ac:inkMkLst>
        </pc:inkChg>
        <pc:inkChg chg="add mod">
          <ac:chgData name="Proctor, Nick" userId="278cfae8-2af9-4c76-9251-fbf302b3f1b8" providerId="ADAL" clId="{E0F1DB9D-FC6D-4011-AAA2-DF72B5B03914}" dt="2024-03-19T06:17:52.002" v="777"/>
          <ac:inkMkLst>
            <pc:docMk/>
            <pc:sldMk cId="1715450493" sldId="262"/>
            <ac:inkMk id="172" creationId="{2881AA02-6BD7-573A-82E9-F3DF9E772F26}"/>
          </ac:inkMkLst>
        </pc:inkChg>
        <pc:inkChg chg="add mod">
          <ac:chgData name="Proctor, Nick" userId="278cfae8-2af9-4c76-9251-fbf302b3f1b8" providerId="ADAL" clId="{E0F1DB9D-FC6D-4011-AAA2-DF72B5B03914}" dt="2024-03-19T06:17:52.002" v="777"/>
          <ac:inkMkLst>
            <pc:docMk/>
            <pc:sldMk cId="1715450493" sldId="262"/>
            <ac:inkMk id="173" creationId="{716318BB-E14C-BB7A-FB16-334C8A38AB01}"/>
          </ac:inkMkLst>
        </pc:inkChg>
        <pc:inkChg chg="add mod">
          <ac:chgData name="Proctor, Nick" userId="278cfae8-2af9-4c76-9251-fbf302b3f1b8" providerId="ADAL" clId="{E0F1DB9D-FC6D-4011-AAA2-DF72B5B03914}" dt="2024-03-19T06:17:52.002" v="777"/>
          <ac:inkMkLst>
            <pc:docMk/>
            <pc:sldMk cId="1715450493" sldId="262"/>
            <ac:inkMk id="174" creationId="{3175799D-17F9-F924-778C-CDFC5B0C36BD}"/>
          </ac:inkMkLst>
        </pc:inkChg>
        <pc:inkChg chg="add mod">
          <ac:chgData name="Proctor, Nick" userId="278cfae8-2af9-4c76-9251-fbf302b3f1b8" providerId="ADAL" clId="{E0F1DB9D-FC6D-4011-AAA2-DF72B5B03914}" dt="2024-03-19T06:17:52.002" v="777"/>
          <ac:inkMkLst>
            <pc:docMk/>
            <pc:sldMk cId="1715450493" sldId="262"/>
            <ac:inkMk id="175" creationId="{FA24092A-D791-2E9A-F12F-3465421AA694}"/>
          </ac:inkMkLst>
        </pc:inkChg>
        <pc:inkChg chg="add mod">
          <ac:chgData name="Proctor, Nick" userId="278cfae8-2af9-4c76-9251-fbf302b3f1b8" providerId="ADAL" clId="{E0F1DB9D-FC6D-4011-AAA2-DF72B5B03914}" dt="2024-03-19T06:17:52.002" v="777"/>
          <ac:inkMkLst>
            <pc:docMk/>
            <pc:sldMk cId="1715450493" sldId="262"/>
            <ac:inkMk id="177" creationId="{4A2E6465-D82F-C551-644B-7549E2552673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79" creationId="{B6B2F9E0-607D-2123-2C83-BAD69DC210A8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0" creationId="{44D40826-2052-B2BA-4D6A-FC49CB1D7441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1" creationId="{28792973-A329-3A3E-6FBA-C6D990192517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2" creationId="{AEE839C0-4ADF-6C8D-B31F-7E8B02D852B1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3" creationId="{884FBCA8-C516-DE8A-1CC8-38381185CDB4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4" creationId="{3B5B1B8B-796D-7AD1-9A56-FC2EE9746E31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5" creationId="{4A46C2F5-6F0C-FAAF-3DCF-489E3F7A8155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6" creationId="{E4B5B883-ABFB-28E6-3C9A-F0B0AFE53196}"/>
          </ac:inkMkLst>
        </pc:inkChg>
        <pc:inkChg chg="add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187" creationId="{AB746E62-9ECC-8933-F877-CC16600FFBF0}"/>
          </ac:inkMkLst>
        </pc:inkChg>
        <pc:inkChg chg="add del mod">
          <ac:chgData name="Proctor, Nick" userId="278cfae8-2af9-4c76-9251-fbf302b3f1b8" providerId="ADAL" clId="{E0F1DB9D-FC6D-4011-AAA2-DF72B5B03914}" dt="2024-03-19T06:18:23.850" v="805"/>
          <ac:inkMkLst>
            <pc:docMk/>
            <pc:sldMk cId="1715450493" sldId="262"/>
            <ac:inkMk id="189" creationId="{FE41226F-F1BB-7221-6D02-35806DBC9D73}"/>
          </ac:inkMkLst>
        </pc:inkChg>
        <pc:inkChg chg="add del mod">
          <ac:chgData name="Proctor, Nick" userId="278cfae8-2af9-4c76-9251-fbf302b3f1b8" providerId="ADAL" clId="{E0F1DB9D-FC6D-4011-AAA2-DF72B5B03914}" dt="2024-03-19T06:18:23.852" v="811"/>
          <ac:inkMkLst>
            <pc:docMk/>
            <pc:sldMk cId="1715450493" sldId="262"/>
            <ac:inkMk id="190" creationId="{72F3A596-D500-4A35-A9E0-922F8274992B}"/>
          </ac:inkMkLst>
        </pc:inkChg>
        <pc:inkChg chg="add del mod">
          <ac:chgData name="Proctor, Nick" userId="278cfae8-2af9-4c76-9251-fbf302b3f1b8" providerId="ADAL" clId="{E0F1DB9D-FC6D-4011-AAA2-DF72B5B03914}" dt="2024-03-19T06:18:23.850" v="808"/>
          <ac:inkMkLst>
            <pc:docMk/>
            <pc:sldMk cId="1715450493" sldId="262"/>
            <ac:inkMk id="191" creationId="{54CA8B35-5BB5-1C3A-009D-3B29996CB863}"/>
          </ac:inkMkLst>
        </pc:inkChg>
        <pc:inkChg chg="add del mod">
          <ac:chgData name="Proctor, Nick" userId="278cfae8-2af9-4c76-9251-fbf302b3f1b8" providerId="ADAL" clId="{E0F1DB9D-FC6D-4011-AAA2-DF72B5B03914}" dt="2024-03-19T06:18:23.850" v="806"/>
          <ac:inkMkLst>
            <pc:docMk/>
            <pc:sldMk cId="1715450493" sldId="262"/>
            <ac:inkMk id="193" creationId="{CCF443AD-483D-9E7C-599F-FD2326127259}"/>
          </ac:inkMkLst>
        </pc:inkChg>
        <pc:inkChg chg="add del mod">
          <ac:chgData name="Proctor, Nick" userId="278cfae8-2af9-4c76-9251-fbf302b3f1b8" providerId="ADAL" clId="{E0F1DB9D-FC6D-4011-AAA2-DF72B5B03914}" dt="2024-03-19T06:18:23.851" v="809"/>
          <ac:inkMkLst>
            <pc:docMk/>
            <pc:sldMk cId="1715450493" sldId="262"/>
            <ac:inkMk id="194" creationId="{90C1CA76-6671-54EF-E85E-646BABFAF9EF}"/>
          </ac:inkMkLst>
        </pc:inkChg>
        <pc:inkChg chg="add del mod">
          <ac:chgData name="Proctor, Nick" userId="278cfae8-2af9-4c76-9251-fbf302b3f1b8" providerId="ADAL" clId="{E0F1DB9D-FC6D-4011-AAA2-DF72B5B03914}" dt="2024-03-19T06:18:23.847" v="802"/>
          <ac:inkMkLst>
            <pc:docMk/>
            <pc:sldMk cId="1715450493" sldId="262"/>
            <ac:inkMk id="195" creationId="{CB8CC3E6-6D83-3662-86AB-ED5884976460}"/>
          </ac:inkMkLst>
        </pc:inkChg>
        <pc:inkChg chg="add mod">
          <ac:chgData name="Proctor, Nick" userId="278cfae8-2af9-4c76-9251-fbf302b3f1b8" providerId="ADAL" clId="{E0F1DB9D-FC6D-4011-AAA2-DF72B5B03914}" dt="2024-03-19T06:18:43.988" v="839"/>
          <ac:inkMkLst>
            <pc:docMk/>
            <pc:sldMk cId="1715450493" sldId="262"/>
            <ac:inkMk id="196" creationId="{E0FE238A-CF46-77D3-545C-3C2F6019DE14}"/>
          </ac:inkMkLst>
        </pc:inkChg>
        <pc:inkChg chg="add del mod">
          <ac:chgData name="Proctor, Nick" userId="278cfae8-2af9-4c76-9251-fbf302b3f1b8" providerId="ADAL" clId="{E0F1DB9D-FC6D-4011-AAA2-DF72B5B03914}" dt="2024-03-19T06:18:23.849" v="804"/>
          <ac:inkMkLst>
            <pc:docMk/>
            <pc:sldMk cId="1715450493" sldId="262"/>
            <ac:inkMk id="198" creationId="{F6C74AEF-CFCE-C8E0-3971-D42366EB798A}"/>
          </ac:inkMkLst>
        </pc:inkChg>
        <pc:inkChg chg="add del mod">
          <ac:chgData name="Proctor, Nick" userId="278cfae8-2af9-4c76-9251-fbf302b3f1b8" providerId="ADAL" clId="{E0F1DB9D-FC6D-4011-AAA2-DF72B5B03914}" dt="2024-03-19T06:18:23.850" v="807"/>
          <ac:inkMkLst>
            <pc:docMk/>
            <pc:sldMk cId="1715450493" sldId="262"/>
            <ac:inkMk id="199" creationId="{C1B4809C-B864-EA4C-CC0D-A3D214552F04}"/>
          </ac:inkMkLst>
        </pc:inkChg>
        <pc:inkChg chg="add del mod">
          <ac:chgData name="Proctor, Nick" userId="278cfae8-2af9-4c76-9251-fbf302b3f1b8" providerId="ADAL" clId="{E0F1DB9D-FC6D-4011-AAA2-DF72B5B03914}" dt="2024-03-19T06:18:23.849" v="803"/>
          <ac:inkMkLst>
            <pc:docMk/>
            <pc:sldMk cId="1715450493" sldId="262"/>
            <ac:inkMk id="200" creationId="{502F4B2F-6A9C-6051-E4DC-7E3B7E9564C0}"/>
          </ac:inkMkLst>
        </pc:inkChg>
        <pc:inkChg chg="add del mod">
          <ac:chgData name="Proctor, Nick" userId="278cfae8-2af9-4c76-9251-fbf302b3f1b8" providerId="ADAL" clId="{E0F1DB9D-FC6D-4011-AAA2-DF72B5B03914}" dt="2024-03-19T06:18:23.852" v="810"/>
          <ac:inkMkLst>
            <pc:docMk/>
            <pc:sldMk cId="1715450493" sldId="262"/>
            <ac:inkMk id="201" creationId="{C7F1C0AD-BE83-A076-70C2-2681C2AD7BB1}"/>
          </ac:inkMkLst>
        </pc:inkChg>
        <pc:inkChg chg="add del mod">
          <ac:chgData name="Proctor, Nick" userId="278cfae8-2af9-4c76-9251-fbf302b3f1b8" providerId="ADAL" clId="{E0F1DB9D-FC6D-4011-AAA2-DF72B5B03914}" dt="2024-03-19T06:18:30.931" v="819"/>
          <ac:inkMkLst>
            <pc:docMk/>
            <pc:sldMk cId="1715450493" sldId="262"/>
            <ac:inkMk id="203" creationId="{8DE0A698-15F4-AB62-18CD-EFEA90D9457C}"/>
          </ac:inkMkLst>
        </pc:inkChg>
        <pc:inkChg chg="add del mod">
          <ac:chgData name="Proctor, Nick" userId="278cfae8-2af9-4c76-9251-fbf302b3f1b8" providerId="ADAL" clId="{E0F1DB9D-FC6D-4011-AAA2-DF72B5B03914}" dt="2024-03-19T06:18:30.931" v="817"/>
          <ac:inkMkLst>
            <pc:docMk/>
            <pc:sldMk cId="1715450493" sldId="262"/>
            <ac:inkMk id="204" creationId="{15AC2100-A0EB-B0D9-5D30-AEACA8348A4E}"/>
          </ac:inkMkLst>
        </pc:inkChg>
        <pc:inkChg chg="add del mod">
          <ac:chgData name="Proctor, Nick" userId="278cfae8-2af9-4c76-9251-fbf302b3f1b8" providerId="ADAL" clId="{E0F1DB9D-FC6D-4011-AAA2-DF72B5B03914}" dt="2024-03-19T06:18:30.931" v="818"/>
          <ac:inkMkLst>
            <pc:docMk/>
            <pc:sldMk cId="1715450493" sldId="262"/>
            <ac:inkMk id="205" creationId="{26D691A2-D978-4431-D738-53B90F9CF4F0}"/>
          </ac:inkMkLst>
        </pc:inkChg>
        <pc:inkChg chg="add del">
          <ac:chgData name="Proctor, Nick" userId="278cfae8-2af9-4c76-9251-fbf302b3f1b8" providerId="ADAL" clId="{E0F1DB9D-FC6D-4011-AAA2-DF72B5B03914}" dt="2024-03-19T06:18:33.498" v="821"/>
          <ac:inkMkLst>
            <pc:docMk/>
            <pc:sldMk cId="1715450493" sldId="262"/>
            <ac:inkMk id="207" creationId="{10F2ED53-A786-98E7-F118-91CCD7606096}"/>
          </ac:inkMkLst>
        </pc:inkChg>
        <pc:inkChg chg="add del">
          <ac:chgData name="Proctor, Nick" userId="278cfae8-2af9-4c76-9251-fbf302b3f1b8" providerId="ADAL" clId="{E0F1DB9D-FC6D-4011-AAA2-DF72B5B03914}" dt="2024-03-19T06:18:36.515" v="826"/>
          <ac:inkMkLst>
            <pc:docMk/>
            <pc:sldMk cId="1715450493" sldId="262"/>
            <ac:inkMk id="208" creationId="{6E0E17FB-9A5F-25D4-ABF2-1E3814B52026}"/>
          </ac:inkMkLst>
        </pc:inkChg>
        <pc:inkChg chg="add del">
          <ac:chgData name="Proctor, Nick" userId="278cfae8-2af9-4c76-9251-fbf302b3f1b8" providerId="ADAL" clId="{E0F1DB9D-FC6D-4011-AAA2-DF72B5B03914}" dt="2024-03-19T06:18:36.515" v="827"/>
          <ac:inkMkLst>
            <pc:docMk/>
            <pc:sldMk cId="1715450493" sldId="262"/>
            <ac:inkMk id="209" creationId="{4C922CD2-3AA7-1425-2805-BE4DB6267A8B}"/>
          </ac:inkMkLst>
        </pc:inkChg>
        <pc:inkChg chg="add del">
          <ac:chgData name="Proctor, Nick" userId="278cfae8-2af9-4c76-9251-fbf302b3f1b8" providerId="ADAL" clId="{E0F1DB9D-FC6D-4011-AAA2-DF72B5B03914}" dt="2024-03-19T06:18:36.514" v="825"/>
          <ac:inkMkLst>
            <pc:docMk/>
            <pc:sldMk cId="1715450493" sldId="262"/>
            <ac:inkMk id="210" creationId="{E09B802B-CE30-3540-6997-127B49DBA5F7}"/>
          </ac:inkMkLst>
        </pc:inkChg>
        <pc:inkChg chg="add del mod">
          <ac:chgData name="Proctor, Nick" userId="278cfae8-2af9-4c76-9251-fbf302b3f1b8" providerId="ADAL" clId="{E0F1DB9D-FC6D-4011-AAA2-DF72B5B03914}" dt="2024-03-19T06:18:50.971" v="858"/>
          <ac:inkMkLst>
            <pc:docMk/>
            <pc:sldMk cId="1715450493" sldId="262"/>
            <ac:inkMk id="211" creationId="{4397ACC3-3CF9-0FFE-CEE4-F9C1BC017A7E}"/>
          </ac:inkMkLst>
        </pc:inkChg>
        <pc:inkChg chg="add del mod">
          <ac:chgData name="Proctor, Nick" userId="278cfae8-2af9-4c76-9251-fbf302b3f1b8" providerId="ADAL" clId="{E0F1DB9D-FC6D-4011-AAA2-DF72B5B03914}" dt="2024-03-19T06:18:48.708" v="847"/>
          <ac:inkMkLst>
            <pc:docMk/>
            <pc:sldMk cId="1715450493" sldId="262"/>
            <ac:inkMk id="212" creationId="{EDC1384F-5162-1E88-E133-3B55E3EC02F0}"/>
          </ac:inkMkLst>
        </pc:inkChg>
        <pc:inkChg chg="add del mod">
          <ac:chgData name="Proctor, Nick" userId="278cfae8-2af9-4c76-9251-fbf302b3f1b8" providerId="ADAL" clId="{E0F1DB9D-FC6D-4011-AAA2-DF72B5B03914}" dt="2024-03-19T06:18:48.707" v="845"/>
          <ac:inkMkLst>
            <pc:docMk/>
            <pc:sldMk cId="1715450493" sldId="262"/>
            <ac:inkMk id="213" creationId="{096B5182-285A-9F66-0FEE-A4DE5B1C1A41}"/>
          </ac:inkMkLst>
        </pc:inkChg>
        <pc:inkChg chg="add del mod">
          <ac:chgData name="Proctor, Nick" userId="278cfae8-2af9-4c76-9251-fbf302b3f1b8" providerId="ADAL" clId="{E0F1DB9D-FC6D-4011-AAA2-DF72B5B03914}" dt="2024-03-19T06:18:57.231" v="870"/>
          <ac:inkMkLst>
            <pc:docMk/>
            <pc:sldMk cId="1715450493" sldId="262"/>
            <ac:inkMk id="215" creationId="{B2931D4F-DAC6-9DEC-302A-C5B5129547C3}"/>
          </ac:inkMkLst>
        </pc:inkChg>
        <pc:inkChg chg="add del mod">
          <ac:chgData name="Proctor, Nick" userId="278cfae8-2af9-4c76-9251-fbf302b3f1b8" providerId="ADAL" clId="{E0F1DB9D-FC6D-4011-AAA2-DF72B5B03914}" dt="2024-03-19T06:18:57.231" v="871"/>
          <ac:inkMkLst>
            <pc:docMk/>
            <pc:sldMk cId="1715450493" sldId="262"/>
            <ac:inkMk id="216" creationId="{2EDDFD19-D679-13FA-6977-EDB03B33CBB4}"/>
          </ac:inkMkLst>
        </pc:inkChg>
        <pc:inkChg chg="add del mod">
          <ac:chgData name="Proctor, Nick" userId="278cfae8-2af9-4c76-9251-fbf302b3f1b8" providerId="ADAL" clId="{E0F1DB9D-FC6D-4011-AAA2-DF72B5B03914}" dt="2024-03-19T06:18:57.230" v="869"/>
          <ac:inkMkLst>
            <pc:docMk/>
            <pc:sldMk cId="1715450493" sldId="262"/>
            <ac:inkMk id="217" creationId="{15A7EA09-B72E-E9D3-ECE1-A87C71E7A89B}"/>
          </ac:inkMkLst>
        </pc:inkChg>
        <pc:inkChg chg="add del mod">
          <ac:chgData name="Proctor, Nick" userId="278cfae8-2af9-4c76-9251-fbf302b3f1b8" providerId="ADAL" clId="{E0F1DB9D-FC6D-4011-AAA2-DF72B5B03914}" dt="2024-03-19T06:18:48.709" v="851"/>
          <ac:inkMkLst>
            <pc:docMk/>
            <pc:sldMk cId="1715450493" sldId="262"/>
            <ac:inkMk id="218" creationId="{A30E531A-57AA-C3F6-A3D5-C9F55B30B57A}"/>
          </ac:inkMkLst>
        </pc:inkChg>
        <pc:inkChg chg="add del mod">
          <ac:chgData name="Proctor, Nick" userId="278cfae8-2af9-4c76-9251-fbf302b3f1b8" providerId="ADAL" clId="{E0F1DB9D-FC6D-4011-AAA2-DF72B5B03914}" dt="2024-03-19T06:18:48.709" v="849"/>
          <ac:inkMkLst>
            <pc:docMk/>
            <pc:sldMk cId="1715450493" sldId="262"/>
            <ac:inkMk id="219" creationId="{26EDC8D2-8E28-8B15-6FF7-F75982890D33}"/>
          </ac:inkMkLst>
        </pc:inkChg>
        <pc:inkChg chg="add del mod">
          <ac:chgData name="Proctor, Nick" userId="278cfae8-2af9-4c76-9251-fbf302b3f1b8" providerId="ADAL" clId="{E0F1DB9D-FC6D-4011-AAA2-DF72B5B03914}" dt="2024-03-19T06:18:48.707" v="846"/>
          <ac:inkMkLst>
            <pc:docMk/>
            <pc:sldMk cId="1715450493" sldId="262"/>
            <ac:inkMk id="220" creationId="{DFF2E1DE-1074-463B-40E7-CACEAAAC8088}"/>
          </ac:inkMkLst>
        </pc:inkChg>
        <pc:inkChg chg="add del mod">
          <ac:chgData name="Proctor, Nick" userId="278cfae8-2af9-4c76-9251-fbf302b3f1b8" providerId="ADAL" clId="{E0F1DB9D-FC6D-4011-AAA2-DF72B5B03914}" dt="2024-03-19T06:18:48.709" v="852"/>
          <ac:inkMkLst>
            <pc:docMk/>
            <pc:sldMk cId="1715450493" sldId="262"/>
            <ac:inkMk id="221" creationId="{45CB6DE0-4729-358F-2937-08942729F029}"/>
          </ac:inkMkLst>
        </pc:inkChg>
        <pc:inkChg chg="add del mod">
          <ac:chgData name="Proctor, Nick" userId="278cfae8-2af9-4c76-9251-fbf302b3f1b8" providerId="ADAL" clId="{E0F1DB9D-FC6D-4011-AAA2-DF72B5B03914}" dt="2024-03-19T06:18:48.709" v="848"/>
          <ac:inkMkLst>
            <pc:docMk/>
            <pc:sldMk cId="1715450493" sldId="262"/>
            <ac:inkMk id="223" creationId="{99122A47-2770-FB13-F3FE-F243276ECCC9}"/>
          </ac:inkMkLst>
        </pc:inkChg>
        <pc:inkChg chg="add del mod">
          <ac:chgData name="Proctor, Nick" userId="278cfae8-2af9-4c76-9251-fbf302b3f1b8" providerId="ADAL" clId="{E0F1DB9D-FC6D-4011-AAA2-DF72B5B03914}" dt="2024-03-19T06:18:48.709" v="850"/>
          <ac:inkMkLst>
            <pc:docMk/>
            <pc:sldMk cId="1715450493" sldId="262"/>
            <ac:inkMk id="224" creationId="{BBBC74E3-BFDC-6071-9553-03B1BC19ACEC}"/>
          </ac:inkMkLst>
        </pc:inkChg>
        <pc:inkChg chg="add del mod">
          <ac:chgData name="Proctor, Nick" userId="278cfae8-2af9-4c76-9251-fbf302b3f1b8" providerId="ADAL" clId="{E0F1DB9D-FC6D-4011-AAA2-DF72B5B03914}" dt="2024-03-19T06:18:48.706" v="844"/>
          <ac:inkMkLst>
            <pc:docMk/>
            <pc:sldMk cId="1715450493" sldId="262"/>
            <ac:inkMk id="225" creationId="{7CC015CF-4440-7DBE-DD42-9D49AFAE5F3E}"/>
          </ac:inkMkLst>
        </pc:inkChg>
        <pc:inkChg chg="add del mod">
          <ac:chgData name="Proctor, Nick" userId="278cfae8-2af9-4c76-9251-fbf302b3f1b8" providerId="ADAL" clId="{E0F1DB9D-FC6D-4011-AAA2-DF72B5B03914}" dt="2024-03-19T06:18:50.971" v="857"/>
          <ac:inkMkLst>
            <pc:docMk/>
            <pc:sldMk cId="1715450493" sldId="262"/>
            <ac:inkMk id="227" creationId="{B8CC4217-47B9-FCBB-8209-E7F6659F5516}"/>
          </ac:inkMkLst>
        </pc:inkChg>
        <pc:inkChg chg="add del mod">
          <ac:chgData name="Proctor, Nick" userId="278cfae8-2af9-4c76-9251-fbf302b3f1b8" providerId="ADAL" clId="{E0F1DB9D-FC6D-4011-AAA2-DF72B5B03914}" dt="2024-03-19T06:18:50.971" v="856"/>
          <ac:inkMkLst>
            <pc:docMk/>
            <pc:sldMk cId="1715450493" sldId="262"/>
            <ac:inkMk id="228" creationId="{EC0FA1CD-19B6-C497-91F2-13542C7686D6}"/>
          </ac:inkMkLst>
        </pc:inkChg>
        <pc:inkChg chg="add del">
          <ac:chgData name="Proctor, Nick" userId="278cfae8-2af9-4c76-9251-fbf302b3f1b8" providerId="ADAL" clId="{E0F1DB9D-FC6D-4011-AAA2-DF72B5B03914}" dt="2024-03-19T06:18:53.792" v="863"/>
          <ac:inkMkLst>
            <pc:docMk/>
            <pc:sldMk cId="1715450493" sldId="262"/>
            <ac:inkMk id="230" creationId="{C414152F-E06C-D0AE-C8BB-ADE1ACBFE272}"/>
          </ac:inkMkLst>
        </pc:inkChg>
        <pc:inkChg chg="add del">
          <ac:chgData name="Proctor, Nick" userId="278cfae8-2af9-4c76-9251-fbf302b3f1b8" providerId="ADAL" clId="{E0F1DB9D-FC6D-4011-AAA2-DF72B5B03914}" dt="2024-03-19T06:18:53.792" v="862"/>
          <ac:inkMkLst>
            <pc:docMk/>
            <pc:sldMk cId="1715450493" sldId="262"/>
            <ac:inkMk id="231" creationId="{E2E808ED-F46D-B636-95BB-811C05B6A07C}"/>
          </ac:inkMkLst>
        </pc:inkChg>
        <pc:inkChg chg="add del">
          <ac:chgData name="Proctor, Nick" userId="278cfae8-2af9-4c76-9251-fbf302b3f1b8" providerId="ADAL" clId="{E0F1DB9D-FC6D-4011-AAA2-DF72B5B03914}" dt="2024-03-19T06:18:53.793" v="864"/>
          <ac:inkMkLst>
            <pc:docMk/>
            <pc:sldMk cId="1715450493" sldId="262"/>
            <ac:inkMk id="232" creationId="{BFEEF795-8FE9-4C6A-B1F7-DCB774E757AA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33" creationId="{96BDBE62-AF61-B120-3E5D-D2FCCCB1D0B6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34" creationId="{453BD058-685E-A7EB-5672-8EDE9C72746D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35" creationId="{AD25574B-E99D-8978-67D9-8BE1EAC4720E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37" creationId="{C98279AE-8B79-9AF3-62DD-37350616C2CF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38" creationId="{7B7ED5B6-DA6A-B87B-BCD5-F2390444311A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39" creationId="{5A347BC5-5EDC-E409-3447-B588883DF370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40" creationId="{973364AB-B556-8388-D4E0-2AACF3C12136}"/>
          </ac:inkMkLst>
        </pc:inkChg>
        <pc:inkChg chg="add del mod">
          <ac:chgData name="Proctor, Nick" userId="278cfae8-2af9-4c76-9251-fbf302b3f1b8" providerId="ADAL" clId="{E0F1DB9D-FC6D-4011-AAA2-DF72B5B03914}" dt="2024-03-19T06:19:03.474" v="882"/>
          <ac:inkMkLst>
            <pc:docMk/>
            <pc:sldMk cId="1715450493" sldId="262"/>
            <ac:inkMk id="241" creationId="{8CEA7B52-DB95-C126-1E95-5785F6342F00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42" creationId="{140B4B4E-0FA8-5144-B202-2C0D0AF98926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43" creationId="{B3E757C5-7DB1-F106-C367-56B83963B2DA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44" creationId="{C4C1DF89-A365-306B-E82D-C7D76DA17FC8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45" creationId="{B53C818D-73BA-8047-E0FA-CE232615044A}"/>
          </ac:inkMkLst>
        </pc:inkChg>
        <pc:inkChg chg="add mod">
          <ac:chgData name="Proctor, Nick" userId="278cfae8-2af9-4c76-9251-fbf302b3f1b8" providerId="ADAL" clId="{E0F1DB9D-FC6D-4011-AAA2-DF72B5B03914}" dt="2024-03-19T06:19:06.756" v="884"/>
          <ac:inkMkLst>
            <pc:docMk/>
            <pc:sldMk cId="1715450493" sldId="262"/>
            <ac:inkMk id="247" creationId="{88EE8A94-E047-AB95-6548-02AEBF36937D}"/>
          </ac:inkMkLst>
        </pc:inkChg>
        <pc:inkChg chg="add del">
          <ac:chgData name="Proctor, Nick" userId="278cfae8-2af9-4c76-9251-fbf302b3f1b8" providerId="ADAL" clId="{E0F1DB9D-FC6D-4011-AAA2-DF72B5B03914}" dt="2024-03-19T06:20:00.234" v="886"/>
          <ac:inkMkLst>
            <pc:docMk/>
            <pc:sldMk cId="1715450493" sldId="262"/>
            <ac:inkMk id="249" creationId="{62965B3D-455D-5832-4FE7-996D4B32DBC9}"/>
          </ac:inkMkLst>
        </pc:inkChg>
        <pc:inkChg chg="add del">
          <ac:chgData name="Proctor, Nick" userId="278cfae8-2af9-4c76-9251-fbf302b3f1b8" providerId="ADAL" clId="{E0F1DB9D-FC6D-4011-AAA2-DF72B5B03914}" dt="2024-03-19T06:20:03.236" v="888"/>
          <ac:inkMkLst>
            <pc:docMk/>
            <pc:sldMk cId="1715450493" sldId="262"/>
            <ac:inkMk id="250" creationId="{B8E8D1DC-B8FE-CA64-9544-46CD789A006F}"/>
          </ac:inkMkLst>
        </pc:inkChg>
        <pc:inkChg chg="add del mod">
          <ac:chgData name="Proctor, Nick" userId="278cfae8-2af9-4c76-9251-fbf302b3f1b8" providerId="ADAL" clId="{E0F1DB9D-FC6D-4011-AAA2-DF72B5B03914}" dt="2024-03-19T06:20:08.744" v="893"/>
          <ac:inkMkLst>
            <pc:docMk/>
            <pc:sldMk cId="1715450493" sldId="262"/>
            <ac:inkMk id="251" creationId="{09BCDF0E-DB79-B2E6-7CEE-ECF057DA4E5B}"/>
          </ac:inkMkLst>
        </pc:inkChg>
        <pc:inkChg chg="add del mod">
          <ac:chgData name="Proctor, Nick" userId="278cfae8-2af9-4c76-9251-fbf302b3f1b8" providerId="ADAL" clId="{E0F1DB9D-FC6D-4011-AAA2-DF72B5B03914}" dt="2024-03-19T06:20:07.740" v="892"/>
          <ac:inkMkLst>
            <pc:docMk/>
            <pc:sldMk cId="1715450493" sldId="262"/>
            <ac:inkMk id="252" creationId="{181B1E49-1F08-8E57-9BF5-1BA3A9E83ECE}"/>
          </ac:inkMkLst>
        </pc:inkChg>
        <pc:inkChg chg="add del mod">
          <ac:chgData name="Proctor, Nick" userId="278cfae8-2af9-4c76-9251-fbf302b3f1b8" providerId="ADAL" clId="{E0F1DB9D-FC6D-4011-AAA2-DF72B5B03914}" dt="2024-03-19T06:20:14.105" v="898"/>
          <ac:inkMkLst>
            <pc:docMk/>
            <pc:sldMk cId="1715450493" sldId="262"/>
            <ac:inkMk id="254" creationId="{415246D5-5025-4E02-5DC3-1C8AA73B5AF6}"/>
          </ac:inkMkLst>
        </pc:inkChg>
        <pc:inkChg chg="add del mod">
          <ac:chgData name="Proctor, Nick" userId="278cfae8-2af9-4c76-9251-fbf302b3f1b8" providerId="ADAL" clId="{E0F1DB9D-FC6D-4011-AAA2-DF72B5B03914}" dt="2024-03-19T06:20:14.104" v="897"/>
          <ac:inkMkLst>
            <pc:docMk/>
            <pc:sldMk cId="1715450493" sldId="262"/>
            <ac:inkMk id="255" creationId="{ECF352FC-9856-AEC2-3A37-1A64BF00B7E7}"/>
          </ac:inkMkLst>
        </pc:inkChg>
        <pc:inkChg chg="add del">
          <ac:chgData name="Proctor, Nick" userId="278cfae8-2af9-4c76-9251-fbf302b3f1b8" providerId="ADAL" clId="{E0F1DB9D-FC6D-4011-AAA2-DF72B5B03914}" dt="2024-03-19T06:20:18.427" v="900"/>
          <ac:inkMkLst>
            <pc:docMk/>
            <pc:sldMk cId="1715450493" sldId="262"/>
            <ac:inkMk id="257" creationId="{7205597B-EF37-1B1D-EBD2-B7E828DB4754}"/>
          </ac:inkMkLst>
        </pc:inkChg>
        <pc:inkChg chg="add mod">
          <ac:chgData name="Proctor, Nick" userId="278cfae8-2af9-4c76-9251-fbf302b3f1b8" providerId="ADAL" clId="{E0F1DB9D-FC6D-4011-AAA2-DF72B5B03914}" dt="2024-03-19T06:20:23.467" v="903"/>
          <ac:inkMkLst>
            <pc:docMk/>
            <pc:sldMk cId="1715450493" sldId="262"/>
            <ac:inkMk id="258" creationId="{84ABA982-9A34-F648-7749-944A7D3FCE0B}"/>
          </ac:inkMkLst>
        </pc:inkChg>
        <pc:inkChg chg="add mod">
          <ac:chgData name="Proctor, Nick" userId="278cfae8-2af9-4c76-9251-fbf302b3f1b8" providerId="ADAL" clId="{E0F1DB9D-FC6D-4011-AAA2-DF72B5B03914}" dt="2024-03-19T06:20:23.467" v="903"/>
          <ac:inkMkLst>
            <pc:docMk/>
            <pc:sldMk cId="1715450493" sldId="262"/>
            <ac:inkMk id="259" creationId="{8830B659-9961-D2F2-4B32-6B0AC5BE2E15}"/>
          </ac:inkMkLst>
        </pc:inkChg>
      </pc:sldChg>
      <pc:sldChg chg="addSp delSp modSp new mod setBg">
        <pc:chgData name="Proctor, Nick" userId="278cfae8-2af9-4c76-9251-fbf302b3f1b8" providerId="ADAL" clId="{E0F1DB9D-FC6D-4011-AAA2-DF72B5B03914}" dt="2024-03-19T06:45:29.100" v="1967" actId="1076"/>
        <pc:sldMkLst>
          <pc:docMk/>
          <pc:sldMk cId="672627436" sldId="263"/>
        </pc:sldMkLst>
        <pc:spChg chg="mod">
          <ac:chgData name="Proctor, Nick" userId="278cfae8-2af9-4c76-9251-fbf302b3f1b8" providerId="ADAL" clId="{E0F1DB9D-FC6D-4011-AAA2-DF72B5B03914}" dt="2024-03-19T06:44:17.570" v="1957" actId="26606"/>
          <ac:spMkLst>
            <pc:docMk/>
            <pc:sldMk cId="672627436" sldId="263"/>
            <ac:spMk id="2" creationId="{7CB3CA6F-44FC-AB5B-DA5E-D45C8A8A1D1E}"/>
          </ac:spMkLst>
        </pc:spChg>
        <pc:spChg chg="mod ord">
          <ac:chgData name="Proctor, Nick" userId="278cfae8-2af9-4c76-9251-fbf302b3f1b8" providerId="ADAL" clId="{E0F1DB9D-FC6D-4011-AAA2-DF72B5B03914}" dt="2024-03-19T06:44:17.570" v="1957" actId="26606"/>
          <ac:spMkLst>
            <pc:docMk/>
            <pc:sldMk cId="672627436" sldId="263"/>
            <ac:spMk id="3" creationId="{95DC8BA0-95F4-5209-B0A5-212D9663E99B}"/>
          </ac:spMkLst>
        </pc:spChg>
        <pc:spChg chg="del">
          <ac:chgData name="Proctor, Nick" userId="278cfae8-2af9-4c76-9251-fbf302b3f1b8" providerId="ADAL" clId="{E0F1DB9D-FC6D-4011-AAA2-DF72B5B03914}" dt="2024-03-19T06:32:41.185" v="1244" actId="478"/>
          <ac:spMkLst>
            <pc:docMk/>
            <pc:sldMk cId="672627436" sldId="263"/>
            <ac:spMk id="4" creationId="{F5DEAC43-9D1B-4781-2C3C-9448D128CDF8}"/>
          </ac:spMkLst>
        </pc:spChg>
        <pc:spChg chg="add del">
          <ac:chgData name="Proctor, Nick" userId="278cfae8-2af9-4c76-9251-fbf302b3f1b8" providerId="ADAL" clId="{E0F1DB9D-FC6D-4011-AAA2-DF72B5B03914}" dt="2024-03-19T06:44:17.570" v="1957" actId="26606"/>
          <ac:spMkLst>
            <pc:docMk/>
            <pc:sldMk cId="672627436" sldId="263"/>
            <ac:spMk id="14" creationId="{6F209EA8-3A96-D3E7-D7E9-CC5422FBCE96}"/>
          </ac:spMkLst>
        </pc:spChg>
        <pc:spChg chg="add">
          <ac:chgData name="Proctor, Nick" userId="278cfae8-2af9-4c76-9251-fbf302b3f1b8" providerId="ADAL" clId="{E0F1DB9D-FC6D-4011-AAA2-DF72B5B03914}" dt="2024-03-19T06:44:17.570" v="1957" actId="26606"/>
          <ac:spMkLst>
            <pc:docMk/>
            <pc:sldMk cId="672627436" sldId="263"/>
            <ac:spMk id="21" creationId="{6D22FA1E-E02A-4FC5-BBA6-577D6DA0C8C8}"/>
          </ac:spMkLst>
        </pc:spChg>
        <pc:spChg chg="add">
          <ac:chgData name="Proctor, Nick" userId="278cfae8-2af9-4c76-9251-fbf302b3f1b8" providerId="ADAL" clId="{E0F1DB9D-FC6D-4011-AAA2-DF72B5B03914}" dt="2024-03-19T06:44:17.570" v="1957" actId="26606"/>
          <ac:spMkLst>
            <pc:docMk/>
            <pc:sldMk cId="672627436" sldId="263"/>
            <ac:spMk id="23" creationId="{05D27520-F270-4F3D-A46E-76A337B6E167}"/>
          </ac:spMkLst>
        </pc:spChg>
        <pc:picChg chg="add mod ord">
          <ac:chgData name="Proctor, Nick" userId="278cfae8-2af9-4c76-9251-fbf302b3f1b8" providerId="ADAL" clId="{E0F1DB9D-FC6D-4011-AAA2-DF72B5B03914}" dt="2024-03-19T06:44:26.839" v="1959" actId="1076"/>
          <ac:picMkLst>
            <pc:docMk/>
            <pc:sldMk cId="672627436" sldId="263"/>
            <ac:picMk id="5" creationId="{77246BF3-FC46-2643-6FA6-56E09D17A87E}"/>
          </ac:picMkLst>
        </pc:picChg>
        <pc:picChg chg="add mod modCrop">
          <ac:chgData name="Proctor, Nick" userId="278cfae8-2af9-4c76-9251-fbf302b3f1b8" providerId="ADAL" clId="{E0F1DB9D-FC6D-4011-AAA2-DF72B5B03914}" dt="2024-03-19T06:44:17.570" v="1957" actId="26606"/>
          <ac:picMkLst>
            <pc:docMk/>
            <pc:sldMk cId="672627436" sldId="263"/>
            <ac:picMk id="7" creationId="{07C9A62E-59A1-7A5F-0CA8-CA83FE7861AA}"/>
          </ac:picMkLst>
        </pc:picChg>
        <pc:picChg chg="add mod modCrop">
          <ac:chgData name="Proctor, Nick" userId="278cfae8-2af9-4c76-9251-fbf302b3f1b8" providerId="ADAL" clId="{E0F1DB9D-FC6D-4011-AAA2-DF72B5B03914}" dt="2024-03-19T06:45:29.100" v="1967" actId="1076"/>
          <ac:picMkLst>
            <pc:docMk/>
            <pc:sldMk cId="672627436" sldId="263"/>
            <ac:picMk id="9" creationId="{B0209AFE-EFC8-35D1-FF29-B73D49A9548E}"/>
          </ac:picMkLst>
        </pc:picChg>
        <pc:cxnChg chg="add del">
          <ac:chgData name="Proctor, Nick" userId="278cfae8-2af9-4c76-9251-fbf302b3f1b8" providerId="ADAL" clId="{E0F1DB9D-FC6D-4011-AAA2-DF72B5B03914}" dt="2024-03-19T06:44:17.570" v="1957" actId="26606"/>
          <ac:cxnSpMkLst>
            <pc:docMk/>
            <pc:sldMk cId="672627436" sldId="263"/>
            <ac:cxnSpMk id="16" creationId="{1503BFE4-729B-D9D0-C17B-501E6AF1127A}"/>
          </ac:cxnSpMkLst>
        </pc:cxnChg>
      </pc:sldChg>
      <pc:sldChg chg="addSp delSp modSp new mod setBg">
        <pc:chgData name="Proctor, Nick" userId="278cfae8-2af9-4c76-9251-fbf302b3f1b8" providerId="ADAL" clId="{E0F1DB9D-FC6D-4011-AAA2-DF72B5B03914}" dt="2024-03-26T12:56:33.420" v="3109" actId="14100"/>
        <pc:sldMkLst>
          <pc:docMk/>
          <pc:sldMk cId="1418712080" sldId="264"/>
        </pc:sldMkLst>
        <pc:spChg chg="mod">
          <ac:chgData name="Proctor, Nick" userId="278cfae8-2af9-4c76-9251-fbf302b3f1b8" providerId="ADAL" clId="{E0F1DB9D-FC6D-4011-AAA2-DF72B5B03914}" dt="2024-03-26T03:11:10.218" v="2794" actId="26606"/>
          <ac:spMkLst>
            <pc:docMk/>
            <pc:sldMk cId="1418712080" sldId="264"/>
            <ac:spMk id="2" creationId="{BF7547AD-A098-4F20-B138-EE23D84AB4A7}"/>
          </ac:spMkLst>
        </pc:spChg>
        <pc:spChg chg="mod">
          <ac:chgData name="Proctor, Nick" userId="278cfae8-2af9-4c76-9251-fbf302b3f1b8" providerId="ADAL" clId="{E0F1DB9D-FC6D-4011-AAA2-DF72B5B03914}" dt="2024-03-26T12:56:33.420" v="3109" actId="14100"/>
          <ac:spMkLst>
            <pc:docMk/>
            <pc:sldMk cId="1418712080" sldId="264"/>
            <ac:spMk id="3" creationId="{D1AB169C-DDE2-5FAC-45E0-9F94D3BE2E87}"/>
          </ac:spMkLst>
        </pc:spChg>
        <pc:spChg chg="mod">
          <ac:chgData name="Proctor, Nick" userId="278cfae8-2af9-4c76-9251-fbf302b3f1b8" providerId="ADAL" clId="{E0F1DB9D-FC6D-4011-AAA2-DF72B5B03914}" dt="2024-03-26T03:40:19.835" v="3101" actId="2"/>
          <ac:spMkLst>
            <pc:docMk/>
            <pc:sldMk cId="1418712080" sldId="264"/>
            <ac:spMk id="4" creationId="{2885D144-4096-21E7-79D4-BA23A58191CB}"/>
          </ac:spMkLst>
        </pc:spChg>
        <pc:spChg chg="add del">
          <ac:chgData name="Proctor, Nick" userId="278cfae8-2af9-4c76-9251-fbf302b3f1b8" providerId="ADAL" clId="{E0F1DB9D-FC6D-4011-AAA2-DF72B5B03914}" dt="2024-03-26T03:12:40.665" v="2836" actId="22"/>
          <ac:spMkLst>
            <pc:docMk/>
            <pc:sldMk cId="1418712080" sldId="264"/>
            <ac:spMk id="6" creationId="{2AD63829-F50D-448E-7D3F-CF1D2D93A136}"/>
          </ac:spMkLst>
        </pc:spChg>
        <pc:spChg chg="add">
          <ac:chgData name="Proctor, Nick" userId="278cfae8-2af9-4c76-9251-fbf302b3f1b8" providerId="ADAL" clId="{E0F1DB9D-FC6D-4011-AAA2-DF72B5B03914}" dt="2024-03-26T03:11:10.218" v="2794" actId="26606"/>
          <ac:spMkLst>
            <pc:docMk/>
            <pc:sldMk cId="1418712080" sldId="264"/>
            <ac:spMk id="9" creationId="{E35A04CF-97D4-4FF7-B359-C546B1F62E54}"/>
          </ac:spMkLst>
        </pc:spChg>
        <pc:spChg chg="add">
          <ac:chgData name="Proctor, Nick" userId="278cfae8-2af9-4c76-9251-fbf302b3f1b8" providerId="ADAL" clId="{E0F1DB9D-FC6D-4011-AAA2-DF72B5B03914}" dt="2024-03-26T03:11:10.218" v="2794" actId="26606"/>
          <ac:spMkLst>
            <pc:docMk/>
            <pc:sldMk cId="1418712080" sldId="264"/>
            <ac:spMk id="11" creationId="{1DE7243B-5109-444B-8FAF-7437C66BC0E9}"/>
          </ac:spMkLst>
        </pc:spChg>
        <pc:spChg chg="add">
          <ac:chgData name="Proctor, Nick" userId="278cfae8-2af9-4c76-9251-fbf302b3f1b8" providerId="ADAL" clId="{E0F1DB9D-FC6D-4011-AAA2-DF72B5B03914}" dt="2024-03-26T03:11:10.218" v="2794" actId="26606"/>
          <ac:spMkLst>
            <pc:docMk/>
            <pc:sldMk cId="1418712080" sldId="264"/>
            <ac:spMk id="13" creationId="{4C5D6221-DA7B-4611-AA26-7D8E349FDE96}"/>
          </ac:spMkLst>
        </pc:spChg>
        <pc:spChg chg="add mod">
          <ac:chgData name="Proctor, Nick" userId="278cfae8-2af9-4c76-9251-fbf302b3f1b8" providerId="ADAL" clId="{E0F1DB9D-FC6D-4011-AAA2-DF72B5B03914}" dt="2024-03-26T03:18:11.368" v="2958" actId="1076"/>
          <ac:spMkLst>
            <pc:docMk/>
            <pc:sldMk cId="1418712080" sldId="264"/>
            <ac:spMk id="14" creationId="{13982302-AB36-4451-E7B7-5F1C3F474487}"/>
          </ac:spMkLst>
        </pc:spChg>
        <pc:spChg chg="add mod">
          <ac:chgData name="Proctor, Nick" userId="278cfae8-2af9-4c76-9251-fbf302b3f1b8" providerId="ADAL" clId="{E0F1DB9D-FC6D-4011-AAA2-DF72B5B03914}" dt="2024-03-26T03:18:39.814" v="2970" actId="1076"/>
          <ac:spMkLst>
            <pc:docMk/>
            <pc:sldMk cId="1418712080" sldId="264"/>
            <ac:spMk id="15" creationId="{8CEC58C6-E263-80D5-C688-5D1B9495E8AC}"/>
          </ac:spMkLst>
        </pc:spChg>
        <pc:spChg chg="add mod">
          <ac:chgData name="Proctor, Nick" userId="278cfae8-2af9-4c76-9251-fbf302b3f1b8" providerId="ADAL" clId="{E0F1DB9D-FC6D-4011-AAA2-DF72B5B03914}" dt="2024-03-26T03:32:55.221" v="3013" actId="1076"/>
          <ac:spMkLst>
            <pc:docMk/>
            <pc:sldMk cId="1418712080" sldId="264"/>
            <ac:spMk id="16" creationId="{85ED92C8-F578-C0B5-0115-ADCE6DF69D2B}"/>
          </ac:spMkLst>
        </pc:spChg>
        <pc:spChg chg="add mod">
          <ac:chgData name="Proctor, Nick" userId="278cfae8-2af9-4c76-9251-fbf302b3f1b8" providerId="ADAL" clId="{E0F1DB9D-FC6D-4011-AAA2-DF72B5B03914}" dt="2024-03-26T03:30:41.181" v="3003" actId="20577"/>
          <ac:spMkLst>
            <pc:docMk/>
            <pc:sldMk cId="1418712080" sldId="264"/>
            <ac:spMk id="18" creationId="{50B46601-BD50-BA4F-0AB0-C462D37516B9}"/>
          </ac:spMkLst>
        </pc:spChg>
        <pc:spChg chg="add mod">
          <ac:chgData name="Proctor, Nick" userId="278cfae8-2af9-4c76-9251-fbf302b3f1b8" providerId="ADAL" clId="{E0F1DB9D-FC6D-4011-AAA2-DF72B5B03914}" dt="2024-03-26T03:30:38.319" v="2999" actId="20577"/>
          <ac:spMkLst>
            <pc:docMk/>
            <pc:sldMk cId="1418712080" sldId="264"/>
            <ac:spMk id="19" creationId="{67FD1E5B-0AD4-44F7-D866-A4488272FCC7}"/>
          </ac:spMkLst>
        </pc:spChg>
        <pc:picChg chg="add del mod">
          <ac:chgData name="Proctor, Nick" userId="278cfae8-2af9-4c76-9251-fbf302b3f1b8" providerId="ADAL" clId="{E0F1DB9D-FC6D-4011-AAA2-DF72B5B03914}" dt="2024-03-26T03:16:02.354" v="2862" actId="478"/>
          <ac:picMkLst>
            <pc:docMk/>
            <pc:sldMk cId="1418712080" sldId="264"/>
            <ac:picMk id="7" creationId="{3F7ED0D4-D7B0-C247-BC58-F6994D46A3F0}"/>
          </ac:picMkLst>
        </pc:picChg>
        <pc:picChg chg="add mod">
          <ac:chgData name="Proctor, Nick" userId="278cfae8-2af9-4c76-9251-fbf302b3f1b8" providerId="ADAL" clId="{E0F1DB9D-FC6D-4011-AAA2-DF72B5B03914}" dt="2024-03-26T03:32:55.221" v="3013" actId="1076"/>
          <ac:picMkLst>
            <pc:docMk/>
            <pc:sldMk cId="1418712080" sldId="264"/>
            <ac:picMk id="8" creationId="{20BA798F-F962-4322-666C-97EC0266F7D9}"/>
          </ac:picMkLst>
        </pc:picChg>
        <pc:picChg chg="add del mod">
          <ac:chgData name="Proctor, Nick" userId="278cfae8-2af9-4c76-9251-fbf302b3f1b8" providerId="ADAL" clId="{E0F1DB9D-FC6D-4011-AAA2-DF72B5B03914}" dt="2024-03-26T03:19:39.215" v="2979" actId="478"/>
          <ac:picMkLst>
            <pc:docMk/>
            <pc:sldMk cId="1418712080" sldId="264"/>
            <ac:picMk id="10" creationId="{013B9687-93B9-6459-BFA4-690266B4F40B}"/>
          </ac:picMkLst>
        </pc:picChg>
        <pc:picChg chg="add mod">
          <ac:chgData name="Proctor, Nick" userId="278cfae8-2af9-4c76-9251-fbf302b3f1b8" providerId="ADAL" clId="{E0F1DB9D-FC6D-4011-AAA2-DF72B5B03914}" dt="2024-03-26T03:34:23.176" v="3026" actId="1076"/>
          <ac:picMkLst>
            <pc:docMk/>
            <pc:sldMk cId="1418712080" sldId="264"/>
            <ac:picMk id="12" creationId="{06017A68-E351-4581-9524-64F5BAD1F035}"/>
          </ac:picMkLst>
        </pc:picChg>
        <pc:picChg chg="add mod">
          <ac:chgData name="Proctor, Nick" userId="278cfae8-2af9-4c76-9251-fbf302b3f1b8" providerId="ADAL" clId="{E0F1DB9D-FC6D-4011-AAA2-DF72B5B03914}" dt="2024-03-26T03:19:51.705" v="2981" actId="1076"/>
          <ac:picMkLst>
            <pc:docMk/>
            <pc:sldMk cId="1418712080" sldId="264"/>
            <ac:picMk id="17" creationId="{BE057F2A-21ED-C550-1B42-37F7F0F6424F}"/>
          </ac:picMkLst>
        </pc:picChg>
        <pc:picChg chg="add mod">
          <ac:chgData name="Proctor, Nick" userId="278cfae8-2af9-4c76-9251-fbf302b3f1b8" providerId="ADAL" clId="{E0F1DB9D-FC6D-4011-AAA2-DF72B5B03914}" dt="2024-03-26T03:18:11.368" v="2958" actId="1076"/>
          <ac:picMkLst>
            <pc:docMk/>
            <pc:sldMk cId="1418712080" sldId="264"/>
            <ac:picMk id="1026" creationId="{0C17CBC5-2843-34C7-6C0D-82E9EDFBF39C}"/>
          </ac:picMkLst>
        </pc:picChg>
        <pc:picChg chg="add mod">
          <ac:chgData name="Proctor, Nick" userId="278cfae8-2af9-4c76-9251-fbf302b3f1b8" providerId="ADAL" clId="{E0F1DB9D-FC6D-4011-AAA2-DF72B5B03914}" dt="2024-03-26T03:13:41.287" v="2845" actId="1076"/>
          <ac:picMkLst>
            <pc:docMk/>
            <pc:sldMk cId="1418712080" sldId="264"/>
            <ac:picMk id="1028" creationId="{BAD35680-067D-74A8-D4ED-FCA5E16AEE13}"/>
          </ac:picMkLst>
        </pc:picChg>
        <pc:picChg chg="add del mod">
          <ac:chgData name="Proctor, Nick" userId="278cfae8-2af9-4c76-9251-fbf302b3f1b8" providerId="ADAL" clId="{E0F1DB9D-FC6D-4011-AAA2-DF72B5B03914}" dt="2024-03-26T03:16:15.854" v="2867" actId="478"/>
          <ac:picMkLst>
            <pc:docMk/>
            <pc:sldMk cId="1418712080" sldId="264"/>
            <ac:picMk id="1030" creationId="{C9727F57-63DB-DD6C-4F7C-943905C614CF}"/>
          </ac:picMkLst>
        </pc:picChg>
        <pc:cxnChg chg="add mod">
          <ac:chgData name="Proctor, Nick" userId="278cfae8-2af9-4c76-9251-fbf302b3f1b8" providerId="ADAL" clId="{E0F1DB9D-FC6D-4011-AAA2-DF72B5B03914}" dt="2024-03-26T03:31:43.389" v="3007" actId="13822"/>
          <ac:cxnSpMkLst>
            <pc:docMk/>
            <pc:sldMk cId="1418712080" sldId="264"/>
            <ac:cxnSpMk id="21" creationId="{FF2A926E-C42B-CE1E-A755-64A5D4450FD7}"/>
          </ac:cxnSpMkLst>
        </pc:cxnChg>
        <pc:cxnChg chg="add mod">
          <ac:chgData name="Proctor, Nick" userId="278cfae8-2af9-4c76-9251-fbf302b3f1b8" providerId="ADAL" clId="{E0F1DB9D-FC6D-4011-AAA2-DF72B5B03914}" dt="2024-03-26T03:32:03.788" v="3009" actId="13822"/>
          <ac:cxnSpMkLst>
            <pc:docMk/>
            <pc:sldMk cId="1418712080" sldId="264"/>
            <ac:cxnSpMk id="24" creationId="{CE1853F7-FDDB-F447-AACB-59EAE179D454}"/>
          </ac:cxnSpMkLst>
        </pc:cxnChg>
        <pc:cxnChg chg="add del mod">
          <ac:chgData name="Proctor, Nick" userId="278cfae8-2af9-4c76-9251-fbf302b3f1b8" providerId="ADAL" clId="{E0F1DB9D-FC6D-4011-AAA2-DF72B5B03914}" dt="2024-03-26T03:36:12.397" v="3048" actId="478"/>
          <ac:cxnSpMkLst>
            <pc:docMk/>
            <pc:sldMk cId="1418712080" sldId="264"/>
            <ac:cxnSpMk id="26" creationId="{5CD73E8E-3BBF-7FBB-94E4-77C9C07BCD98}"/>
          </ac:cxnSpMkLst>
        </pc:cxnChg>
        <pc:cxnChg chg="add del mod">
          <ac:chgData name="Proctor, Nick" userId="278cfae8-2af9-4c76-9251-fbf302b3f1b8" providerId="ADAL" clId="{E0F1DB9D-FC6D-4011-AAA2-DF72B5B03914}" dt="2024-03-26T03:33:19.337" v="3018" actId="478"/>
          <ac:cxnSpMkLst>
            <pc:docMk/>
            <pc:sldMk cId="1418712080" sldId="264"/>
            <ac:cxnSpMk id="28" creationId="{B4606B0B-A0D4-B95A-23B0-B483FA3ADF55}"/>
          </ac:cxnSpMkLst>
        </pc:cxnChg>
        <pc:cxnChg chg="add del mod">
          <ac:chgData name="Proctor, Nick" userId="278cfae8-2af9-4c76-9251-fbf302b3f1b8" providerId="ADAL" clId="{E0F1DB9D-FC6D-4011-AAA2-DF72B5B03914}" dt="2024-03-26T03:35:23.793" v="3040" actId="478"/>
          <ac:cxnSpMkLst>
            <pc:docMk/>
            <pc:sldMk cId="1418712080" sldId="264"/>
            <ac:cxnSpMk id="30" creationId="{0D7553AA-F5A4-1C49-660A-7E6CA03981A7}"/>
          </ac:cxnSpMkLst>
        </pc:cxnChg>
        <pc:cxnChg chg="add del mod">
          <ac:chgData name="Proctor, Nick" userId="278cfae8-2af9-4c76-9251-fbf302b3f1b8" providerId="ADAL" clId="{E0F1DB9D-FC6D-4011-AAA2-DF72B5B03914}" dt="2024-03-26T03:35:34.637" v="3042" actId="478"/>
          <ac:cxnSpMkLst>
            <pc:docMk/>
            <pc:sldMk cId="1418712080" sldId="264"/>
            <ac:cxnSpMk id="31" creationId="{C820FCF9-FE36-6A03-4D20-205F0CDBD3C4}"/>
          </ac:cxnSpMkLst>
        </pc:cxnChg>
        <pc:cxnChg chg="add del">
          <ac:chgData name="Proctor, Nick" userId="278cfae8-2af9-4c76-9251-fbf302b3f1b8" providerId="ADAL" clId="{E0F1DB9D-FC6D-4011-AAA2-DF72B5B03914}" dt="2024-03-26T03:34:17.130" v="3024" actId="478"/>
          <ac:cxnSpMkLst>
            <pc:docMk/>
            <pc:sldMk cId="1418712080" sldId="264"/>
            <ac:cxnSpMk id="33" creationId="{A5CBBFA0-7D26-C71D-F7F1-1380DD29782F}"/>
          </ac:cxnSpMkLst>
        </pc:cxnChg>
        <pc:cxnChg chg="add del mod ord">
          <ac:chgData name="Proctor, Nick" userId="278cfae8-2af9-4c76-9251-fbf302b3f1b8" providerId="ADAL" clId="{E0F1DB9D-FC6D-4011-AAA2-DF72B5B03914}" dt="2024-03-26T03:35:29.952" v="3041" actId="1076"/>
          <ac:cxnSpMkLst>
            <pc:docMk/>
            <pc:sldMk cId="1418712080" sldId="264"/>
            <ac:cxnSpMk id="35" creationId="{DA8371B3-6E33-F243-0436-7690CAE86614}"/>
          </ac:cxnSpMkLst>
        </pc:cxnChg>
        <pc:cxnChg chg="add mod">
          <ac:chgData name="Proctor, Nick" userId="278cfae8-2af9-4c76-9251-fbf302b3f1b8" providerId="ADAL" clId="{E0F1DB9D-FC6D-4011-AAA2-DF72B5B03914}" dt="2024-03-26T03:35:42.086" v="3044" actId="1076"/>
          <ac:cxnSpMkLst>
            <pc:docMk/>
            <pc:sldMk cId="1418712080" sldId="264"/>
            <ac:cxnSpMk id="36" creationId="{B46B110F-7ABE-D485-2B8B-E0EEA1B221EA}"/>
          </ac:cxnSpMkLst>
        </pc:cxnChg>
        <pc:cxnChg chg="add mod">
          <ac:chgData name="Proctor, Nick" userId="278cfae8-2af9-4c76-9251-fbf302b3f1b8" providerId="ADAL" clId="{E0F1DB9D-FC6D-4011-AAA2-DF72B5B03914}" dt="2024-03-26T03:36:02.343" v="3046" actId="13822"/>
          <ac:cxnSpMkLst>
            <pc:docMk/>
            <pc:sldMk cId="1418712080" sldId="264"/>
            <ac:cxnSpMk id="38" creationId="{7086A117-7BA0-5B95-54BF-A8F449A6B009}"/>
          </ac:cxnSpMkLst>
        </pc:cxnChg>
        <pc:cxnChg chg="add mod">
          <ac:chgData name="Proctor, Nick" userId="278cfae8-2af9-4c76-9251-fbf302b3f1b8" providerId="ADAL" clId="{E0F1DB9D-FC6D-4011-AAA2-DF72B5B03914}" dt="2024-03-26T03:37:48.343" v="3090" actId="14100"/>
          <ac:cxnSpMkLst>
            <pc:docMk/>
            <pc:sldMk cId="1418712080" sldId="264"/>
            <ac:cxnSpMk id="41" creationId="{39BCD7D4-0AE1-E9A3-27CC-EAC076D150EE}"/>
          </ac:cxnSpMkLst>
        </pc:cxnChg>
        <pc:cxnChg chg="add mod">
          <ac:chgData name="Proctor, Nick" userId="278cfae8-2af9-4c76-9251-fbf302b3f1b8" providerId="ADAL" clId="{E0F1DB9D-FC6D-4011-AAA2-DF72B5B03914}" dt="2024-03-26T03:37:39.288" v="3089" actId="1036"/>
          <ac:cxnSpMkLst>
            <pc:docMk/>
            <pc:sldMk cId="1418712080" sldId="264"/>
            <ac:cxnSpMk id="43" creationId="{0F63905E-D62E-39BE-58CF-604BCFFAD451}"/>
          </ac:cxnSpMkLst>
        </pc:cxnChg>
        <pc:cxnChg chg="add mod">
          <ac:chgData name="Proctor, Nick" userId="278cfae8-2af9-4c76-9251-fbf302b3f1b8" providerId="ADAL" clId="{E0F1DB9D-FC6D-4011-AAA2-DF72B5B03914}" dt="2024-03-26T03:38:20.261" v="3092" actId="13822"/>
          <ac:cxnSpMkLst>
            <pc:docMk/>
            <pc:sldMk cId="1418712080" sldId="264"/>
            <ac:cxnSpMk id="47" creationId="{EBFE4BFB-9A73-1801-F469-FCA1707EC17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6:10:52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 24575,'-11'1'0,"1"0"0,-1 0 0,1-1 0,-17-2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14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205 1 7832 0 0,'0'0'2145'0'0,"-2"1"-353"0"0,-11 3-1433 0 0,-6-1 67 0 0,16-2-223 0 0,0-1-1 0 0,1 1 1 0 0,-1 0 0 0 0,0 0 0 0 0,1 0 0 0 0,-1 0-1 0 0,1 0 1 0 0,-1 1 0 0 0,1-1 0 0 0,-3 3-1 0 0,-1 0-170 0 0,-4 1 90 0 0,1 1 1 0 0,0 0 0 0 0,1 1 0 0 0,0 0 0 0 0,0 1-1 0 0,0-1 1 0 0,1 2 0 0 0,0-1 0 0 0,0 1 0 0 0,1 0 0 0 0,0 0-1 0 0,1 0 1 0 0,0 1 0 0 0,1 0 0 0 0,0 0 0 0 0,-4 14-1 0 0,3 3 335 0 0,0 0 0 0 0,2-1-1 0 0,2 1 1 0 0,2 46-1 0 0,-1-62-443 0 0,1 29 409 0 0,10 69-1 0 0,-10-102-319 0 0,1-1-1 0 0,0 0 1 0 0,0 0-1 0 0,0 0 1 0 0,1 0-1 0 0,0 0 1 0 0,0-1-1 0 0,0 1 1 0 0,1-1-1 0 0,0 0 1 0 0,0 0-1 0 0,0 0 1 0 0,1-1-1 0 0,8 8 1 0 0,-10-10-62 0 0,0 0 1 0 0,1 0 0 0 0,-1 0-1 0 0,0 0 1 0 0,1-1 0 0 0,-1 1 0 0 0,1-1-1 0 0,-1 0 1 0 0,1 0 0 0 0,-1-1-1 0 0,1 1 1 0 0,0-1 0 0 0,0 1-1 0 0,-1-1 1 0 0,1 0 0 0 0,0 0-1 0 0,0-1 1 0 0,-1 1 0 0 0,1-1-1 0 0,0 0 1 0 0,-1 0 0 0 0,1 0 0 0 0,-1-1-1 0 0,1 1 1 0 0,-1-1 0 0 0,5-3-1 0 0,2-1-28 0 0,-1-1-1 0 0,0-1 1 0 0,0 0-1 0 0,-1 0 1 0 0,0-1-1 0 0,-1 0 0 0 0,0 0 1 0 0,0-1-1 0 0,-1 1 1 0 0,0-2-1 0 0,6-14 1 0 0,4-15 82 0 0,20-73 1 0 0,-23 67-78 0 0,-7 24 85 0 0,0 0-1 0 0,-2 0 0 0 0,-1-1 1 0 0,-1 1-1 0 0,0-31 0 0 0,-2 49-241 0 0,-1 1 0 0 0,1-1-1 0 0,-1 1 1 0 0,0 0 0 0 0,0-1-1 0 0,0 1 1 0 0,0 0 0 0 0,0 0-1 0 0,-1 0 1 0 0,0 0 0 0 0,1 0-1 0 0,-1 0 1 0 0,0 0 0 0 0,-1 1-1 0 0,1-1 1 0 0,0 0-1 0 0,-1 1 1 0 0,1 0 0 0 0,-1 0-1 0 0,0 0 1 0 0,0 0 0 0 0,0 0-1 0 0,0 0 1 0 0,0 1 0 0 0,-5-2-1 0 0,3 1-106 0 0,0 0-1 0 0,0 1 0 0 0,0 0 1 0 0,0 1-1 0 0,0-1 0 0 0,0 1 0 0 0,0 0 1 0 0,-1 0-1 0 0,1 0 0 0 0,0 1 1 0 0,0-1-1 0 0,0 1 0 0 0,0 1 0 0 0,0-1 1 0 0,0 1-1 0 0,0 0 0 0 0,-6 3 1 0 0,10-4 113 0 0,0 0 0 0 0,0 0 1 0 0,-1 0-1 0 0,1 0 0 0 0,0-1 0 0 0,-1 1 1 0 0,1 0-1 0 0,-1-1 0 0 0,1 1 1 0 0,-1-1-1 0 0,1 1 0 0 0,-1-1 1 0 0,1 0-1 0 0,-1 1 0 0 0,-2-1 1 0 0,0 1-1206 0 0,-13 10-3999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20:22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1581 33 9040 0 0,'0'0'9085'0'0,"-5"0"-7785"0"0,-16 3-215 0 0,7-2-566 0 0,-57-1 1619 0 0,35 0-1558 0 0,-14 1-398 0 0,22 0 21 0 0,-46-4 0 0 0,-16-21 21 0 0,17 17 182 0 0,-99 2-1 0 0,163 5-400 0 0,-389 0 243 0 0,271 8-304 0 0,0 0 0 0 0,-68-8 208 0 0,137 0-624 0 0,25 0-7598 0 0,36 0 7594 0 0,1 0-129 0 0,10 0-5979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22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0 183 11448 0 0,'0'0'14463'0'0,"5"-5"-13940"0"0,21-23 450 0 0,-17 20-885 0 0,-1 2-56 0 0,0 0 398 0 0,13-5 20 0 0,-5 4-450 0 0,-4 4 11 0 0,3-3 238 0 0,25-14 67 0 0,-16 6-693 0 0,4 4-170 0 0,-12 4 463 0 0,30-17-4508 0 0,-30 12 3034 0 0,2 5-4011 0 0,-16 5 4799 0 0,-1 1 1 0 0,1-1 0 0 0,-1 1 0 0 0,1-1 0 0 0,0 1 0 0 0,-1-1 0 0 0,0 0 0 0 0,1 0 0 0 0,-1 0 0 0 0,2-1 0 0 0,0-1 1211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23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221 58 11048 0 0,'0'0'1634'0'0,"0"-5"-263"0"0,-1-28-1034 0 0,-1 31-186 0 0,0-1 918 0 0,-8-2 8 0 0,-2-3-861 0 0,-4 6 75 0 0,11 3-105 0 0,0 1 0 0 0,0-1 0 0 0,1 1 0 0 0,-1 0 1 0 0,1 0-1 0 0,-1 0 0 0 0,1 0 0 0 0,0 1 0 0 0,0 0 0 0 0,0 0 0 0 0,0 0 0 0 0,1 0 0 0 0,-1 1 0 0 0,1-1 0 0 0,0 1 0 0 0,0 0 0 0 0,0 0 1 0 0,-4 8-1 0 0,-2 3 307 0 0,1 1 0 0 0,1 0 0 0 0,-10 32 0 0 0,0 10 138 0 0,-17 110 0 0 0,31-142-496 0 0,1 0 0 0 0,1 0 1 0 0,1 0-1 0 0,1 0 0 0 0,2 0 1 0 0,11 50-1 0 0,-12-69-60 0 0,1 0 0 0 0,0 1 0 0 0,1-1-1 0 0,0 0 1 0 0,0-1 0 0 0,0 1 0 0 0,1-1 0 0 0,0 0-1 0 0,0 0 1 0 0,0 0 0 0 0,1-1 0 0 0,0 1 0 0 0,0-1-1 0 0,1-1 1 0 0,-1 1 0 0 0,1-1 0 0 0,0-1 0 0 0,0 1-1 0 0,13 4 1 0 0,-13-6 14 0 0,1 0 0 0 0,-1-1-1 0 0,1 0 1 0 0,0 0 0 0 0,-1 0 0 0 0,1-1-1 0 0,0 0 1 0 0,0-1 0 0 0,0 1 0 0 0,-1-2 0 0 0,1 1-1 0 0,-1-1 1 0 0,1 0 0 0 0,-1-1 0 0 0,10-4-1 0 0,2-1-4 0 0,0-2-1 0 0,0 0 1 0 0,-1-1-1 0 0,24-20 0 0 0,-27 19-97 0 0,-2-1-1 0 0,1 0 0 0 0,-2 0 1 0 0,0-2-1 0 0,-1 1 0 0 0,0-2 1 0 0,-1 1-1 0 0,-1-2 0 0 0,14-30 1 0 0,-18 33-2 0 0,0-1-1 0 0,-1 0 1 0 0,0 1 0 0 0,-1-1 0 0 0,-1-1 0 0 0,0 1-1 0 0,-1 0 1 0 0,-1 0 0 0 0,0-1 0 0 0,-1 1 0 0 0,-1 0-1 0 0,-5-22 1 0 0,5 29-172 0 0,-1-1 0 0 0,0 1 0 0 0,0 0 0 0 0,0 0 0 0 0,-1 0 0 0 0,-1 1 0 0 0,1-1 0 0 0,-1 1 0 0 0,0 0 0 0 0,-1 0 0 0 0,0 1 0 0 0,0 0 0 0 0,0 0 0 0 0,-12-9 0 0 0,10 10 12 0 0,0 1 0 0 0,0 0 0 0 0,0 0-1 0 0,0 1 1 0 0,-1 0 0 0 0,1 0 0 0 0,-1 1-1 0 0,0 0 1 0 0,0 1 0 0 0,0 0 0 0 0,0 0-1 0 0,0 1 1 0 0,0 0 0 0 0,0 1 0 0 0,-11 1-1 0 0,-6-1-9040 0 0,52-2 1736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24.9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7328 0 0,'0'0'10498'0'0,"5"1"-9241"0"0,14 0-830 0 0,-14-1 448 0 0,-3-1 3 0 0,9-6-702 0 0,8-5-187 0 0,-18 11-97 0 0,25-6 1870 0 0,-9 1-1613 0 0,13-2 154 0 0,36-14 162 0 0,-60 19-468 0 0,-2 1-3 0 0,20-1 1 0 0,-12 3 3 0 0,21 0-2262 0 0,-12 0-13551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25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407 0 10848 0 0,'0'0'2526'0'0,"-2"0"-424"0"0,-9 0-1863 0 0,0 1 0 0 0,0 0 0 0 0,0 0 0 0 0,1 1-1 0 0,-1 1 1 0 0,0 0 0 0 0,1 0 0 0 0,0 1 0 0 0,-16 8 0 0 0,5 0 654 0 0,2 2-1 0 0,-33 27 0 0 0,16-11-547 0 0,22-20-217 0 0,1 1-1 0 0,1 0 0 0 0,0 1 1 0 0,0 0-1 0 0,1 1 1 0 0,1 0-1 0 0,0 1 0 0 0,1 0 1 0 0,0 1-1 0 0,1 0 1 0 0,1 0-1 0 0,-6 17 0 0 0,9-18-32 0 0,1-1 0 0 0,0 1 0 0 0,1 1 0 0 0,1-1 0 0 0,0 0 0 0 0,1 0 0 0 0,1 15 0 0 0,0-22-52 0 0,0-1-1 0 0,0 1 0 0 0,1 0 0 0 0,0-1 0 0 0,0 1 1 0 0,0-1-1 0 0,1 0 0 0 0,0 0 0 0 0,0 0 1 0 0,1 0-1 0 0,-1 0 0 0 0,1-1 0 0 0,0 1 0 0 0,1-1 1 0 0,0 0-1 0 0,-1-1 0 0 0,7 5 0 0 0,-5-5-4 0 0,-1 0 0 0 0,1 0 0 0 0,0-1 0 0 0,0 0 0 0 0,1 0 0 0 0,-1-1 0 0 0,1 0 0 0 0,-1 0 0 0 0,1 0-1 0 0,0-1 1 0 0,0 0 0 0 0,-1 0 0 0 0,1-1 0 0 0,0 0 0 0 0,10-1 0 0 0,-6 0 35 0 0,-1-1 1 0 0,0-1-1 0 0,1 0 1 0 0,-1 0-1 0 0,0-1 1 0 0,-1 0-1 0 0,1-1 1 0 0,-1 0-1 0 0,14-10 1 0 0,-4 2 28 0 0,5-3 107 0 0,-2 0 0 0 0,0-2 0 0 0,22-23 0 0 0,-27 23-205 0 0,3-3 28 0 0,33-45 1 0 0,-48 59-29 0 0,-1 0 1 0 0,0-1-1 0 0,0 1 0 0 0,-1-1 0 0 0,0 1 1 0 0,0-1-1 0 0,0 0 0 0 0,-1 0 0 0 0,-1 0 1 0 0,1-1-1 0 0,-1-11 0 0 0,0 11-80 0 0,-1 0-1 0 0,-1 1 0 0 0,0-1 1 0 0,0 0-1 0 0,-1 1 1 0 0,0 0-1 0 0,0-1 1 0 0,-1 1-1 0 0,0 0 1 0 0,0 0-1 0 0,-1 0 0 0 0,0 0 1 0 0,0 1-1 0 0,-1 0 1 0 0,0 0-1 0 0,0 0 1 0 0,-1 0-1 0 0,0 1 0 0 0,0 0 1 0 0,-10-8-1 0 0,8 9-684 0 0,0 0-1 0 0,0 0 1 0 0,-10-4-1 0 0,7 5-889 0 0,0 0 1 0 0,-1 1-1 0 0,1 0 0 0 0,-1 0 0 0 0,1 1 0 0 0,-1 1 0 0 0,-16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37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27 12456 0 0,'0'0'5738'0'0,"5"-5"-4854"0"0,16-12-444 0 0,-21 16-385 0 0,1 1 19 0 0,-1 0-1 0 0,0-1 1 0 0,1 1 0 0 0,-1 0 0 0 0,0 0 0 0 0,1-1 0 0 0,-1 1 0 0 0,1 0 0 0 0,-1 0-1 0 0,0 0 1 0 0,1-1 0 0 0,-1 1 0 0 0,1 0 0 0 0,-1 0 0 0 0,1 0 0 0 0,-1 0-1 0 0,1 0 1 0 0,-1 0 0 0 0,1 0 0 0 0,-1 0 0 0 0,1 0 0 0 0,-1 0 0 0 0,1 0-1 0 0,-1 0 1 0 0,0 0 0 0 0,1 0 0 0 0,-1 1 0 0 0,1-1 0 0 0,-1 0 0 0 0,1 0 0 0 0,-1 0-1 0 0,0 1 1 0 0,1-1 0 0 0,0 1 0 0 0,1 2-48 0 0,1 0-1 0 0,-1 0 1 0 0,1 1-1 0 0,-1-1 1 0 0,0 1-1 0 0,-1 0 1 0 0,1-1-1 0 0,-1 1 1 0 0,1 0 0 0 0,-1 0-1 0 0,0 0 1 0 0,0 0-1 0 0,0 6 1 0 0,0 1 204 0 0,9 50-163 0 0,2 71-1 0 0,-11-118-104 0 0,-1 1-1 0 0,-1-1 1 0 0,-5 27-1 0 0,-5 2-2464 0 0,7-38 451 0 0,-9 3 1641 0 0,-4-7 411 0 0,6-2-146 0 0,1-1 0 0 0,0 0 0 0 0,-1-1 0 0 0,1 0 0 0 0,1-1 0 0 0,-1 0 0 0 0,0 0 0 0 0,1-1 0 0 0,0-1 1 0 0,0 1-1 0 0,-11-10 0 0 0,-20-8 673 0 0,27 11-527 0 0,12 10 82 0 0,0 0 0 0 0,0 0 0 0 0,0 1 0 0 0,0-1 0 0 0,0 0 0 0 0,0 0 0 0 0,1 0 0 0 0,-1 0 0 0 0,1 0 0 0 0,0 0 0 0 0,-1 0 0 0 0,1 0 0 0 0,0 0 0 0 0,0 0 0 0 0,0 0 0 0 0,0 0 0 0 0,1 0 0 0 0,-1 0 0 0 0,0 0 0 0 0,1 0 0 0 0,0-2 0 0 0,11-12 82 0 0,-2 9 90 0 0,0 1 0 0 0,1 0 0 0 0,0 0 0 0 0,0 1 0 0 0,1 1 0 0 0,-1 0 0 0 0,20-4-1 0 0,5-3 132 0 0,-9 3-124 0 0,-17 6-31 0 0,1-1 1 0 0,-1-1-1 0 0,0 0 1 0 0,0 0-1 0 0,0-1 0 0 0,0 0 1 0 0,11-9-1 0 0,4-3-2929 0 0,-19 14 1836 0 0,0-1 0 0 0,0 0-1 0 0,-1 0 1 0 0,0 0 0 0 0,1 0-1 0 0,-2-1 1 0 0,1 0 0 0 0,4-6-1 0 0,-5 8-1385 0 0,3-4 566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38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0 11656 0 0,'0'0'1502'0'0,"-5"2"-254"0"0,-4 1-1037 0 0,1 0 0 0 0,0 0 0 0 0,0 1 0 0 0,1 1 0 0 0,-1-1 0 0 0,1 1 0 0 0,0 0 0 0 0,0 1 0 0 0,0-1 0 0 0,-5 8 0 0 0,-9 17 37 0 0,2 1-1 0 0,1 1 1 0 0,2 1-1 0 0,1 1 0 0 0,1 0 1 0 0,2 0-1 0 0,1 1 1 0 0,2 1-1 0 0,2 0 0 0 0,1 0 1 0 0,2 1-1 0 0,0 36 0 0 0,4-66-195 0 0,0 0 0 0 0,0 0 0 0 0,1 0 0 0 0,0 0 0 0 0,0 0 0 0 0,1 0 0 0 0,-1 0 0 0 0,1 0 0 0 0,1 0 0 0 0,0-1 0 0 0,0 1 0 0 0,0-1 0 0 0,0 0 0 0 0,1 0 0 0 0,0 0 0 0 0,0-1 0 0 0,8 9 0 0 0,-3-7 32 0 0,0-1-1 0 0,1 1 1 0 0,0-2-1 0 0,-1 1 1 0 0,2-1-1 0 0,-1-1 1 0 0,1 0-1 0 0,-1 0 1 0 0,1-1-1 0 0,0 0 1 0 0,1-1-1 0 0,-1 0 1 0 0,0-1-1 0 0,0 0 1 0 0,19-2-1 0 0,-10-2 31 0 0,1 0 0 0 0,-1-2 0 0 0,0 0 0 0 0,0-2 0 0 0,-1 0 0 0 0,0-1 0 0 0,19-11 0 0 0,-30 15-70 0 0,-1 0-1 0 0,0-1 1 0 0,0 0-1 0 0,0 0 0 0 0,-1-1 1 0 0,1 1-1 0 0,-1-2 1 0 0,-1 1-1 0 0,1-1 1 0 0,-1 1-1 0 0,0-1 0 0 0,-1-1 1 0 0,0 1-1 0 0,0-1 1 0 0,0 1-1 0 0,-1-1 1 0 0,0 0-1 0 0,-1-1 0 0 0,0 1 1 0 0,2-17-1 0 0,-3-2-282 0 0,-1 0-1 0 0,-1 0 1 0 0,-2 0-1 0 0,-7-37 1 0 0,5 44 23 0 0,0 1 1 0 0,-1 0 0 0 0,-1 1-1 0 0,0-1 1 0 0,-2 1-1 0 0,-20-32 1 0 0,24 43 193 0 0,-1 1-1 0 0,1 0 1 0 0,-2 0 0 0 0,1 0-1 0 0,-9-5 1 0 0,-7-4-3875 0 0,2 8-381 0 0,20 7 4172 0 0,0 0 1 0 0,0 0-1 0 0,-1 0 1 0 0,1 0-1 0 0,0 0 0 0 0,0 0 1 0 0,-1 0-1 0 0,1 0 1 0 0,0 0-1 0 0,0 0 1 0 0,-1 1-1 0 0,1-1 0 0 0,0 0 1 0 0,0 0-1 0 0,0 0 1 0 0,-1 0-1 0 0,1 0 1 0 0,0 0-1 0 0,0 1 0 0 0,0-1 1 0 0,-1 0-1 0 0,1 0 1 0 0,0 0-1 0 0,0 1 1 0 0,0-1-1 0 0,0 0 0 0 0,0 0 1 0 0,-1 0-1 0 0,1 1 1 0 0,0-1-1 0 0,0 0 1 0 0,0 0-1 0 0,0 1 0 0 0,4 17-3220 0 0,-4-18 3395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39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 10040 0 0,'0'0'5065'0'0,"2"6"-3685"0"0,4 16-416 0 0,-1 1 0 0 0,-1-1 0 0 0,2 33 0 0 0,-3 75-1266 0 0,-3-116 536 0 0,2 27-220 0 0,-1-23-230 0 0,-1 1 1 0 0,-3 29 0 0 0,-2-35-327 0 0,-5-1 434 0 0,8-11-47 0 0,1 0 0 0 0,-1 0 0 0 0,0 0 0 0 0,1 0 0 0 0,-1-1 0 0 0,0 1 0 0 0,0-1 0 0 0,0 1 0 0 0,0-1 0 0 0,1 0 0 0 0,-1 0 0 0 0,0 1 0 0 0,0-1 0 0 0,0-1 0 0 0,0 1 0 0 0,0 0 0 0 0,0 0 0 0 0,0-1 0 0 0,1 1 0 0 0,-4-2 0 0 0,-9-6-141 0 0,-18-8 394 0 0,7-2 125 0 0,16 10-216 0 0,-1-5 117 0 0,10 13-34 0 0,-1-1-53 0 0,1 1 1 0 0,0-1-1 0 0,0 1 1 0 0,-1 0-1 0 0,1-1 1 0 0,0 1-1 0 0,0-1 1 0 0,0 1-1 0 0,0-1 1 0 0,-1 1-1 0 0,1-1 1 0 0,0 1 0 0 0,0-1-1 0 0,0 1 1 0 0,0-1-1 0 0,0 1 1 0 0,0-1-1 0 0,0 1 1 0 0,1-1-1 0 0,-1 1 1 0 0,0-1-1 0 0,0 1 1 0 0,0 0-1 0 0,0-1 1 0 0,1 1-1 0 0,-1-1 1 0 0,0 1-1 0 0,0-1 1 0 0,1 1-1 0 0,-1-1 1 0 0,4-2-24 0 0,-1 1 1 0 0,0 0 0 0 0,0-1-1 0 0,1 1 1 0 0,-1 0-1 0 0,1 1 1 0 0,-1-1 0 0 0,1 0-1 0 0,0 1 1 0 0,7-2-1 0 0,0 1 180 0 0,51-19 2639 0 0,-15 5-3175 0 0,-1-2-3716 0 0,-43 17 4002 0 0,0-1 1 0 0,0 1 0 0 0,0-1 0 0 0,0 0 0 0 0,0 0-1 0 0,-1-1 1 0 0,1 1 0 0 0,-1 0 0 0 0,1-1 0 0 0,-1 1-1 0 0,0-1 1 0 0,0 0 0 0 0,0 0 0 0 0,0 0 0 0 0,-1 0-1 0 0,1 0 1 0 0,1-5 0 0 0,1-2-1413 0 0,0 4-277 0 0,4-6-27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0 11760 0 0,'0'0'1506'0'0,"-5"2"-242"0"0,-6 0-1034 0 0,7-1-228 0 0,0-1 0 0 0,-1 1 1 0 0,1 1-1 0 0,-1-1 0 0 0,1 1 0 0 0,0 0 0 0 0,0 0 0 0 0,0 0 0 0 0,0 0 0 0 0,-7 6 1 0 0,2 0 183 0 0,-1 1 0 0 0,1 0 0 0 0,0 1 0 0 0,1 0 0 0 0,0 0 0 0 0,1 1 0 0 0,0 0 1 0 0,1 0-1 0 0,0 0 0 0 0,1 1 0 0 0,0 0 0 0 0,0 0 0 0 0,2 0 0 0 0,-4 15 0 0 0,-1 13 341 0 0,2 0-1 0 0,1 0 1 0 0,2 1-1 0 0,4 65 0 0 0,1-91-375 0 0,0 1 0 0 0,2-1 0 0 0,-1 0 0 0 0,2 0 0 0 0,0-1 0 0 0,8 17-1 0 0,-10-24-79 0 0,1 0-1 0 0,0-1 1 0 0,1 0-1 0 0,0 1 0 0 0,0-1 1 0 0,0-1-1 0 0,0 1 1 0 0,1-1-1 0 0,0 0 0 0 0,0 0 1 0 0,1-1-1 0 0,-1 0 1 0 0,1 0-1 0 0,9 4 0 0 0,-6-4 19 0 0,0 0-1 0 0,1-1 1 0 0,-1-1-1 0 0,1 1 1 0 0,-1-2 0 0 0,1 1-1 0 0,0-2 1 0 0,-1 1-1 0 0,1-1 1 0 0,0-1-1 0 0,0 0 1 0 0,-1-1-1 0 0,1 0 1 0 0,19-6-1 0 0,-20 3-73 0 0,1 0-1 0 0,-1-1 0 0 0,-1 0 0 0 0,1 0 1 0 0,-1-1-1 0 0,0 0 0 0 0,-1-1 1 0 0,0 0-1 0 0,0 0 0 0 0,0-1 0 0 0,-1 0 1 0 0,-1 0-1 0 0,9-16 0 0 0,-7 10 8 0 0,-2-1 1 0 0,0 0-1 0 0,0 0 0 0 0,-2-1 0 0 0,0 0 1 0 0,0 0-1 0 0,-2 0 0 0 0,1-27 0 0 0,-2 18-195 0 0,-1 0-1 0 0,0 0 0 0 0,-2 0 0 0 0,-2 1 1 0 0,0-1-1 0 0,-8-26 0 0 0,10 46-164 0 0,-1 0 0 0 0,0 0 0 0 0,0 0 0 0 0,0 0 0 0 0,0 0 0 0 0,-1 1 0 0 0,0 0 0 0 0,0 0 0 0 0,-1 0 0 0 0,1 0 0 0 0,-9-6 0 0 0,5 5-967 0 0,0 0 0 0 0,-1 1 0 0 0,1 0 0 0 0,-1 0 0 0 0,0 1 0 0 0,-1 0 0 0 0,1 1 0 0 0,0 0 0 0 0,-19-3 0 0 0,18 4 739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1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0 11760 0 0,'0'0'6094'0'0,"5"8"-4899"0"0,0-1-1010 0 0,-3-4-111 0 0,1 0-1 0 0,-1 0 1 0 0,0 0-1 0 0,-1 0 1 0 0,1 0-1 0 0,-1 0 1 0 0,1 0-1 0 0,-1 1 1 0 0,0-1-1 0 0,0 1 1 0 0,0-1-1 0 0,-1 1 1 0 0,1-1-1 0 0,-1 6 1 0 0,0 326 1852 0 0,0-334-1948 0 0,0 1-334 0 0,1 0 0 0 0,-1 0-1 0 0,0 0 1 0 0,-1 0 0 0 0,1-1-1 0 0,0 1 1 0 0,-1 0 0 0 0,1 0-1 0 0,0-1 1 0 0,-1 1 0 0 0,0 0-1 0 0,0 0 1 0 0,1-1 0 0 0,-1 1-1 0 0,0-1 1 0 0,-2 3 0 0 0,-7 5-196 0 0,-5-7 552 0 0,10-2-675 0 0,0-1 0 0 0,0 0 1 0 0,0 0-1 0 0,0-1 0 0 0,0 0 1 0 0,0 1-1 0 0,1-1 0 0 0,-1-1 1 0 0,0 1-1 0 0,1-1 0 0 0,-7-5 1 0 0,1 1-269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3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65 9848 0 0,'0'0'2456'0'0,"-4"-4"-687"0"0,-9-15 38 0 0,7 13-294 0 0,-3 1 2871 0 0,11 6-3499 0 0,5 0-570 0 0,-3-1 371 0 0,5 0 1 0 0,-1 0-565 0 0,-1 0 0 0 0,1-1 1 0 0,-1 0-1 0 0,0 0 0 0 0,0 0 0 0 0,1-1 1 0 0,-1 0-1 0 0,7-4 0 0 0,12-3 123 0 0,-15 6-241 0 0,-5 1 4 0 0,1 1 0 0 0,-1-1 0 0 0,1 1-1 0 0,0 1 1 0 0,0-1 0 0 0,10 2 0 0 0,-1-1-3 0 0,17 4-239 0 0,-30-4-940 0 0,-1 1 1 0 0,8 4 938 0 0,-1 1-437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2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0 243 12160 0 0,'2'0'4597'0'0,"-1"0"-4580"0"0,0 0 1 0 0,0 1-1 0 0,-1-1 1 0 0,1 0-1 0 0,0 0 1 0 0,0 0-1 0 0,0 0 1 0 0,0-1-1 0 0,0 1 1 0 0,-1 0-1 0 0,1 0 1 0 0,0 0-1 0 0,0-1 1 0 0,0 1-1 0 0,-1 0 1 0 0,1-1-1 0 0,0 1 1 0 0,-1-1-1 0 0,1 1 1 0 0,0-1-1 0 0,-1 1 1 0 0,2-2-1 0 0,2-1-1 0 0,48-18 3232 0 0,-39 18-3105 0 0,-1-2-1 0 0,0 0 1 0 0,0 0-1 0 0,14-9 0 0 0,50-37-286 0 0,62-39-2233 0 0,-133 89 1224 0 0,14-18-1923 0 0,-16 16 1945 0 0,0 1 1 0 0,0-1-1 0 0,0 0 0 0 0,0 1 1 0 0,6-4-1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2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2 9536 0 0,'0'0'1934'0'0,"-5"0"-326"0"0,-32 0 52 0 0,35-1-1553 0 0,1 1 0 0 0,-1 0 0 0 0,1 0 0 0 0,0 0 0 0 0,-1 0 0 0 0,1 0 0 0 0,-1 0 0 0 0,1 0 0 0 0,0 1 0 0 0,-1-1 0 0 0,1 1 0 0 0,-2 0 0 0 0,-7 3 20 0 0,5-2-46 0 0,0 1 0 0 0,1 0 0 0 0,-1 0 1 0 0,1 0-1 0 0,0 1 0 0 0,0-1 0 0 0,0 1 1 0 0,0 0-1 0 0,1 0 0 0 0,-1 0 1 0 0,1 0-1 0 0,0 1 0 0 0,-4 8 0 0 0,-2 5 333 0 0,1 0-1 0 0,-6 20 0 0 0,13-35-407 0 0,-11 33 225 0 0,1 0 0 0 0,2 0 0 0 0,2 1 0 0 0,1 0 0 0 0,2 0 0 0 0,2 1 0 0 0,4 70 0 0 0,-1-99-141 0 0,0-1-1 0 0,0 0 1 0 0,1 0-1 0 0,0 0 0 0 0,0 0 1 0 0,1 0-1 0 0,0-1 1 0 0,1 1-1 0 0,-1-1 0 0 0,1 0 1 0 0,1 1-1 0 0,-1-2 0 0 0,1 1 1 0 0,1-1-1 0 0,-1 0 1 0 0,1 0-1 0 0,0 0 0 0 0,0-1 1 0 0,1 0-1 0 0,11 8 1 0 0,-5-6 29 0 0,-1 1 0 0 0,1-1 0 0 0,0-1 0 0 0,1-1 0 0 0,0 0 0 0 0,0 0 0 0 0,0-2 0 0 0,0 1 0 0 0,1-2 0 0 0,-1 0 0 0 0,1-1 1 0 0,21 0-1 0 0,-23-2-99 0 0,0-1 0 0 0,0 0 0 0 0,-1-1 0 0 0,1 0 0 0 0,-1-1 0 0 0,1 0 1 0 0,-1-1-1 0 0,0 0 0 0 0,13-9 0 0 0,-10 4 137 0 0,-1-2 0 0 0,23-22 0 0 0,-30 27-113 0 0,-2-1 1 0 0,1 0 0 0 0,-1 1 0 0 0,0-2 0 0 0,-1 1 0 0 0,0 0-1 0 0,4-12 1 0 0,-2 2-27 0 0,0-1 0 0 0,-2 0 0 0 0,0 0 0 0 0,-1-1 0 0 0,-1 1 0 0 0,-1-1 0 0 0,-1 1 0 0 0,0-1 0 0 0,-2 1 0 0 0,0-1 0 0 0,-5-20 0 0 0,5 31-177 0 0,-1 1-1 0 0,0-1 1 0 0,0 1-1 0 0,0 0 1 0 0,-1 0-1 0 0,0 0 1 0 0,-1 1-1 0 0,0 0 1 0 0,0-1-1 0 0,-1 1 0 0 0,0 1 1 0 0,0-1-1 0 0,0 1 1 0 0,-1 0-1 0 0,0 1 1 0 0,-10-7-1 0 0,11 8-486 0 0,0 1 0 0 0,0 0 0 0 0,0 0 0 0 0,-1 0 0 0 0,0 1 0 0 0,1 0 0 0 0,-1 0 0 0 0,0 1 0 0 0,-13-2 0 0 0,-26 7 473 0 0,37 0-4601 0 0,8-3 4532 0 0,0 0 0 0 0,0 0 0 0 0,0 0 0 0 0,0 0 0 0 0,0 0 0 0 0,1 0 0 0 0,-1 0 0 0 0,0 0 0 0 0,1 1 0 0 0,-1-1 0 0 0,1 0 0 0 0,-1 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51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9144 0 0,'0'0'1832'0'0,"2"1"-306"0"0,6 1-956 0 0,-5-1 752 0 0,7 1 9 0 0,-1 2-887 0 0,-5 0 442 0 0,5 7 1 0 0,-6-7-805 0 0,0 0 0 0 0,-1 0 0 0 0,1 1-1 0 0,-1-1 1 0 0,0 1 0 0 0,1 6 0 0 0,2-1 388 0 0,-1 0-325 0 0,0-1 1 0 0,-1 1-1 0 0,0-1 1 0 0,-1 1-1 0 0,1 0 0 0 0,0 19 1 0 0,-2-9-65 0 0,0-1 1 0 0,-4 30-1 0 0,2-41-170 0 0,-1-1-1 0 0,1 1 1 0 0,-2-1-1 0 0,-2 8 1 0 0,-5 3-5529 0 0,9-17 5222 0 0,0 0 1 0 0,0 0-1 0 0,0 0 0 0 0,0 0 0 0 0,0 0 0 0 0,0 0 1 0 0,0-1-1 0 0,0 1 0 0 0,0 0 0 0 0,0 0 1 0 0,0-1-1 0 0,0 1 0 0 0,-1-1 0 0 0,1 1 0 0 0,0-1 1 0 0,0 0-1 0 0,-1 1 0 0 0,1-1 0 0 0,0 0 0 0 0,-1 0 1 0 0,-1 0-1 0 0,-4-2-880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52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14168 0 0,'0'0'1926'0'0,"11"0"-5"0"0,-3 0-1626 0 0,-1-1-1 0 0,0 1 0 0 0,1-2 0 0 0,-1 1 0 0 0,0-1 0 0 0,0 0 1 0 0,9-4-1 0 0,11-2 656 0 0,26 1-1020 0 0,-38 6-245 0 0,0 0 0 0 0,-1-2 0 0 0,1 0 0 0 0,0 0 0 0 0,19-8 0 0 0,-30 9-493 0 0,0 0-1 0 0,0 0 0 0 0,-1 0 0 0 0,1 0 0 0 0,0-1 0 0 0,3-3 0 0 0,2 0-2452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52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 11352 0 0,'-4'2'0'0'0,"-2"4"584"0"0,-10 10 3186 0 0,-26 26-2598 0 0,2 1 1 0 0,1 3-1 0 0,3 1 0 0 0,-33 56 0 0 0,61-85-1007 0 0,0 0-1 0 0,1 0 1 0 0,0 1-1 0 0,2 0 1 0 0,0 0-1 0 0,2 0 1 0 0,0 0-1 0 0,1 1 1 0 0,0-1-1 0 0,2 1 1 0 0,1 0-1 0 0,0-1 1 0 0,1 1-1 0 0,1-1 1 0 0,6 20-1 0 0,-7-30-108 0 0,0 0 1 0 0,1 0-1 0 0,0 0 0 0 0,1 0 0 0 0,0-1 1 0 0,0 0-1 0 0,1 1 0 0 0,0-2 0 0 0,1 1 0 0 0,-1 0 1 0 0,12 10-1 0 0,-14-15-53 0 0,0-2 0 0 0,-1 1 0 0 0,1 0 1 0 0,0 0-1 0 0,0-1 0 0 0,0 0 0 0 0,0 1 0 0 0,0-1 0 0 0,0 0 1 0 0,0 0-1 0 0,0-1 0 0 0,0 1 0 0 0,0-1 0 0 0,1 0 1 0 0,-1 0-1 0 0,0 0 0 0 0,0 0 0 0 0,0 0 0 0 0,4-1 0 0 0,0-1 2 0 0,0 1 1 0 0,0-2-1 0 0,-1 1 0 0 0,1-1 0 0 0,-1 0 0 0 0,0 0 0 0 0,7-4 0 0 0,4-7 54 0 0,0 1 0 0 0,-1-2 0 0 0,0 0 0 0 0,-1-1 0 0 0,-1-1-1 0 0,-1 0 1 0 0,13-21 0 0 0,2-1-45 0 0,-22 30-11 0 0,55-79-39 0 0,-50 71 31 0 0,-2 0-1 0 0,0 0 0 0 0,12-34 0 0 0,-14 28-456 0 0,-1 0 1 0 0,-1 0-1 0 0,4-40 0 0 0,-9 55 35 0 0,0-1 0 0 0,0 1 0 0 0,-1-1-1 0 0,0 0 1 0 0,-4-15 0 0 0,3 19-144 0 0,0 1 1 0 0,1-1-1 0 0,-2 1 0 0 0,1-1 0 0 0,0 1 0 0 0,-1 0 1 0 0,0 0-1 0 0,0 0 0 0 0,0 1 0 0 0,0-1 0 0 0,-6-4 1 0 0,5 5-33 0 0,0 1 0 0 0,0 1 1 0 0,-1-1-1 0 0,1 0 1 0 0,-1 1-1 0 0,1 0 1 0 0,0 0-1 0 0,-1 0 1 0 0,0 1-1 0 0,1 0 0 0 0,-1-1 1 0 0,1 2-1 0 0,-8 0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3:55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0 246 13968 0 0,'0'0'1745'0'0,"0"-5"-287"0"0,0-19-1166 0 0,0 9 243 0 0,0 4 1604 0 0,2 2-1102 0 0,-1 8-981 0 0,-1 1 0 0 0,0 0 0 0 0,0 0-1 0 0,0 0 1 0 0,1 0 0 0 0,-1 0 0 0 0,0 0 0 0 0,0 0 0 0 0,1-1 0 0 0,-1 1-1 0 0,0 0 1 0 0,0 0 0 0 0,1 0 0 0 0,-1 0 0 0 0,0 0 0 0 0,1 0-1 0 0,-1 0 1 0 0,0 0 0 0 0,0 0 0 0 0,1 1 0 0 0,-1-1 0 0 0,0 0 0 0 0,0 0-1 0 0,1 0 1 0 0,-1 0 0 0 0,0 0 0 0 0,0 0 0 0 0,0 0 0 0 0,1 1 0 0 0,-1-1-1 0 0,0 0 1 0 0,0 0 0 0 0,0 0 0 0 0,1 0 0 0 0,-1 1 0 0 0,3 5 39 0 0,0 1 0 0 0,0 0 0 0 0,-1-1 0 0 0,1 1 0 0 0,0 10 0 0 0,2 0-163 0 0,4 8 666 0 0,1 0 0 0 0,25 43 0 0 0,-17-34-320 0 0,-12-24-91 0 0,0-1 0 0 0,1 1 0 0 0,0-1 0 0 0,0 0 0 0 0,1-1 0 0 0,1 1 0 0 0,-1-2-1 0 0,1 1 1 0 0,0-1 0 0 0,11 6 0 0 0,-17-10-233 0 0,23 4 383 0 0,-3-4 825 0 0,-22-3-1146 0 0,0 0-1 0 0,0-1 0 0 0,0 1 1 0 0,0 0-1 0 0,0 0 0 0 0,-1 0 1 0 0,1-1-1 0 0,0 1 0 0 0,0 0 0 0 0,0-1 1 0 0,0 1-1 0 0,-1-1 0 0 0,1 1 1 0 0,0-1-1 0 0,0 1 0 0 0,-1-1 1 0 0,1 0-1 0 0,1-1 0 0 0,0-1-13 0 0,1-1 1 0 0,-1 0-1 0 0,0 0 0 0 0,0-1 1 0 0,-1 1-1 0 0,1 0 0 0 0,-1-1 1 0 0,0 1-1 0 0,1-8 0 0 0,1-38 175 0 0,-1-273-1041 0 0,-2 318 842 0 0,0-2-202 0 0,0 0 1 0 0,0 1 0 0 0,1-1 0 0 0,0 0-1 0 0,0 1 1 0 0,1-1 0 0 0,-1 1-1 0 0,4-7 1 0 0,3 1 83 0 0,-2 14-651 0 0,13 7-10602 0 0,-11 5 5980 0 0,-7-11 4231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3:55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11 10952 0 0,'0'0'1673'0'0,"1"-2"-274"0"0,1-7 4242 0 0,-7 24-5271 0 0,0 0 0 0 0,1 0 0 0 0,0 0 0 0 0,1 0 0 0 0,1 1 0 0 0,0 28 0 0 0,0-12 872 0 0,-1-3-903 0 0,2 0 0 0 0,1 1 0 0 0,1-1 1 0 0,2 0-1 0 0,1 1 0 0 0,9 35 0 0 0,-11-59-294 0 0,0-1 0 0 0,1 1 0 0 0,-1 0 0 0 0,1-1 0 0 0,0 0 0 0 0,1 0 0 0 0,-1 0 0 0 0,1 0 0 0 0,0-1 0 0 0,0 1 0 0 0,1-1-1 0 0,-1 0 1 0 0,1 0 0 0 0,0-1 0 0 0,0 1 0 0 0,6 3 0 0 0,-6-5-17 0 0,0 1 0 0 0,0-1 0 0 0,1 1-1 0 0,-1-1 1 0 0,0-1 0 0 0,1 1 0 0 0,-1-1-1 0 0,1 0 1 0 0,0 0 0 0 0,-1-1 0 0 0,1 1 0 0 0,0-1-1 0 0,-1-1 1 0 0,1 1 0 0 0,0-1 0 0 0,-1 0-1 0 0,9-2 1 0 0,-8 0-242 0 0,0 0 1 0 0,-1-1-1 0 0,0 0 0 0 0,0 1 1 0 0,0-2-1 0 0,0 1 0 0 0,0 0 0 0 0,-1-1 1 0 0,0 0-1 0 0,0 0 0 0 0,5-10 1 0 0,0 2-956 0 0,-1-1 1 0 0,-1-1 0 0 0,9-23 0 0 0,9-79-10008 0 0,-16 70 7886 0 0,-7 39-590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3:56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27 10848 0 0,'-1'-2'2369'0'0,"-9"-7"-390"0"0,-6-6-513 0 0,9 15 1761 0 0,-2 6-2837 0 0,-3 3-390 0 0,6-4 205 0 0,0 1-1 0 0,1 0 0 0 0,-1 0 0 0 0,1 0 1 0 0,0 1-1 0 0,1 0 0 0 0,0 0 0 0 0,0 0 0 0 0,0 0 1 0 0,1 1-1 0 0,0-1 0 0 0,0 1 0 0 0,1 0 1 0 0,0 0-1 0 0,1 0 0 0 0,0 0 0 0 0,-1 11 1 0 0,1-14-194 0 0,-2 24 411 0 0,0 1 0 0 0,2 38 0 0 0,2-57-250 0 0,0 0 0 0 0,0 0 0 0 0,1 0 0 0 0,1 0 0 0 0,0 0 0 0 0,0-1 0 0 0,1 1 0 0 0,0-1 0 0 0,11 17 0 0 0,-13-22-124 0 0,1-1 1 0 0,0 0-1 0 0,0 0 1 0 0,1 0 0 0 0,-1 0-1 0 0,1-1 1 0 0,0 1 0 0 0,0-1-1 0 0,0 0 1 0 0,0 0-1 0 0,1-1 1 0 0,-1 1 0 0 0,1-1-1 0 0,0 0 1 0 0,-1 0 0 0 0,1 0-1 0 0,0-1 1 0 0,0 0-1 0 0,0 0 1 0 0,0 0 0 0 0,1-1-1 0 0,-1 1 1 0 0,0-1 0 0 0,0 0-1 0 0,0-1 1 0 0,0 1-1 0 0,0-1 1 0 0,0 0 0 0 0,0 0-1 0 0,0-1 1 0 0,0 1 0 0 0,0-1-1 0 0,0 0 1 0 0,-1-1-1 0 0,8-4 1 0 0,-1-1-160 0 0,-6 5-34 0 0,0 0 0 0 0,0-1 0 0 0,-1 1 0 0 0,1-1 0 0 0,-1 0 0 0 0,0-1 0 0 0,-1 1 0 0 0,1-1 0 0 0,3-5 0 0 0,22-47 1177 0 0,-1-7-5036 0 0,20-38-6693 0 0,-26 67 5726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3:56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70 15880 0 0,'2'1'7169'0'0,"-1"0"-7014"0"0,1-1 1 0 0,-1 1 0 0 0,0 0-1 0 0,1-1 1 0 0,0 1-1 0 0,-1-1 1 0 0,1 0 0 0 0,-1 1-1 0 0,1-1 1 0 0,-1 0 0 0 0,1 0-1 0 0,2 0 1 0 0,18-2 2407 0 0,-16 2-2593 0 0,-1-1 0 0 0,1 0 0 0 0,0 0 0 0 0,-1 0 0 0 0,1-1 0 0 0,-1 0 0 0 0,1 0 0 0 0,-1 0 0 0 0,0-1 0 0 0,0 0 0 0 0,5-3 0 0 0,27-14-150 0 0,-5 1-334 0 0,-19 8-7756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4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4616 0 0,'0'0'15346'0'0,"4"7"-14325"0"0,0 2-858 0 0,1 1 0 0 0,-2 0-1 0 0,1 1 1 0 0,-2-1 0 0 0,3 12-1 0 0,6 65-212 0 0,-1-13-218 0 0,14 75-612 0 0,-24-144-2154 0 0,-1 4-548 0 0,-9-4-3450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3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86 11952 0 0,'0'0'7561'0'0,"5"-3"-5909"0"0,17-8-1322 0 0,-1 8-330 0 0,22-8 1076 0 0,-35 8-832 0 0,-1 1 1 0 0,0 0 0 0 0,1 0 0 0 0,-1 1-1 0 0,11-1 1 0 0,48 4 86 0 0,-21-1 195 0 0,48-4 1 0 0,-78 0-496 0 0,-1 0-1 0 0,17-5 1 0 0,13-4-493 0 0,-39 11-1632 0 0,9-4 1 0 0,1-2 1674 0 0,-5 0-117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4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1 199 9848 0 0,'0'0'1753'0'0,"2"-1"-288"0"0,1 1-1284 0 0,-4 1-121 0 0,31-24 177 0 0,16-2 1795 0 0,-43 24-1960 0 0,0-1 0 0 0,0 1 1 0 0,0-1-1 0 0,0 0 0 0 0,0 1 1 0 0,0-2-1 0 0,0 1 0 0 0,-1 0 1 0 0,1 0-1 0 0,-1-1 0 0 0,3-2 1 0 0,5-8 444 0 0,2 3-290 0 0,0 1 0 0 0,0-1 0 0 0,0 2 0 0 0,1 0 0 0 0,1 0 0 0 0,18-7 1 0 0,35-6-3730 0 0,-55 15 936 0 0,-2 0 607 0 0,7 0-3785 0 0,-5 1 4617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45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0 10848 0 0,'0'0'1718'0'0,"-6"3"-290"0"0,-16 7-856 0 0,0 2-1 0 0,0 1 0 0 0,-19 15 1 0 0,28-17-305 0 0,1 1 1 0 0,0 1-1 0 0,2 0 1 0 0,-1 0-1 0 0,1 1 1 0 0,1 1 0 0 0,1-1-1 0 0,0 2 1 0 0,1-1-1 0 0,0 1 1 0 0,-5 22 0 0 0,2-3 93 0 0,2 1-1 0 0,2 0 1 0 0,1 0 0 0 0,0 50 0 0 0,5-62-306 0 0,2 1-1 0 0,6 39 0 0 0,-6-56 34 0 0,-1-1 1 0 0,2 0-1 0 0,-1 1 1 0 0,1-1-1 0 0,0 0 1 0 0,0 0-1 0 0,1 0 1 0 0,0-1-1 0 0,0 1 1 0 0,0-1-1 0 0,1 0 1 0 0,0 0-1 0 0,0-1 1 0 0,1 1-1 0 0,0-1 1 0 0,-1 0-1 0 0,2-1 0 0 0,-1 1 1 0 0,1-1-1 0 0,-1 0 1 0 0,1-1-1 0 0,0 0 1 0 0,0 0-1 0 0,13 3 1 0 0,-6-2-28 0 0,1-1-1 0 0,-1-1 1 0 0,1 0 0 0 0,-1-1 0 0 0,1-1-1 0 0,0 0 1 0 0,-1-1 0 0 0,1-1 0 0 0,-1 0 0 0 0,1-1-1 0 0,21-7 1 0 0,-24 6-32 0 0,0-1 0 0 0,-1 0-1 0 0,0-1 1 0 0,0-1 0 0 0,0 0-1 0 0,-1 0 1 0 0,0-1 0 0 0,0 0-1 0 0,-1-1 1 0 0,0 0 0 0 0,10-13-1 0 0,-9 7 15 0 0,1 0 0 0 0,-2-1 0 0 0,0 0 0 0 0,-1 0 0 0 0,-1-1 0 0 0,0 0 0 0 0,7-33 0 0 0,-7 20-474 0 0,-1 1-1 0 0,1-37 1 0 0,-4 35-509 0 0,-1 19 905 0 0,0 0 0 0 0,-1 0 0 0 0,-1 0 0 0 0,0 0 0 0 0,-1-1 0 0 0,0 1 0 0 0,-1 0 0 0 0,0 0 0 0 0,-4-12 0 0 0,2 15-722 0 0,0-1 0 0 0,-1 1 0 0 0,0 0 0 0 0,-1 0 0 0 0,-6-8 0 0 0,9 14 168 0 0,1 0-1 0 0,-1 0 1 0 0,0 0-1 0 0,0 1 1 0 0,0-1 0 0 0,0 1-1 0 0,0 0 1 0 0,0 0-1 0 0,-1 0 1 0 0,1 0 0 0 0,-1 0-1 0 0,1 1 1 0 0,-1-1-1 0 0,0 1 1 0 0,1 0 0 0 0,-1 1-1 0 0,0-1 1 0 0,-6 0-1 0 0,-14 3-881 0 0,18-1-2316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4:02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12056 0 0,'0'0'4833'0'0,"1"6"-3208"0"0,10 48-736 0 0,-7-29-521 0 0,0 0 1 0 0,2 0-1 0 0,2-1 0 0 0,0 1 0 0 0,13 26 1 0 0,-3-16-117 0 0,-9-15 146 0 0,2 0 0 0 0,21 32-1 0 0,-29-48-355 0 0,0 0-1 0 0,1 0 1 0 0,-1-1 0 0 0,1 1-1 0 0,-1-1 1 0 0,1 1-1 0 0,0-1 1 0 0,1 0 0 0 0,-1-1-1 0 0,0 1 1 0 0,1-1 0 0 0,0 1-1 0 0,-1-2 1 0 0,1 1-1 0 0,0 0 1 0 0,0-1 0 0 0,7 1-1 0 0,-11-1-41 0 0,0-1 1 0 0,0 0-1 0 0,0 0 0 0 0,-1 1 0 0 0,1-1 0 0 0,0 0 0 0 0,0 0 0 0 0,0 0 0 0 0,0 0 0 0 0,0 0 1 0 0,0 0-1 0 0,0 0 0 0 0,0-1 0 0 0,0 1 0 0 0,0 0 0 0 0,0 0 0 0 0,0-1 0 0 0,0 1 0 0 0,0-1 1 0 0,0 1-1 0 0,-1-1 0 0 0,1 1 0 0 0,0-1 0 0 0,1 0 0 0 0,-1-1 47 0 0,2 1-16 0 0,-1 0 0 0 0,0-1 1 0 0,0 1-1 0 0,0-1 0 0 0,-1 1 1 0 0,1-1-1 0 0,0 0 0 0 0,0 0 1 0 0,-1 0-1 0 0,0 0 0 0 0,1 0 1 0 0,-1 0-1 0 0,0 0 0 0 0,0 0 0 0 0,0 0 1 0 0,0-1-1 0 0,0 1 0 0 0,0-4 1 0 0,2-5-62 0 0,-1 0 1 0 0,1-19 0 0 0,-2 13 72 0 0,0-8-248 0 0,-1 0 1 0 0,-1 0-1 0 0,-2 0 0 0 0,-6-33 0 0 0,-2-12-91 0 0,6 41-66 0 0,2 12-215 0 0,1-1 1 0 0,1 1 0 0 0,0-22-1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4:02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7024 0 0,'0'0'2064'0'0,"-11"0"2"0"0,6 2 2038 0 0,3 2-4060 0 0,-1-1 0 0 0,0 0-1 0 0,1 1 1 0 0,0 0 0 0 0,0-1-1 0 0,0 1 1 0 0,0 0 0 0 0,1 0 0 0 0,-1 0-1 0 0,1 0 1 0 0,0 1 0 0 0,0-1-1 0 0,1 0 1 0 0,-1 8 0 0 0,-1 6 1227 0 0,-1 8-621 0 0,0 1 0 0 0,2 0 0 0 0,2 27 0 0 0,1-38-390 0 0,-1-1 1 0 0,2 1-1 0 0,0-1 0 0 0,1 1 1 0 0,1-1-1 0 0,9 21 0 0 0,-11-30-273 0 0,1 0 0 0 0,-1 0 0 0 0,1-1 0 0 0,1 1 0 0 0,-1-1 0 0 0,1 0 0 0 0,0 0 0 0 0,0 0 0 0 0,0-1 0 0 0,0 0 0 0 0,1 0 0 0 0,0 0 0 0 0,0-1 0 0 0,0 1 0 0 0,0-1 0 0 0,1-1-1 0 0,-1 1 1 0 0,12 1 0 0 0,-10-2-2 0 0,0-1-1 0 0,0 0 1 0 0,1 0-1 0 0,-1-1 1 0 0,0 0-1 0 0,1 0 1 0 0,-1-1-1 0 0,0 0 1 0 0,0-1-1 0 0,1 1 1 0 0,-1-2-1 0 0,0 1 1 0 0,-1-1-1 0 0,1 0 1 0 0,11-7-1 0 0,-9 4-1097 0 0,-1 0 0 0 0,1-1-1 0 0,-1 0 1 0 0,-1-1-1 0 0,0 1 1 0 0,0-2 0 0 0,0 1-1 0 0,-1-1 1 0 0,0 0-1 0 0,-1-1 1 0 0,0 1 0 0 0,0-1-1 0 0,6-17 1 0 0,1 0-212 0 0,-10 21-1682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4:03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 11048 0 0,'0'0'2538'0'0,"-4"5"-414"0"0,-2 6-1801 0 0,0 0 0 0 0,0 0-1 0 0,1 1 1 0 0,0 0-1 0 0,1-1 1 0 0,-4 24 0 0 0,4-12 397 0 0,2 0 1 0 0,1 0-1 0 0,3 38 1 0 0,-1-50-525 0 0,0 0 1 0 0,1 1-1 0 0,1-1 1 0 0,0 0-1 0 0,0-1 1 0 0,1 1-1 0 0,0 0 0 0 0,1-1 1 0 0,9 14-1 0 0,-12-20-181 0 0,0-1-1 0 0,1 0 0 0 0,-1 0 0 0 0,1 0 1 0 0,0-1-1 0 0,0 1 0 0 0,0-1 0 0 0,0 1 1 0 0,0-1-1 0 0,1 0 0 0 0,-1 0 0 0 0,0 0 1 0 0,1-1-1 0 0,0 1 0 0 0,-1-1 0 0 0,1 0 1 0 0,0 0-1 0 0,0 0 0 0 0,0-1 1 0 0,0 1-1 0 0,0-1 0 0 0,6 0 0 0 0,-3-1 14 0 0,0 0-1 0 0,0-1 0 0 0,0 1 1 0 0,0-1-1 0 0,-1-1 0 0 0,1 1 1 0 0,-1-1-1 0 0,1 0 0 0 0,-1-1 1 0 0,0 0-1 0 0,10-7 0 0 0,-4-1-922 0 0,0 0-1 0 0,0-1 0 0 0,-1 0 1 0 0,0 0-1 0 0,-1-1 0 0 0,-1 0 1 0 0,-1-1-1 0 0,11-24 0 0 0,7-30 1044 0 0,-9 23-8266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4:03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14272 0 0,'0'2'3813'0'0,"3"7"-3467"0"0,7 15 424 0 0,-1-1 1 0 0,-1 2-1 0 0,-1-1 0 0 0,6 44 0 0 0,-11-60-857 0 0,13 71 2075 0 0,-12-60-1787 0 0,-8-14 66 0 0,4-5-266 0 0,1 0 0 0 0,0 0 0 0 0,-1 1 0 0 0,1-1 0 0 0,-1 0 0 0 0,1 0 0 0 0,-1 0 0 0 0,1 0-1 0 0,0 0 1 0 0,-1 0 0 0 0,1 0 0 0 0,-1 0 0 0 0,1 0 0 0 0,-1 0 0 0 0,1 0 0 0 0,0 0 0 0 0,-1 0 0 0 0,1-1 0 0 0,-1 1 0 0 0,1 0-1 0 0,-1 0 1 0 0,1 0 0 0 0,0 0 0 0 0,-1-1 0 0 0,1 1 0 0 0,0 0 0 0 0,-1-1 0 0 0,1 1 0 0 0,0 0 0 0 0,-1 0 0 0 0,1-1 0 0 0,0 1-1 0 0,0-1 1 0 0,-1 1 0 0 0,1 0 0 0 0,0-1 0 0 0,0 1 0 0 0,0 0 0 0 0,-1-1 0 0 0,1 1 0 0 0,0-1 0 0 0,0 1 0 0 0,0-1 0 0 0,0 1-1 0 0,0 0 1 0 0,0-1 0 0 0,0 0 0 0 0,-6-17 53 0 0,2 1-1 0 0,0-1 0 0 0,-2-19 0 0 0,5 30-50 0 0,9-30 328 0 0,-5 31-47 0 0,-1 3-280 0 0,1-1 0 0 0,-1 1 0 0 0,1 0 0 0 0,-1 0 1 0 0,1 0-1 0 0,0 0 0 0 0,0 0 0 0 0,0 0 0 0 0,1 1 0 0 0,-1 0 1 0 0,1 0-1 0 0,-1 0 0 0 0,1 0 0 0 0,0 0 0 0 0,0 1 0 0 0,0-1 0 0 0,0 1 1 0 0,0 0-1 0 0,0 1 0 0 0,0-1 0 0 0,7 0 0 0 0,11-2-6 0 0,7-3-949 0 0,-20 4 102 0 0,0 1 1 0 0,0-1-1 0 0,0-1 0 0 0,0 0 1 0 0,-1 0-1 0 0,1 0 0 0 0,-1-1 1 0 0,13-9-1 0 0,-14 9-1217 0 0,20-14-874 0 0,-24 14 1838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4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12456 0 0,'0'0'8538'0'0,"1"5"-7581"0"0,8 20-662 0 0,19 11 733 0 0,-12-16-919 0 0,4 13 50 0 0,0 0 0 0 0,-3 2-1 0 0,0 0 1 0 0,-3 1 0 0 0,13 43-1 0 0,17 53 362 0 0,-38-116-520 0 0,0-4-378 0 0,-5-10-1514 0 0,0-4 4 0 0,4-8 870 0 0,1-2-7601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5.3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0 11152 0 0,'0'0'1544'0'0,"0"5"-258"0"0,-1 4-698 0 0,1 1 0 0 0,0 0 0 0 0,1-1 0 0 0,-1 1 0 0 0,2 0 0 0 0,0-1 0 0 0,5 19 0 0 0,-4-20-475 0 0,2 3 179 0 0,0-1-1 0 0,1 0 0 0 0,1-1 0 0 0,-1 0 0 0 0,1 0 1 0 0,1 0-1 0 0,0-1 0 0 0,0 0 0 0 0,16 12 0 0 0,-18-15-181 0 0,0-1 0 0 0,1 0 0 0 0,-1 0-1 0 0,1 0 1 0 0,0-1 0 0 0,1 0 0 0 0,11 4 0 0 0,-15-6-51 0 0,0 0 1 0 0,0 0-1 0 0,0 0 1 0 0,0-1 0 0 0,0 1-1 0 0,0-1 1 0 0,1 0-1 0 0,-1 0 1 0 0,0-1-1 0 0,0 1 1 0 0,0-1 0 0 0,0 0-1 0 0,0 0 1 0 0,0 0-1 0 0,0-1 1 0 0,-1 1-1 0 0,6-3 1 0 0,-5 2 139 0 0,1 1-59 0 0,12-14-94 0 0,-14 11-61 0 0,1 0 1 0 0,-1 0-1 0 0,0-1 0 0 0,0 1 0 0 0,-1-1 0 0 0,1 1 0 0 0,-1-1 1 0 0,0 0-1 0 0,0 0 0 0 0,-1 0 0 0 0,0 0 0 0 0,1 0 0 0 0,-2 0 1 0 0,1 0-1 0 0,0-1 0 0 0,-1 1 0 0 0,0 0 0 0 0,-1 0 0 0 0,1-1 1 0 0,-1 1-1 0 0,0 0 0 0 0,0 0 0 0 0,-2-5 0 0 0,1 5 0 0 0,1 0-1 0 0,-1 0 1 0 0,-1 0-1 0 0,1 0 1 0 0,-1 0-1 0 0,0 1 1 0 0,0-1-1 0 0,0 1 1 0 0,0 0 0 0 0,-1 0-1 0 0,0 0 1 0 0,0 1-1 0 0,0-1 1 0 0,0 1-1 0 0,0 0 1 0 0,-1 0-1 0 0,0 0 1 0 0,1 1-1 0 0,-1-1 1 0 0,0 1-1 0 0,0 0 1 0 0,-10-2-1 0 0,3 1 50 0 0,9 2-20 0 0,0 0-1 0 0,0 0 1 0 0,0 1-1 0 0,0-1 1 0 0,-1 1 0 0 0,1 0-1 0 0,0 0 1 0 0,0 0-1 0 0,-1 0 1 0 0,1 1 0 0 0,0-1-1 0 0,0 1 1 0 0,-6 1-1 0 0,-7 5-13 0 0,0 4-408 0 0,13-8-96 0 0,-6 8-3065 0 0,9-10 3543 0 0,-1-1 1 0 0,1 1-1 0 0,0 0 0 0 0,-1-1 0 0 0,1 1 0 0 0,0 0 1 0 0,0-1-1 0 0,-1 1 0 0 0,1 0 0 0 0,0 0 0 0 0,0-1 1 0 0,0 1-1 0 0,0 0 0 0 0,0 0 0 0 0,0-1 1 0 0,0 1-1 0 0,0 0 0 0 0,0 0 0 0 0,1 1 0 0 0,3 1-450 0 0,8-1-7413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5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0 221 11656 0 0,'0'0'1600'0'0,"2"1"-267"0"0,5 9-1066 0 0,-6-9-193 0 0,0 1 1 0 0,0-1 0 0 0,0 0 0 0 0,0 0 0 0 0,0 1 0 0 0,-1-1 0 0 0,1 0-1 0 0,-1 1 1 0 0,1-1 0 0 0,-1 1 0 0 0,1-1 0 0 0,-1 0 0 0 0,0 1 0 0 0,1 2-1 0 0,1 4 1147 0 0,18 18-389 0 0,-16-17 408 0 0,-4-4-222 0 0,12 9-548 0 0,3 0-203 0 0,-10-12 291 0 0,2 1-5 0 0,-5-1-472 0 0,-2-1-78 0 0,1 0-1 0 0,0-1 1 0 0,0 1-1 0 0,0 0 1 0 0,0-1-1 0 0,-1 1 1 0 0,1 0-1 0 0,0-1 1 0 0,0 1-1 0 0,0-1 1 0 0,0 1-1 0 0,0-1 1 0 0,1 0-1 0 0,-1 1 1 0 0,0-1-1 0 0,0 0 1 0 0,2 0-1 0 0,-1 1 9 0 0,0 0-1 0 0,-1-1 1 0 0,1 1 0 0 0,0 0-1 0 0,0-1 1 0 0,0 0-1 0 0,0 1 1 0 0,0-1 0 0 0,0 0-1 0 0,0 0 1 0 0,0 0-1 0 0,0 0 1 0 0,0 0-1 0 0,0-1 1 0 0,-1 1 0 0 0,1-1-1 0 0,0 1 1 0 0,0-1-1 0 0,0 0 1 0 0,0 1-1 0 0,-1-1 1 0 0,1 0 0 0 0,0 0-1 0 0,-1 0 1 0 0,1-1-1 0 0,-1 1 1 0 0,1 0 0 0 0,-1 0-1 0 0,1-1 1 0 0,1-2-1 0 0,1-4 52 0 0,0 0 0 0 0,-1 0-1 0 0,0 0 1 0 0,4-15 0 0 0,-2 6 11 0 0,23-120 17 0 0,-28 134-72 0 0,3-11 133 0 0,0 0 1 0 0,1 0 0 0 0,7-18-1 0 0,-7 20-207 0 0,-3 10-221 0 0,1 0 8 0 0,8-4 215 0 0,-9 6 55 0 0,0 0 0 0 0,0 1-1 0 0,0-1 1 0 0,-1 0 0 0 0,1 1-1 0 0,0-1 1 0 0,0 0 0 0 0,0 1-1 0 0,0-1 1 0 0,-1 1 0 0 0,1-1-1 0 0,0 1 1 0 0,-1 0 0 0 0,1-1-1 0 0,0 2 1 0 0,40 43 180 0 0,-36-40-17 0 0,-4-2-128 0 0,0-2 1 0 0,1 1 0 0 0,0 0-1 0 0,-1 0 1 0 0,1 0-1 0 0,0-1 1 0 0,0 1-1 0 0,0-1 1 0 0,0 1-1 0 0,0-1 1 0 0,1 0 0 0 0,-1 0-1 0 0,0 0 1 0 0,3 1-1 0 0,-3-1-47 0 0,-1-1-1 0 0,0 1 0 0 0,1 0 0 0 0,-1 0 1 0 0,0-1-1 0 0,1 1 0 0 0,-1-1 1 0 0,1 1-1 0 0,-1-1 0 0 0,1 0 1 0 0,-1 1-1 0 0,1-1 0 0 0,0 0 0 0 0,-1 0 1 0 0,1 0-1 0 0,-1 0 0 0 0,1 0 1 0 0,2-1-1 0 0,0 0-22 0 0,7-3 34 0 0,1-7-390 0 0,-9 9-114 0 0,-2 1 315 0 0,0 1 0 0 0,-1-1 0 0 0,1 1 0 0 0,0-1 0 0 0,-1 0 0 0 0,1 1 0 0 0,0-1 0 0 0,-1 0 0 0 0,1 1 0 0 0,-1-1 0 0 0,0 0 0 0 0,1 1-1 0 0,-1-1 1 0 0,1 0 0 0 0,-1 0 0 0 0,0 0 0 0 0,1-1 0 0 0,6-20-202 0 0,11-29-5988 0 0,-14 43 4224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6.2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119 204 13560 0 0,'3'4'138'0'0,"0"1"1"0"0,0-1 0 0 0,0 1-1 0 0,-1 0 1 0 0,3 5 0 0 0,12 50 2509 0 0,-6-21-1541 0 0,-8-30-874 0 0,0 0 0 0 0,0 0-1 0 0,-1 1 1 0 0,-1-1 0 0 0,0 1-1 0 0,0-1 1 0 0,-1 14 0 0 0,0-21-387 0 0,-11-3-30 0 0,5-2 201 0 0,1 0-1 0 0,0 0 1 0 0,0-1-1 0 0,0 0 0 0 0,1 0 1 0 0,-1 0-1 0 0,-7-9 0 0 0,-13-13 188 0 0,9 13-101 0 0,1-1 1 0 0,-12-15-1 0 0,18 19-84 0 0,7 8 113 0 0,-1 0 0 0 0,1 0 0 0 0,0 0 0 0 0,0-1 0 0 0,0 1 0 0 0,1-1 0 0 0,-1 1 0 0 0,0-1 0 0 0,1 0 0 0 0,0 1 0 0 0,-1-1 0 0 0,1 0 0 0 0,0-4 0 0 0,-2-1-100 0 0,1-5-32 0 0,5-3 0 0 0,-1 12 44 0 0,1 0 0 0 0,-1 0 0 0 0,1 1-1 0 0,-1-1 1 0 0,1 1 0 0 0,0 0-1 0 0,0-1 1 0 0,0 1 0 0 0,6-4 0 0 0,39-23 701 0 0,-17 10-496 0 0,53-32-1001 0 0,-11 6-5028 0 0,-26 15-2383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4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1 216 14272 0 0,'42'-11'1421'0'0,"19"-12"919"0"0,15-5-830 0 0,319-78 4178 0 0,-276 80-11372 0 0,-107 23 5168 0 0,1-4 516 0 0,-1 5-350 0 0,-10 2-1402 0 0,-1-9-2200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7.0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8136 0 0,'0'0'2230'0'0,"-3"4"-375"0"0,-14 29-1374 0 0,17-29-221 0 0,-1 1 1596 0 0,2 9 8 0 0,5-1-1220 0 0,-5-11-326 0 0,4 2-72 0 0,16-4 2175 0 0,-4-3-2020 0 0,0-1 0 0 0,22-8 0 0 0,-21 6 178 0 0,37-7-1 0 0,-31 10-342 0 0,30-1 0 0 0,-46 4-177 0 0,1 1 0 0 0,-1 0 0 0 0,0 0 0 0 0,0 1 0 0 0,0-1 0 0 0,0 2 0 0 0,11 3 0 0 0,-6 3-59 0 0,-11-8 20 0 0,0 1-1 0 0,0 0 1 0 0,1 0 0 0 0,-1 1-1 0 0,0-1 1 0 0,-1 0-1 0 0,1 1 1 0 0,0-1 0 0 0,-1 1-1 0 0,1 0 1 0 0,-1-1-1 0 0,0 1 1 0 0,0 0-1 0 0,0 0 1 0 0,0 0 0 0 0,-1 0-1 0 0,1 0 1 0 0,-1 0-1 0 0,0 0 1 0 0,0 0 0 0 0,0 0-1 0 0,0 0 1 0 0,0 0-1 0 0,0 0 1 0 0,-1 0-1 0 0,0-1 1 0 0,1 1 0 0 0,-4 6-1 0 0,2 1-12 0 0,-2-1-1 0 0,1 1 1 0 0,-1-1-1 0 0,-1 0 1 0 0,1 0-1 0 0,-2 0 1 0 0,1-1 0 0 0,-1 0-1 0 0,-12 13 1 0 0,9-12-132 0 0,-1-1 1 0 0,0 0 0 0 0,-1-1 0 0 0,1 0 0 0 0,-2-1 0 0 0,1 0 0 0 0,0-1 0 0 0,-1 0-1 0 0,-14 4 1 0 0,25-8 46 0 0,-1-1 0 0 0,1 0 0 0 0,-1 1 0 0 0,1-1 0 0 0,-1 0 0 0 0,1 0 0 0 0,0 1 0 0 0,-1-1 0 0 0,1 0 0 0 0,-1-1 0 0 0,1 1 0 0 0,-1 0 0 0 0,1 0 0 0 0,-1-1 0 0 0,-2 0 0 0 0,-10-7 78 0 0,11 4-404 0 0,-1 0 0 0 0,1 0-1 0 0,0 0 1 0 0,0-1 0 0 0,1 1-1 0 0,-1-1 1 0 0,1 0 0 0 0,0 0-1 0 0,0 1 1 0 0,1-1 0 0 0,-2-9-1 0 0,-1-4-1921 0 0,1 0-1 0 0,0-21 1 0 0,8-7-1923 0 0,-3 26 3533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7.6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12056 0 0,'0'0'2545'0'0,"5"1"-420"0"0,17 5-1700 0 0,-18-4-413 0 0,0 0 0 0 0,0 0 0 0 0,-1 1-1 0 0,1 0 1 0 0,-1 0 0 0 0,1 0-1 0 0,-1 0 1 0 0,0 0 0 0 0,0 1-1 0 0,-1-1 1 0 0,1 1 0 0 0,-1 0-1 0 0,4 6 1 0 0,2 7 1148 0 0,10 34 0 0 0,-14-40-461 0 0,50 197-469 0 0,-24-84 1709 0 0,-25-112-1939 0 0,-4-8 0 0 0,1-1 0 0 0,-1 1 0 0 0,0 0 0 0 0,1 0 0 0 0,-2 0 0 0 0,1 0 0 0 0,0 5 0 0 0,0 5 103 0 0,-1-12 413 0 0,-3-2 8 0 0,1-2-539 0 0,0 0 1 0 0,1 0-1 0 0,-1 0 0 0 0,0 0 1 0 0,0 0-1 0 0,1 0 0 0 0,0 0 0 0 0,-1 0 1 0 0,1-1-1 0 0,0 1 0 0 0,0 0 1 0 0,0-1-1 0 0,0 1 0 0 0,0-1 1 0 0,1 1-1 0 0,-1-1 0 0 0,1-3 1 0 0,-7-52-409 0 0,7 56 423 0 0,-1-11-21 0 0,0 0-1 0 0,1-1 1 0 0,1 1-1 0 0,0 0 1 0 0,1-1-1 0 0,5-21 1 0 0,0 23-101 0 0,4 3 98 0 0,-9 8 13 0 0,0 1-1 0 0,0 0 0 0 0,0 0 1 0 0,0 0-1 0 0,0 0 0 0 0,0 0 1 0 0,0 0-1 0 0,-1 1 0 0 0,1-1 1 0 0,0 0-1 0 0,0 1 0 0 0,0 0 1 0 0,-1-1-1 0 0,1 1 0 0 0,0 0 1 0 0,-1 0-1 0 0,1 0 0 0 0,2 2 1 0 0,30 26-340 0 0,-19-14 275 0 0,15 21 126 0 0,-11-21 443 0 0,-7-6-444 0 0,-2-5-185 0 0,-8-6-542 0 0,-1-8 3 0 0,0-7 540 0 0,-1-16 35 0 0,0 30-398 0 0,0 2 3 0 0,0-5 450 0 0,2 6 258 0 0,7 10-160 0 0,-8-9-53 0 0,0 0-1 0 0,-1 0 0 0 0,1 0 1 0 0,0-1-1 0 0,0 1 1 0 0,0 0-1 0 0,-1 0 0 0 0,1-1 1 0 0,0 1-1 0 0,0 0 0 0 0,0-1 1 0 0,0 1-1 0 0,0-1 0 0 0,0 0 1 0 0,1 1-1 0 0,-1-1 1 0 0,0 0-1 0 0,0 1 0 0 0,2-1 1 0 0,1 0 280 0 0,8 2 792 0 0,4-1-804 0 0,9-3-318 0 0,-19-2 109 0 0,-2 0 167 0 0,12-13 713 0 0,-12 13-918 0 0,-1-1 0 0 0,0 0 0 0 0,0 0 1 0 0,-1 0-1 0 0,0 0 0 0 0,0 0 0 0 0,0 0 0 0 0,0-1 1 0 0,-1 1-1 0 0,0-1 0 0 0,0 1 0 0 0,0-9 1 0 0,0-6 33 0 0,-1 1 1 0 0,-3-24-1 0 0,2 38-70 0 0,1 1 0 0 0,-1-1 0 0 0,0 1 0 0 0,-1-1 0 0 0,1 1 0 0 0,-1 0 0 0 0,0 0 0 0 0,0 0 0 0 0,0-1 0 0 0,0 2 0 0 0,-1-1 0 0 0,0 0 0 0 0,0 0 0 0 0,0 1 0 0 0,-5-5 0 0 0,6 6-12 0 0,-1 0-1 0 0,1 0 1 0 0,-1 1 0 0 0,0-1-1 0 0,0 1 1 0 0,1-1 0 0 0,-1 1 0 0 0,0 0-1 0 0,0 0 1 0 0,0 1 0 0 0,0-1-1 0 0,0 0 1 0 0,-1 1 0 0 0,1 0-1 0 0,0 0 1 0 0,0 0 0 0 0,0 0-1 0 0,0 0 1 0 0,0 1 0 0 0,0-1-1 0 0,0 1 1 0 0,0 0 0 0 0,-4 1-1 0 0,-8 8-309 0 0,9-5-7 0 0,-7 12-525 0 0,-11 34-754 0 0,33-44-4351 0 0,12-38-2258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8.7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61 827 11656 0 0,'4'4'781'0'0,"-3"-3"-481"0"0,17 16 3323 0 0,-7-5-3623 0 0,1 2 577 0 0,-5-3-194 0 0,0 10 2626 0 0,-20-27-836 0 0,11 2-2134 0 0,-1 1-1 0 0,1-1 1 0 0,-1 0-1 0 0,1 1 1 0 0,0-1-1 0 0,-2-8 1 0 0,-10-16-92 0 0,4 13-154 0 0,0-1 0 0 0,1 0 0 0 0,1-1-1 0 0,1 0 1 0 0,0 0 0 0 0,1 0-1 0 0,1-1 1 0 0,0 0 0 0 0,2 0 0 0 0,-2-21-1 0 0,5 26 208 0 0,0-10-48 0 0,1 21 302 0 0,9-24-3276 0 0,-5 8 2766 0 0,1-6 263 0 0,-5 22-11 0 0,10-13-175 0 0,0 3 163 0 0,4 2 503 0 0,-10 11-124 0 0,-4 0-131 0 0,3-1 673 0 0,7 6-724 0 0,-6-3-44 0 0,1 1-1 0 0,-1 0 1 0 0,1 0-1 0 0,-1 1 1 0 0,0-1-1 0 0,-1 1 1 0 0,1 0-1 0 0,-1 1 1 0 0,0-1-1 0 0,-1 1 0 0 0,1-1 1 0 0,-1 1-1 0 0,4 9 1 0 0,-1-2-288 0 0,0-1 178 0 0,4 8 267 0 0,0-1 0 0 0,-1 1 1 0 0,-1 0-1 0 0,-1 1 0 0 0,6 34 0 0 0,-3-9-487 0 0,-11-38 28 0 0,1-7 163 0 0,0-1 1 0 0,0 0-1 0 0,-1 0 1 0 0,1 1 0 0 0,0-1-1 0 0,-1 0 1 0 0,1 0-1 0 0,0 0 1 0 0,0 1-1 0 0,-1-1 1 0 0,1 0 0 0 0,0 0-1 0 0,-1 0 1 0 0,1 0-1 0 0,-1 0 1 0 0,1 0-1 0 0,0 0 1 0 0,-1 0 0 0 0,1 0-1 0 0,0 0 1 0 0,-1 0-1 0 0,1 0 1 0 0,0 0-1 0 0,-1 0 1 0 0,1 0 0 0 0,0 0-1 0 0,-1 0 1 0 0,0 0-4 0 0,0-1 3 0 0,0 1 0 0 0,1 0 0 0 0,-1 0 0 0 0,0 0 0 0 0,1-1 0 0 0,-1 1-1 0 0,0 0 1 0 0,1-1 0 0 0,-1 1 0 0 0,0-1 0 0 0,1 1 0 0 0,-1-1 0 0 0,1 1 0 0 0,-1-1-1 0 0,1 1 1 0 0,-1-1 0 0 0,1 1 0 0 0,0-1 0 0 0,-1 0 0 0 0,1 1 0 0 0,-1-1-1 0 0,1-1 1 0 0,-5-11-2 0 0,-1-4 4 0 0,-1-8-19 0 0,7 21 5 0 0,2 0 1 0 0,-1 0-22 0 0,4-6 28 0 0,3-1 7 0 0,46-38 360 0 0,-49 46-315 0 0,-1 0 0 0 0,1 0 0 0 0,0 0 0 0 0,0 1 0 0 0,0 0 0 0 0,1 0 0 0 0,7-2 0 0 0,49-20 419 0 0,-36 17-308 0 0,-22 5 27 0 0,1-2 102 0 0,3-4-229 0 0,-6 6-86 0 0,0 0 0 0 0,0 0 0 0 0,-1-1 0 0 0,1 1 0 0 0,-1 0-1 0 0,0 0 1 0 0,1-1 0 0 0,-1 1 0 0 0,0-1 0 0 0,0 1 0 0 0,-1-1 0 0 0,1 1-1 0 0,0-1 1 0 0,-1 0 0 0 0,0 1 0 0 0,0-1 0 0 0,1 0 0 0 0,-2-2 0 0 0,1-1 2 0 0,0-135-1525 0 0,-2 136 1186 0 0,-8-1 1 0 0,9 6 363 0 0,1 0 0 0 0,-1 0 0 0 0,1 0 0 0 0,-1 1 1 0 0,1-1-1 0 0,-1 0 0 0 0,1 0 0 0 0,-1 1 0 0 0,1-1 0 0 0,0 0 1 0 0,-1 1-1 0 0,1-1 0 0 0,0 0 0 0 0,-1 1 0 0 0,1-1 1 0 0,0 0-1 0 0,-1 1 0 0 0,1-1 0 0 0,0 1 0 0 0,0-1 0 0 0,-1 1 1 0 0,1-1-1 0 0,0 1 0 0 0,0-1 0 0 0,0 1 0 0 0,-2 5 68 0 0,1 0 0 0 0,0 0 0 0 0,1 0 0 0 0,-1 0 0 0 0,1 0 1 0 0,0 1-1 0 0,1-1 0 0 0,-1 0 0 0 0,3 7 0 0 0,15 57 318 0 0,-16-62-481 0 0,-1-6 99 0 0,0 1 38 0 0,0 1 0 0 0,0 0 0 0 0,1 0 0 0 0,-1-1 0 0 0,1 1 0 0 0,0 0 0 0 0,0-1 0 0 0,0 0 0 0 0,0 1-1 0 0,1-1 1 0 0,3 3 0 0 0,8 8 5 0 0,4 0-44 0 0,0-7-6 0 0,-15-6-1 0 0,-2-1 4 0 0,0 0 1 0 0,-1 1 0 0 0,1-1-1 0 0,0 0 1 0 0,0 0 0 0 0,0 1-1 0 0,-1-1 1 0 0,1 0 0 0 0,0 0-1 0 0,0 0 1 0 0,0 0 0 0 0,-1 0 0 0 0,1 0-1 0 0,0 0 1 0 0,0-1 0 0 0,0 1-1 0 0,-1 0 1 0 0,1 0 0 0 0,1-1-1 0 0,-1 1 3 0 0,-1 0 0 0 0,1-1 0 0 0,0 1 0 0 0,0 0-1 0 0,0-1 1 0 0,0 1 0 0 0,-1-1 0 0 0,1 1 0 0 0,0-1 0 0 0,0 1-1 0 0,-1-1 1 0 0,1 1 0 0 0,0-1 0 0 0,-1 0 0 0 0,1 1 0 0 0,-1-1-1 0 0,1 0 1 0 0,-1 0 0 0 0,1 1 0 0 0,-1-1 0 0 0,1 0 0 0 0,-1 0-1 0 0,0 0 1 0 0,1 0 0 0 0,-1 1 0 0 0,0-3 0 0 0,1 0 0 0 0,5-13-222 0 0,-1 0-1 0 0,0 0 0 0 0,-2-1 1 0 0,0 1-1 0 0,0-1 0 0 0,-2 0 0 0 0,0-27 1 0 0,1-3-226 0 0,4-136-1723 0 0,-3 64 1581 0 0,-3 44 444 0 0,0 74 187 0 0,0 0-1 0 0,0 1 0 0 0,0-1 0 0 0,0 0 0 0 0,0 0 0 0 0,0 0 0 0 0,-1 0 0 0 0,1 0 0 0 0,0 0 0 0 0,0 0 0 0 0,-1 1 0 0 0,1-1 0 0 0,0 0 0 0 0,-1 0 0 0 0,1 0 1 0 0,-1 0-1 0 0,1 1 0 0 0,-1-1 0 0 0,0-1 0 0 0,-6 1 1179 0 0,7 1-1084 0 0,-5 14 32 0 0,0 1 0 0 0,1-1 0 0 0,1 1 1 0 0,0 0-1 0 0,1-1 0 0 0,0 25 0 0 0,6 95 980 0 0,-2-106-1092 0 0,-1-5-22 0 0,11 101 738 0 0,-10-112-695 0 0,0 0 1 0 0,2 0 0 0 0,-1 0-1 0 0,1 0 1 0 0,1 0-1 0 0,0-1 1 0 0,12 19-1 0 0,-5-14 155 0 0,-7-13-65 0 0,3 0 492 0 0,1 1-561 0 0,3-7-97 0 0,-2-9 30 0 0,-3-4 59 0 0,-1 0 0 0 0,-1 0 1 0 0,-1 0-1 0 0,4-22 1 0 0,1-6 17 0 0,-5 32-101 0 0,-3 10-10 0 0,0-1 0 0 0,0 0 0 0 0,-1 1 0 0 0,1-1 0 0 0,0 0 0 0 0,-1 0 0 0 0,0 0 0 0 0,0 1 0 0 0,0-1 0 0 0,0-6 0 0 0,-9-46-169 0 0,-2-8-17 0 0,1 24-3374 0 0,9 34 3518 0 0,-1 0-1 0 0,0 1 1 0 0,-1-1-1 0 0,1 1 1 0 0,-1 0-1 0 0,0-1 1 0 0,0 1-1 0 0,0 0 1 0 0,-7-5-1 0 0,-15-12-2003 0 0,-5-1-6463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09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11448 0 0,'0'0'6919'0'0,"1"5"-5299"0"0,-1 2-1545 0 0,1 0-1 0 0,0 0 1 0 0,1-1 0 0 0,0 1-1 0 0,0-1 1 0 0,4 9-1 0 0,2 2 1103 0 0,45 115 374 0 0,-31-83-1113 0 0,-2 1 0 0 0,19 79 0 0 0,-29-86-441 0 0,-5-27-22 0 0,-2 0-1 0 0,0 0 0 0 0,-1 0 0 0 0,0 24 0 0 0,-2-39 26 0 0,1-1-1 0 0,-1 1 1 0 0,0 0 0 0 0,0-1-1 0 0,0 1 1 0 0,0 0-1 0 0,0 0 1 0 0,0-1-1 0 0,-1 1 1 0 0,1 0-1 0 0,0-1 1 0 0,0 1 0 0 0,0 0-1 0 0,-1-1 1 0 0,1 1-1 0 0,0-1 1 0 0,0 1-1 0 0,-1 0 1 0 0,1-1 0 0 0,-1 1-1 0 0,1-1 1 0 0,-1 1-1 0 0,1-1 1 0 0,-1 1-1 0 0,1-1 1 0 0,-1 1-1 0 0,1-1 1 0 0,-1 0 0 0 0,0 1-1 0 0,-8-2 2 0 0,7 0-39 0 0,0 0 0 0 0,0 0-1 0 0,0 0 1 0 0,0-1 0 0 0,0 1-1 0 0,1-1 1 0 0,-1 0 0 0 0,0 1-1 0 0,1-1 1 0 0,-1 0 0 0 0,1 0 0 0 0,0 0-1 0 0,0 0 1 0 0,-2-4 0 0 0,-16-38-806 0 0,13 30 726 0 0,-15-29 177 0 0,10 21 57 0 0,-11-32-1 0 0,19 48-102 0 0,2 0 0 0 0,-1-1 0 0 0,1 1 0 0 0,0-1 0 0 0,0 1 0 0 0,1-1 0 0 0,-1 1-1 0 0,1-1 1 0 0,1 1 0 0 0,1-8 0 0 0,4-5-12 0 0,0 15 2 0 0,-3 2 0 0 0,0-1 41 0 0,1-1 1 0 0,1 1-1 0 0,-1 0 1 0 0,0 0-1 0 0,1 0 0 0 0,0 1 1 0 0,-1-1-1 0 0,1 1 0 0 0,0 0 1 0 0,0 1-1 0 0,0-1 1 0 0,1 1-1 0 0,-1 0 0 0 0,9-1 1 0 0,2 0 48 0 0,-1-1 0 0 0,15-6 0 0 0,-5 2-335 0 0,-21 5-295 0 0,2-2 31 0 0,3-3-557 0 0,-8 6 1051 0 0,-1 1 0 0 0,1-1-1 0 0,0 0 1 0 0,0 1 0 0 0,0-1-1 0 0,-1 0 1 0 0,1 0 0 0 0,0 0 0 0 0,-1 0-1 0 0,1 0 1 0 0,0 0 0 0 0,-1 1-1 0 0,0-1 1 0 0,1 0 0 0 0,-1-1-1 0 0,1 1 1 0 0,-1 0 0 0 0,0 0 0 0 0,1-2-1 0 0,-1-1 47 0 0,3 1-322 0 0,-2 2 234 0 0,-1 0 0 0 0,1 0 0 0 0,0 0-1 0 0,-1 0 1 0 0,1 0 0 0 0,0 0 0 0 0,-1 0 0 0 0,1 0 0 0 0,-1 0 0 0 0,0 0 0 0 0,1 0-1 0 0,-1 0 1 0 0,0 0 0 0 0,0 0 0 0 0,0 0 0 0 0,0-1 0 0 0,0 0 0 0 0,3-17-81 0 0,-5 29 316 0 0,1 4 108 0 0,1-10-165 0 0,-1 1-1 0 0,1-1 1 0 0,0 0 0 0 0,0 1 0 0 0,1-1 0 0 0,-1 0 0 0 0,1 1 0 0 0,0-1 0 0 0,3 8 0 0 0,3 14 15 0 0,-5-21 224 0 0,4 2-9 0 0,-4-4-278 0 0,0 0 0 0 0,0 0 0 0 0,0-1 0 0 0,1 1 0 0 0,-1-1 0 0 0,1 1 0 0 0,0-1 0 0 0,-1 0 0 0 0,1 0 0 0 0,0 0 0 0 0,6 2 0 0 0,-7-3-64 0 0,1-1 0 0 0,-1 0 0 0 0,1 0 1 0 0,-1 0-1 0 0,1 0 0 0 0,-1 0 0 0 0,0 0 0 0 0,1-1 0 0 0,-1 1 0 0 0,0-1 1 0 0,4-1-1 0 0,-4 2 50 0 0,17-8 994 0 0,-5-2-792 0 0,-8 4-245 0 0,-1 0 0 0 0,0 0 0 0 0,-1-1 0 0 0,1 1-1 0 0,-1-1 1 0 0,0 0 0 0 0,-1 0 0 0 0,0-1 0 0 0,0 1-1 0 0,-1-1 1 0 0,0 1 0 0 0,0-1 0 0 0,0 0 0 0 0,-1 0 0 0 0,-1 0-1 0 0,1-13 1 0 0,-10-6-1312 0 0,8 23 1026 0 0,-8-9-1033 0 0,5 10 1166 0 0,0 1-1 0 0,-1-1 0 0 0,1 1 0 0 0,-1-1 0 0 0,0 2 1 0 0,0-1-1 0 0,1 0 0 0 0,-1 1 0 0 0,-8-1 0 0 0,0-1-2895 0 0,-1 1 0 0 0,-17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1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4 311 12664 0 0,'0'0'8149'0'0,"0"-5"-6545"0"0,-3-26-1331 0 0,3 27-102 0 0,5-12 766 0 0,0 4-840 0 0,46-79 639 0 0,-5 26-526 0 0,-41 58-184 0 0,0-1 1 0 0,0 1 0 0 0,1 0 0 0 0,0 0-1 0 0,0 0 1 0 0,1 1 0 0 0,-1 0 0 0 0,1 0 0 0 0,1 1-1 0 0,-1 0 1 0 0,15-7 0 0 0,-21 11-2 0 0,1 0 1 0 0,0 1-1 0 0,-1 0 1 0 0,1-1-1 0 0,0 1 0 0 0,-1 0 1 0 0,1-1-1 0 0,0 1 1 0 0,-1 0-1 0 0,1 0 1 0 0,0 1-1 0 0,0-1 0 0 0,-1 0 1 0 0,1 0-1 0 0,0 1 1 0 0,-1-1-1 0 0,1 1 1 0 0,-1 0-1 0 0,3 0 0 0 0,-1 1-18 0 0,0 1-1 0 0,0-1 0 0 0,0 0 1 0 0,0 1-1 0 0,0 0 1 0 0,-1-1-1 0 0,1 1 0 0 0,2 5 1 0 0,3 5 81 0 0,-1 1 1 0 0,0-1 0 0 0,6 21-1 0 0,-12-32-41 0 0,12 38 155 0 0,11 56 0 0 0,-2-4-16 0 0,-19-74-134 0 0,-3-15-26 0 0,1 0 0 0 0,-1 0-1 0 0,1-1 1 0 0,0 1-1 0 0,0 0 1 0 0,0-1 0 0 0,2 5-1 0 0,1 0 10 0 0,1-1 0 0 0,0 0 0 0 0,0 0 0 0 0,10 9 0 0 0,2-2 5 0 0,-16-13-40 0 0,0 0 0 0 0,0 0 0 0 0,0 1 0 0 0,0-1 0 0 0,0 0 0 0 0,0 0 0 0 0,0 0 0 0 0,0 0 0 0 0,0 0 0 0 0,0 0 0 0 0,0 0 0 0 0,0-1 0 0 0,0 1 0 0 0,0 0 0 0 0,0 0 0 0 0,1-1 0 0 0,3-2 15 0 0,0-1-1 0 0,0 1 0 0 0,0-1 1 0 0,0 0-1 0 0,0 0 1 0 0,-1-1-1 0 0,0 1 1 0 0,0-1-1 0 0,0 0 1 0 0,-1 0-1 0 0,1 0 0 0 0,4-11 1 0 0,17-24-14 0 0,-24 39-28 0 0,10-16-81 0 0,15-39-706 0 0,-8 9-2666 0 0,-13 26-6277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12.4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 13264 0 0,'0'0'1673'0'0,"13"-4"3679"0"0,-12 3-5334 0 0,-1 1 1 0 0,0-1-1 0 0,1 0 0 0 0,-1 1 1 0 0,1-1-1 0 0,-1 1 1 0 0,1 0-1 0 0,-1-1 0 0 0,1 1 1 0 0,-1-1-1 0 0,1 1 1 0 0,0 0-1 0 0,-1-1 1 0 0,1 1-1 0 0,0 0 0 0 0,-1 0 1 0 0,1-1-1 0 0,0 1 1 0 0,-1 0-1 0 0,2 0 0 0 0,4 3 56 0 0,-6-2 22 0 0,4-1 615 0 0,1 1 428 0 0,9 16-555 0 0,55 87 491 0 0,-39-57-766 0 0,-5-17-506 0 0,-15-13 178 0 0,-3-7-842 0 0,-14-13-3397 0 0,-13-5 4752 0 0,10 5-2158 0 0,-12-4-3997 0 0,8 2 3558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12.8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0 457 13464 0 0,'18'-34'4174'0'0,"8"-20"-3443"0"0,12-24 917 0 0,-1 0-415 0 0,-27 55-1023 0 0,2-1 0 0 0,21-31-1 0 0,-23 38-23 0 0,1 1 1 0 0,1 1-1 0 0,1 0 0 0 0,16-14 0 0 0,-7 14-101 0 0,-21 14-85 0 0,0 1 0 0 0,0-1 0 0 0,0 1 0 0 0,0-1 0 0 0,0 1 0 0 0,0 0 0 0 0,0 0 0 0 0,0 0 0 0 0,0-1 0 0 0,0 1 0 0 0,0 0 0 0 0,0 0 0 0 0,0 0 0 0 0,1 1 0 0 0,-1-1 0 0 0,0 0 0 0 0,1 1 0 0 0,-1-1-124 0 0,1 1-1 0 0,-1 0 0 0 0,1 0 1 0 0,-1 0-1 0 0,1 0 0 0 0,-1 1 1 0 0,0-1-1 0 0,0 0 0 0 0,0 0 1 0 0,0 1-1 0 0,0-1 0 0 0,0 1 1 0 0,0-1-1 0 0,0 1 0 0 0,0-1 1 0 0,0 1-1 0 0,-1 0 0 0 0,1-1 1 0 0,-1 1-1 0 0,1 0 0 0 0,-1-1 1 0 0,0 4-1 0 0,1 36-5496 0 0,-1-34 4058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13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0 307 15880 0 0,'0'0'2449'0'0,"6"2"-404"0"0,-3-1-2007 0 0,0 0 0 0 0,0 0 0 0 0,1-1 0 0 0,-1 1 0 0 0,0-1 0 0 0,1 1 0 0 0,-1-1 0 0 0,0 0 0 0 0,1 0 0 0 0,-1-1 0 0 0,0 1 0 0 0,0-1 0 0 0,1 0 0 0 0,-1 1 0 0 0,0-1 0 0 0,0-1 0 0 0,5-1 0 0 0,1-2 109 0 0,0-1 1 0 0,-1 0-1 0 0,0 0 1 0 0,0 0-1 0 0,0-1 0 0 0,-1-1 1 0 0,0 1-1 0 0,0-1 0 0 0,-1 0 1 0 0,0-1-1 0 0,8-14 1 0 0,-1-2 304 0 0,0-1 0 0 0,17-54 0 0 0,-11 6-9474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13.5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87 629 11656 0 0,'0'0'1654'0'0,"0"-2"-279"0"0,1-50-204 0 0,-3 1 1 0 0,-17-99-1 0 0,12 124 144 0 0,-20-46 0 0 0,21 56-1185 0 0,-4-19 146 0 0,8 26-141 0 0,-1-1-1 0 0,0 1 0 0 0,-5-11 1 0 0,8 20-128 0 0,0 0 1 0 0,1 0-1 0 0,-1 0 0 0 0,0 0 1 0 0,0 1-1 0 0,1-1 1 0 0,-1 0-1 0 0,0 0 1 0 0,0 0-1 0 0,1 0 1 0 0,-1 0-1 0 0,0 0 0 0 0,1 0 1 0 0,-1 0-1 0 0,0 0 1 0 0,0 0-1 0 0,1 0 1 0 0,-1 0-1 0 0,0-1 0 0 0,1 1 1 0 0,-1 0-1 0 0,0 0 1 0 0,0 0-1 0 0,1 0 1 0 0,-1 0-1 0 0,0 0 1 0 0,0-1-1 0 0,0 1 0 0 0,1 0 1 0 0,-1 0-1 0 0,0 0 1 0 0,0-1-1 0 0,0 1 1 0 0,1 0-1 0 0,-1 0 1 0 0,0 0-1 0 0,0-1 0 0 0,0 1 1 0 0,0 0-1 0 0,0 0 1 0 0,0-1-1 0 0,0 1 1 0 0,1 0-1 0 0,-1-1 1 0 0,0 1-1 0 0,0 0 0 0 0,0 0 1 0 0,0-1-1 0 0,0 1 1 0 0,0 0-1 0 0,0 0 1 0 0,0-1-1 0 0,0 1 0 0 0,-1 0 1 0 0,1-1-1 0 0,0 1 1 0 0,0 0-1 0 0,0 0 1 0 0,0-1-1 0 0,0 1 1 0 0,-1 0-1 0 0,30 38 536 0 0,-1 2 0 0 0,35 71 0 0 0,-31-54-335 0 0,-9-8 135 0 0,-19-40-196 0 0,0 1 0 0 0,1-1 0 0 0,0 0 0 0 0,1 0-1 0 0,10 13 1 0 0,-4-11-35 0 0,-12-10-112 0 0,1 0 0 0 0,0 0 0 0 0,0-1 0 0 0,0 1 0 0 0,-1 0 0 0 0,1-1 0 0 0,0 1 0 0 0,0-1 0 0 0,0 1-1 0 0,0-1 1 0 0,0 0 0 0 0,0 1 0 0 0,0-1 0 0 0,0 0 0 0 0,0 0 0 0 0,0 0 0 0 0,0 1 0 0 0,0-1 0 0 0,1 0 0 0 0,-1 0 0 0 0,0-1 0 0 0,0 1-1 0 0,0 0 1 0 0,0 0 0 0 0,1-1 0 0 0,-1 0 4 0 0,0 1-1 0 0,0-1 1 0 0,0 0 0 0 0,-1 0-1 0 0,1 1 1 0 0,0-1-1 0 0,0 0 1 0 0,-1 0 0 0 0,1 0-1 0 0,-1 0 1 0 0,1 0 0 0 0,0-2-1 0 0,0 1 30 0 0,2-6 39 0 0,-1 0 1 0 0,1 0 0 0 0,-1 0 0 0 0,-1 0 0 0 0,1 0 0 0 0,-2-1 0 0 0,1 1 0 0 0,-1 0 0 0 0,-2-16 0 0 0,2-10 48 0 0,0 9-94 0 0,-1 0-1 0 0,-2 0 1 0 0,-5-28 0 0 0,3 24-10 0 0,-2-10-316 0 0,-2-1 0 0 0,-1 1 0 0 0,-21-50 0 0 0,30 86 105 0 0,0 0 0 0 0,1 1 1 0 0,-1-1-1 0 0,-1 1 0 0 0,1-1 0 0 0,0 1 0 0 0,-1-1 0 0 0,1 1 0 0 0,-1 0 0 0 0,0 0 0 0 0,0 0 0 0 0,-3-3 0 0 0,1 2-891 0 0,4 3 1041 0 0,0 0-1 0 0,0 0 1 0 0,0 0 0 0 0,0-1 0 0 0,0 1 0 0 0,0 0 0 0 0,0 0 0 0 0,0 0-1 0 0,0 0 1 0 0,0 0 0 0 0,-1 0-618 0 0,1 0 618 0 0,0 0 0 0 0,0 0 0 0 0,0 0 0 0 0,0 0-1 0 0,0 0 1 0 0,0 0 0 0 0,0 0 0 0 0,0 0 0 0 0,0 0 0 0 0,0 0 0 0 0,-1 0 0 0 0,1 0-1 0 0,0 0 1 0 0,0 0 0 0 0,0 0 0 0 0,0 0 0 0 0,0 0 0 0 0,0 0 0 0 0,0 0-1 0 0,0 0 1 0 0,-1 1-618 0 0,1-1 618 0 0,0 0 0 0 0,0 0 0 0 0,0 0 0 0 0,0 0 0 0 0,0 0-1 0 0,-3 8-1107 0 0,2-5-1606 0 0,4 11-459 0 0,2-8 2686 0 0,-4-5-458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5:14.1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0 374 10952 0 0,'0'0'4334'0'0,"13"1"4218"0"0,-4 2-8463 0 0,-3 5-9 0 0,-5-6 319 0 0,1 0-4 0 0,7 8-317 0 0,-7-7-15 0 0,1-1 0 0 0,-1 1 0 0 0,0 0 0 0 0,0 0 0 0 0,0-1 0 0 0,0 1 0 0 0,0 1 0 0 0,0-1 0 0 0,-1 0 0 0 0,0 0 0 0 0,1 1 0 0 0,-1-1 0 0 0,-1 0 0 0 0,1 1 0 0 0,0 4 0 0 0,2 9 153 0 0,20 48-461 0 0,-17-51 122 0 0,0 1 1 0 0,-1 1 0 0 0,-1-1-1 0 0,4 23 1 0 0,-7-18 11 0 0,-1-17-59 0 0,0 0 0 0 0,0 0 0 0 0,0 0 1 0 0,-1-1-1 0 0,1 1 0 0 0,-1 0 0 0 0,-1 5 0 0 0,2-8 76 0 0,0 0 0 0 0,0 1 1 0 0,-1-1-1 0 0,1 0 1 0 0,0 0-1 0 0,0 1 0 0 0,0-1 1 0 0,-1 0-1 0 0,1 0 0 0 0,0 1 1 0 0,-1-1-1 0 0,1 0 0 0 0,0 0 1 0 0,-1 1-1 0 0,1-1 0 0 0,0 0 1 0 0,-1 0-1 0 0,1 0 0 0 0,0 0 1 0 0,-1 0-1 0 0,1 0 1 0 0,0 0-1 0 0,-1 0 0 0 0,0 0 1 0 0,-2 1-585 0 0,-9 1 280 0 0,1-7 398 0 0,4 3 108 0 0,5 0-419 0 0,-1 1 0 0 0,1 0 0 0 0,-1 0 1 0 0,1-1-1 0 0,-1 1 0 0 0,1-1 1 0 0,0 0-1 0 0,0 0 0 0 0,-3-2 0 0 0,-8-7 293 0 0,12 11 10 0 0,0-1 0 0 0,1 1 1 0 0,-1-1-1 0 0,0 1 0 0 0,1-1 0 0 0,-1 1 0 0 0,1-1 0 0 0,-1 1 0 0 0,1-1 1 0 0,-1 0-1 0 0,1 1 0 0 0,-1-1 0 0 0,1 0 0 0 0,-1 1 0 0 0,1-1 0 0 0,-1-1 1 0 0,-15-34-74 0 0,9 25 1928 0 0,4 0-1678 0 0,7-3-169 0 0,1 5 342 0 0,0 0-1 0 0,1 1 1 0 0,0-1-1 0 0,1 1 1 0 0,0 0-1 0 0,11-10 1 0 0,12-13 789 0 0,-16 13-943 0 0,-1-1 0 0 0,-1 0 1 0 0,0-1-1 0 0,-2 0 1 0 0,12-32-1 0 0,-11 21-2029 0 0,11-47 0 0 0,7-22-2749 0 0,-19 68 2400 0 0,10-49-1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6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0 154 12256 0 0,'0'0'11129'0'0,"4"-4"-10511"0"0,15-19-494 0 0,-12 14-37 0 0,1 0 0 0 0,1 0-1 0 0,16-14 1 0 0,-19 19 23 0 0,0 0-1 0 0,0 0 1 0 0,0 1 0 0 0,8-2-1 0 0,9-6 12 0 0,-19 9-87 0 0,0 0 1 0 0,1 0-1 0 0,-1 1 0 0 0,0-1 0 0 0,8 0 0 0 0,15-5 17 0 0,-1-1 86 0 0,-16 3-3728 0 0,1-1 716 0 0,-3-2 1792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05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1 268 4816 0 0,'0'0'14846'0'0,"4"-4"-15057"0"0,13-16 183 0 0,-13 6 2219 0 0,-2 13-1843 0 0,5-6-175 0 0,-5 6 346 0 0,21 1 142 0 0,-21 0-558 0 0,0 0 8 0 0,5 0-58 0 0,-5 0 99 0 0,0 0-4 0 0,6 0-108 0 0,-6 0 15 0 0,-1 1 3 0 0,9 10 57 0 0,-7-11 130 0 0,1 4 104 0 0,11 23-182 0 0,12 18 164 0 0,36 46 0 0 0,-36-53-113 0 0,-17-23-92 0 0,1 0-38 0 0,0 0 1 0 0,10 22 0 0 0,13 17 125 0 0,-28-42-196 0 0,1 4-18 0 0,2 4 54 0 0,-3-11-4 0 0,1-3 125 0 0,6 9-110 0 0,-13-15-60 0 0,0 0-1 0 0,0 0 0 0 0,0 1 1 0 0,0-1-1 0 0,1 0 0 0 0,-1 0 1 0 0,0 1-1 0 0,0-1 0 0 0,0 0 1 0 0,1 0-1 0 0,-1 0 0 0 0,0 1 1 0 0,0-1-1 0 0,1 0 0 0 0,-1 0 1 0 0,0 0-1 0 0,0 0 0 0 0,1 0 1 0 0,-1 0-1 0 0,0 1 0 0 0,1-1 1 0 0,-1 0-1 0 0,0 0 0 0 0,0 0 1 0 0,1 0-1 0 0,-1 0 0 0 0,0 0 1 0 0,1 0-1 0 0,-1 0 1 0 0,0 0-1 0 0,1 0-4 0 0,-1 0 1 0 0,1 0-1 0 0,-1 0 0 0 0,0 0 1 0 0,1 0-1 0 0,-1 0 0 0 0,0 0 1 0 0,1 0-1 0 0,-1 0 0 0 0,0 0 1 0 0,1 0-1 0 0,-1 0 0 0 0,0 0 1 0 0,1-1-1 0 0,-1 1 0 0 0,0 0 1 0 0,1 0-1 0 0,-1 0 0 0 0,0 0 1 0 0,1-1-1 0 0,-1 1 0 0 0,0 0 1 0 0,0 0-1 0 0,1 0 0 0 0,-1-1 1 0 0,0 1-1 0 0,0 0 1 0 0,0-1-1 0 0,1 1 0 0 0,-1 0 1 0 0,0 0-1 0 0,0-1 0 0 0,0 1 1 0 0,0 0-1 0 0,1-1 0 0 0,-1 1 1 0 0,0 0-1 0 0,0-1 0 0 0,0 1 1 0 0,0 0-1 0 0,0-1 0 0 0,0 1 1 0 0,0-1-1 0 0,0 1 0 0 0,0 0 1 0 0,0-1-1 0 0,0 1 0 0 0,0 0 1 0 0,-1-1-1 0 0,2-6 18 0 0,0 7-18 0 0,-1-1 1 0 0,1 0 0 0 0,0 0 0 0 0,-1 0 0 0 0,1 0 0 0 0,-1 0 0 0 0,1 0 0 0 0,-1 0 0 0 0,1 0 0 0 0,-1 0 0 0 0,0 0 0 0 0,1 0 0 0 0,-1-1 0 0 0,0 1 0 0 0,0 0 0 0 0,0 0 0 0 0,0 0 0 0 0,0-2 0 0 0,-2-18 3 0 0,2-248-428 0 0,-1 261 371 0 0,0 0 1 0 0,0 0-1 0 0,-1 1 0 0 0,-4-15 1 0 0,3 13 9 0 0,1 0 1 0 0,0 1 0 0 0,-2-13 0 0 0,4 12-105 0 0,-1 0 0 0 0,0 0 1 0 0,-1 0-1 0 0,0 1 0 0 0,0-1 0 0 0,-1 0 0 0 0,-5-10 0 0 0,-16-47-174 0 0,24 64 317 0 0,0 1 1 0 0,0 0-1 0 0,-1 0 0 0 0,1 0 0 0 0,-1-1 0 0 0,1 1 0 0 0,0 0 0 0 0,-1 0 0 0 0,0 0 1 0 0,1 0-1 0 0,-1 0 0 0 0,0 0 0 0 0,1 0 0 0 0,-1 0 0 0 0,0 0 0 0 0,0 0 0 0 0,-1-1 1 0 0,1-4-64 0 0,2-20 50 0 0,-1 22 49 0 0,0-6-4 0 0,0 0 1 0 0,0 7 157 0 0,13 3-1588 0 0,22 0 2138 0 0,-28 1-680 0 0,2 3-26 0 0,-5-1 119 0 0,6 4 8 0 0,2-1-125 0 0,134 68 693 0 0,-84-39-538 0 0,38 25 249 0 0,12 7 375 0 0,-86-51-757 0 0,-24-15-55 0 0,1 1 1 0 0,-1 0-1 0 0,1-1 0 0 0,0 1 1 0 0,-1-1-1 0 0,1 0 0 0 0,0 0 1 0 0,5 1-1 0 0,-3 1-5 0 0,24 8-3 0 0,-13-5 9 0 0,-6-1 38 0 0,-6-4 150 0 0,6 2 4 0 0,-1-2-139 0 0,-7-1 80 0 0,0 0-370 0 0,7-3 145 0 0,1-9 53 0 0,-7 7-32 0 0,20-13-70 0 0,-20 16 156 0 0,-1-1-1 0 0,1 1 1 0 0,0 0 0 0 0,0 0-1 0 0,0 0 1 0 0,1 1 0 0 0,-1-1-1 0 0,0 1 1 0 0,1-1 0 0 0,-1 1-1 0 0,1 0 1 0 0,5 0-1 0 0,5-2 28 0 0,29-5 114 0 0,62-4 0 0 0,94 9 327 0 0,-104 5-238 0 0,120-2 323 0 0,-194-1-633 0 0,-18 0-85 0 0,2-2-35 0 0,29 2 97 0 0,-25 1-1696 0 0,-40 0-16273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07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91 8336 0 0,'0'0'11225'0'0,"-5"0"-10603"0"0,-15-1 196 0 0,12-2-93 0 0,-3-7-580 0 0,0 4-145 0 0,9 6 25 0 0,0-1 0 0 0,1 0 1 0 0,-1 1-1 0 0,0 0 0 0 0,1-1 0 0 0,-1 1 0 0 0,0 0 0 0 0,1 0 0 0 0,-1 0 0 0 0,0 0 0 0 0,0 0 0 0 0,1 0 0 0 0,-4 1 0 0 0,-2 0 370 0 0,-247 5 1307 0 0,175-3-1579 0 0,-193-1 682 0 0,268-1-805 0 0,-1-1 0 0 0,-13-9 0 0 0,-1-1-1157 0 0,9 3 201 0 0,4-5 765 0 0,8 0 191 0 0,0 10-425 0 0,0-1-1 0 0,0 1 1 0 0,0-1-1 0 0,1 1 1 0 0,-1 0-1 0 0,1 0 0 0 0,-1 0 1 0 0,1 0-1 0 0,0 1 1 0 0,0-1-1 0 0,-1 1 1 0 0,1-1-1 0 0,0 1 1 0 0,0 0-1 0 0,0 0 1 0 0,6-1-1 0 0,-7 2-17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19.9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1 8936 0 0,'0'0'13719'0'0,"-2"7"-13059"0"0,0-2-649 0 0,1 0 0 0 0,-1 1 0 0 0,1-1 0 0 0,1 0 0 0 0,-1 1 0 0 0,1-1 0 0 0,0 0 0 0 0,0 1 0 0 0,1-1 0 0 0,-1 0 0 0 0,2 7 0 0 0,19 96 670 0 0,-6-27-234 0 0,-3-37 79 0 0,22 55 1 0 0,-32-94-524 0 0,-1 0-15 0 0,-1-3 18 0 0,0-1 1 0 0,1 1-1 0 0,-1 0 0 0 0,1-1 0 0 0,-1 1 0 0 0,1-1 0 0 0,0 1 0 0 0,0-1 1 0 0,0 1-1 0 0,0-1 0 0 0,0 0 0 0 0,2 3 0 0 0,18 26 612 0 0,-20-28-1229 0 0,7-13-2730 0 0,-8 10 3309 0 0,0 1 0 0 0,0 0 0 0 0,1 0 0 0 0,-1-1 0 0 0,0 1 0 0 0,0 0 0 0 0,0-1 0 0 0,0 1 0 0 0,0-1 0 0 0,0 1 0 0 0,0 0 0 0 0,0-1 0 0 0,0 1 0 0 0,0 0 0 0 0,0-1 0 0 0,0 1 0 0 0,0 0 1 0 0,0-1-1 0 0,0 1 0 0 0,-1 0 0 0 0,1-1 0 0 0,0 1 0 0 0,0 0 0 0 0,0-1 0 0 0,0 1 0 0 0,-1-1 0 0 0,-17-14-6898 0 0,11 10 6291 0 0,-5-7-7737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21.9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6824 0 0,'0'0'2344'0'0,"1"-5"137"0"0,5-13 22 0 0,-6 16-2029 0 0,4-2-730 0 0,-3 5 581 0 0,1 0-1 0 0,-1 0 1 0 0,0 0-1 0 0,1 0 0 0 0,-1 0 1 0 0,0 0-1 0 0,0 0 1 0 0,0 1-1 0 0,0-1 1 0 0,0 0-1 0 0,1 2 0 0 0,1 0-298 0 0,-1 0-1 0 0,1 0 1 0 0,-1 0-1 0 0,0 0 0 0 0,0 0 1 0 0,-1 0-1 0 0,1 1 0 0 0,0-1 1 0 0,-1 1-1 0 0,0-1 1 0 0,1 7-1 0 0,2 6 793 0 0,7 20-295 0 0,-2 0 1 0 0,-2 0-1 0 0,4 46 0 0 0,-6-39 433 0 0,-1-17-1305 0 0,0 35 0 0 0,-3-60 322 0 0,-1-1 0 0 0,0 1 0 0 0,0-1 0 0 0,0 1 0 0 0,0 0-1 0 0,0-1 1 0 0,0 1 0 0 0,-1-1 0 0 0,1 1 0 0 0,0-1 0 0 0,0 1 0 0 0,0-1 0 0 0,0 1 0 0 0,-1-1 0 0 0,1 1 0 0 0,0-1 0 0 0,0 1 0 0 0,-1-1 0 0 0,1 1 0 0 0,0-1 0 0 0,-1 1 0 0 0,1-1 0 0 0,-1 0 0 0 0,1 1 0 0 0,-1-1 0 0 0,1 0 0 0 0,-1 1 0 0 0,1-1 0 0 0,-2 1 0 0 0,-4-2-476 0 0,-8-2-5145 0 0,9 0 5315 0 0,1 0 0 0 0,0-1 0 0 0,0 1-1 0 0,-7-8 1 0 0,10 10 130 0 0,-8-9-2983 0 0,-11-12-1218 0 0,6 6 3323 0 0,10 11-1946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22.3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0 159 11352 0 0,'15'-20'1108'0'0,"-12"15"-805"0"0,0 0 1 0 0,1 1-1 0 0,0-1 1 0 0,0 1-1 0 0,0 0 1 0 0,0 0-1 0 0,1 1 1 0 0,5-5 0 0 0,88-62 2231 0 0,-76 56-2384 0 0,-20 12-84 0 0,0 1 1 0 0,0-1 0 0 0,0 1 0 0 0,0 0 0 0 0,0 0 0 0 0,1 0 0 0 0,-1 0 0 0 0,5-1 0 0 0,7 2 2 0 0,-13 0-100 0 0,-1 0 0 0 0,1 1 0 0 0,0 0 0 0 0,-1-1 0 0 0,1 1 0 0 0,0-1-1 0 0,-1 1 1 0 0,1 0 0 0 0,-1-1 0 0 0,1 1 0 0 0,-1 0 0 0 0,0 0 0 0 0,1-1-1 0 0,-1 1 1 0 0,0 0 0 0 0,1 0 0 0 0,-1 1 0 0 0,1 6-1159 0 0,0 1 1 0 0,-1 0-1 0 0,0 0 1 0 0,-1 0-1 0 0,1-1 0 0 0,-2 1 1 0 0,1 0-1 0 0,-1-1 1 0 0,-1 1-1 0 0,-6 16 1 0 0,-8 24 2 0 0,15-44-1507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22.6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0 336 11656 0 0,'2'3'974'0'0,"6"4"3383"0"0,4-1-3873 0 0,0-5-484 0 0,3-4 545 0 0,0-1 0 0 0,-1 0 0 0 0,1-1 0 0 0,-1 0-1 0 0,0-1 1 0 0,-1-1 0 0 0,0 0 0 0 0,0-1-1 0 0,0 0 1 0 0,-1-1 0 0 0,18-16 0 0 0,-20 13-599 0 0,0 1 1 0 0,0-1 0 0 0,-1-1-1 0 0,-1 0 1 0 0,0 0 0 0 0,0-1-1 0 0,-2 0 1 0 0,0 0 0 0 0,0 0-1 0 0,-1-1 1 0 0,-1 0 0 0 0,-1 0-1 0 0,0 0 1 0 0,-1 0 0 0 0,1-23-1 0 0,-5 29-7330 0 0,1 8 7230 0 0,1 1-1 0 0,-1-1 1 0 0,1 0-1 0 0,-1 1 1 0 0,0-1-1 0 0,1 0 1 0 0,-1 1 0 0 0,1-1-1 0 0,-1 1 1 0 0,0-1-1 0 0,0 1 1 0 0,1-1-1 0 0,-1 1 1 0 0,0-1 0 0 0,0 1-1 0 0,-1-1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23.0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0 525 12160 0 0,'0'0'1806'0'0,"1"2"-304"0"0,3 7-1202 0 0,-2 1-71 0 0,-1-8 919 0 0,-1-136 3715 0 0,0-155-4161 0 0,0 284-550 0 0,5-1-4 0 0,5 10-119 0 0,0 7 129 0 0,0 0 0 0 0,-1 1-1 0 0,0 0 1 0 0,8 15 0 0 0,0 1 5 0 0,-15-25-159 0 0,18 26 502 0 0,24 29 0 0 0,-28-42-506 0 0,-1-3 51 0 0,-15-13-47 0 0,1 1 1 0 0,-1-1-1 0 0,1 0 0 0 0,-1 0 1 0 0,1 0-1 0 0,-1 1 0 0 0,1-1 1 0 0,-1 0-1 0 0,1 0 0 0 0,-1 0 1 0 0,1 0-1 0 0,-1 0 0 0 0,1 0 1 0 0,0 0-1 0 0,-1 0 1 0 0,1 0-1 0 0,-1 0 0 0 0,1 0 1 0 0,-1 0-1 0 0,1 0 0 0 0,-1-1 1 0 0,1 1-1 0 0,-1 0 0 0 0,1 0 1 0 0,-1-1-1 0 0,1 1 0 0 0,-1 0 1 0 0,1 0-1 0 0,0-1 0 0 0,8-17 185 0 0,-4-23 57 0 0,-5 41-246 0 0,0-15-174 0 0,-1 1-1 0 0,-1 0 0 0 0,-5-25 1 0 0,2 13 16 0 0,-28-125-1594 0 0,31 137 1042 0 0,14 9-9050 0 0,-2 15 3116 0 0,4 6 5222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23.4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69 12864 0 0,'0'0'2584'0'0,"2"2"-431"0"0,7 10-1723 0 0,-5-8-423 0 0,12 17 1249 0 0,4 14 788 0 0,0-6-1383 0 0,3 14 1099 0 0,-22-43-1748 0 0,-1 0-1 0 0,0 1 0 0 0,1-1 0 0 0,-1 1 0 0 0,0-1 1 0 0,0 0-1 0 0,1 1 0 0 0,-1-1 0 0 0,0 1 1 0 0,0-1-1 0 0,0 0 0 0 0,1 1 0 0 0,-1-1 1 0 0,0 1-1 0 0,0-1 0 0 0,0 1 0 0 0,0-1 1 0 0,0 1-1 0 0,0-1 0 0 0,0 1 0 0 0,0-1 1 0 0,0 0-1 0 0,0 1 0 0 0,0-1 0 0 0,-1 1 1 0 0,1-1-1 0 0,0 1 0 0 0,0-1 0 0 0,0 0 0 0 0,-1 1 1 0 0,1-1-1 0 0,0 1 0 0 0,-1-1 0 0 0,-8 1-1 0 0,8-1 37 0 0,-8-4-30 0 0,-3-6-17 0 0,1 2 18 0 0,8 5 67 0 0,-2-7-4 0 0,7-1-65 0 0,0 8 49 0 0,1 1 0 0 0,0-1-1 0 0,0 1 1 0 0,-1 0 0 0 0,1 0 0 0 0,0 0-1 0 0,1 0 1 0 0,-1 0 0 0 0,0 1-1 0 0,7-2 1 0 0,41-12-97 0 0,-25 8-118 0 0,-11 2-1011 0 0,-4 1 1028 0 0,0 1 1 0 0,0-2 0 0 0,-1 1-1 0 0,15-10 1 0 0,-22 12-30 0 0,0 0 1 0 0,-1 0 0 0 0,1-1-1 0 0,-1 1 1 0 0,1 0-1 0 0,-1-1 1 0 0,0 1-1 0 0,0-1 1 0 0,-1 0-1 0 0,1 0 1 0 0,0 0-1 0 0,-1 0 1 0 0,0 0 0 0 0,1 0-1 0 0,-1 0 1 0 0,-1 0-1 0 0,1 0 1 0 0,0-1-1 0 0,-1 1 1 0 0,1-4-1 0 0,-1-34-2560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6:5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1004 872 3808 0 0,'0'0'18066'0'0,"-3"-5"-17769"0"0,-9-18-31 0 0,5 12-71 0 0,-2 4 607 0 0,-4-5-693 0 0,-38-28 379 0 0,23 19-482 0 0,22 16 0 0 0,-1 0 0 0 0,0 0 0 0 0,0 1 0 0 0,0 0 0 0 0,0 0 0 0 0,-10-3 0 0 0,-5-5-9 0 0,0-1 0 0 0,1 0-1 0 0,0-2 1 0 0,1 0 0 0 0,-20-21-1 0 0,-6-3 0 0 0,11 9 44 0 0,1-2-1 0 0,-29-35 0 0 0,-53-77 133 0 0,72 87-150 0 0,2 14-22 0 0,23 24 216 0 0,3 8-36 0 0,0 1-144 0 0,6 3-52 0 0,6 3-65 0 0,-6-5-4 0 0,1-1 66 0 0,5 6 14 0 0,-4-5-14 0 0,6 7-69 0 0,5 3 24 0 0,1 0 99 0 0,-5-2 33 0 0,26 15 116 0 0,-16-9-182 0 0,41 27 86 0 0,0 3 0 0 0,64 58 0 0 0,58 42 104 0 0,-124-100-93 0 0,-28-21-20 0 0,0 0 0 0 0,29 15 0 0 0,-18-16-79 0 0,-17-5 8 0 0,-11-7 35 0 0,-3-4 8 0 0,0 0-50 0 0,0 0 0 0 0,-1 0 1 0 0,1 0-1 0 0,-1 0 1 0 0,0 0-1 0 0,1 0 1 0 0,-2 1-1 0 0,1-1 1 0 0,0 0-1 0 0,0 0 1 0 0,-1 0-1 0 0,1 1 0 0 0,-1-1 1 0 0,-3-3-1 0 0,-37-39-155 0 0,22 25-221 0 0,-109-109-139 0 0,99 96 519 0 0,0 2 1 0 0,-2 1-1 0 0,-2 2 0 0 0,0 1 0 0 0,-2 2 0 0 0,-1 1 1 0 0,0 2-1 0 0,-2 2 0 0 0,-70-27 0 0 0,104 45-108 0 0,0 0 0 0 0,0 1 0 0 0,0 0-1 0 0,0 0 1 0 0,-1 0 0 0 0,1 1 0 0 0,0 0 0 0 0,0 0-1 0 0,0 0 1 0 0,-1 1 0 0 0,1-1 0 0 0,0 1-1 0 0,-6 2 1 0 0,9-2 99 0 0,-1 0 0 0 0,1 0 0 0 0,-1 1 0 0 0,1-1 0 0 0,-1 1 0 0 0,1 0-1 0 0,0-1 1 0 0,0 1 0 0 0,0 0 0 0 0,0 0 0 0 0,0 1 0 0 0,0-1 0 0 0,1 0 0 0 0,-1 1-1 0 0,1-1 1 0 0,-1 1 0 0 0,1-1 0 0 0,0 1 0 0 0,0-1 0 0 0,0 1 0 0 0,0 0 0 0 0,1 0 0 0 0,-1-1-1 0 0,0 7 1 0 0,1 9-178 0 0,0-1 0 0 0,1 1 0 0 0,0 0 0 0 0,6 22 0 0 0,-1-2 36 0 0,45 194 762 0 0,-30-146-480 0 0,-16-70-130 0 0,0-1 1 0 0,1 0-1 0 0,12 22 0 0 0,-13-27 29 0 0,-4-8 264 0 0,1-1-4 0 0,7 3-240 0 0,-7-10-47 0 0,-4-7-13 0 0,-41-131 357 0 0,-1-9-2216 0 0,25 77 1216 0 0,11 48 423 0 0,-19-64 602 0 0,1 32-3103 0 0,-8-7-1867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50 10656 0 0,'0'0'1737'0'0,"1"2"-285"0"0,2 7 1621 0 0,-3-10-2492 0 0,0 0-548 0 0,0 0-1 0 0,0 1 0 0 0,0-1 1 0 0,0 0-1 0 0,0 0 1 0 0,0 1-1 0 0,0-1 0 0 0,0 0 1 0 0,0 1-1 0 0,0-1 0 0 0,-1 0 1 0 0,1 1-1 0 0,0-1 0 0 0,0 0 1 0 0,-1 1-1 0 0,1-1 0 0 0,-1 1 1 0 0,1-1-1 0 0,0 0 0 0 0,-1 1 1 0 0,1-1-1 0 0,-1 1 0 0 0,1-1 1 0 0,-1 1-1 0 0,1-1 0 0 0,-1 1 1 0 0,1 0-1 0 0,-1-1 0 0 0,0 1 1 0 0,1 0-1 0 0,-1-1 0 0 0,0 1 1 0 0,1 0-1 0 0,-2 0 0 0 0,-2-5 815 0 0,-9-11-681 0 0,12 14-154 0 0,-6-15-117 0 0,7 17 121 0 0,1 4 258 0 0,-2 15-1278 0 0,4-4-2312 0 0,-2-10-701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6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319 109 6424 0 0,'0'-12'190'0'0,"0"9"764"0"0,-2 1-1 0 0,-8-7-762 0 0,9 8-98 0 0,0 0 1 0 0,0 0-1 0 0,0 0 1 0 0,0 0-1 0 0,1 1 1 0 0,-1-1-1 0 0,0 0 1 0 0,1-1-1 0 0,-1 1 1 0 0,1 0-1 0 0,-1 0 1 0 0,1 0-1 0 0,-1 0 1 0 0,1 0-1 0 0,0-2 1 0 0,-16-8 2328 0 0,14 10-2372 0 0,-10-5 310 0 0,7 2-240 0 0,-1 1 0 0 0,0 1 0 0 0,1-1 0 0 0,-1 1 0 0 0,-1 0 0 0 0,1 1 1 0 0,0-1-1 0 0,0 1 0 0 0,-1 0 0 0 0,1 1 0 0 0,0-1 0 0 0,-1 1 0 0 0,1 1 1 0 0,-1-1-1 0 0,1 1 0 0 0,0 0 0 0 0,0 1 0 0 0,-1-1 0 0 0,1 1 0 0 0,0 0 0 0 0,0 1 1 0 0,0 0-1 0 0,1-1 0 0 0,-1 2 0 0 0,1-1 0 0 0,0 1 0 0 0,0 0 0 0 0,0 0 1 0 0,0 0-1 0 0,-4 5 0 0 0,0 2 191 0 0,1 0 1 0 0,0 0-1 0 0,1 1 1 0 0,0 0 0 0 0,1 0-1 0 0,0 1 1 0 0,1-1-1 0 0,0 1 1 0 0,1 0-1 0 0,1 1 1 0 0,0-1-1 0 0,-1 17 1 0 0,1-5-253 0 0,1 0 0 0 0,1-1 0 0 0,2 1-1 0 0,0 0 1 0 0,2 0 0 0 0,7 32 0 0 0,-8-50 40 0 0,0-1 0 0 0,1 1 0 0 0,0-1 0 0 0,0 0 0 0 0,0 0 0 0 0,1 0 0 0 0,0 0 0 0 0,0 0 0 0 0,0-1 0 0 0,1 0 0 0 0,-1 0 0 0 0,1 0 0 0 0,1-1 0 0 0,-1 1 0 0 0,1-1 0 0 0,0 0 0 0 0,0-1 0 0 0,0 0 0 0 0,0 0 0 0 0,0 0 0 0 0,1 0 0 0 0,-1-1 0 0 0,1 0 0 0 0,0-1 0 0 0,-1 1 0 0 0,1-1 0 0 0,0-1 0 0 0,0 1 0 0 0,0-1 0 0 0,0 0 0 0 0,0-1 0 0 0,0 0 0 0 0,0 0 0 0 0,-1 0 0 0 0,1-1 0 0 0,0 0 0 0 0,-1 0 0 0 0,12-6 0 0 0,-3 0-24 0 0,0-1-1 0 0,0 0 1 0 0,-1-1-1 0 0,0 0 1 0 0,0-2-1 0 0,-1 1 0 0 0,-1-2 1 0 0,0 1-1 0 0,-1-2 1 0 0,0 0-1 0 0,-1 0 1 0 0,14-28-1 0 0,-13 22-76 0 0,5-10-14 0 0,-1 0 0 0 0,19-57 0 0 0,-30 72 3 0 0,1 1 20 0 0,-1 0-1 0 0,3-24 0 0 0,-7 32-20 0 0,0 0 0 0 0,0 0 0 0 0,0 0 0 0 0,-1 0 0 0 0,0 0 0 0 0,0 0 0 0 0,0 0 0 0 0,-1 1 0 0 0,-4-11 0 0 0,6 15 8 0 0,0-1 0 0 0,-1 1-1 0 0,1-1 1 0 0,-1 1 0 0 0,0-1 0 0 0,1 1-1 0 0,-1 0 1 0 0,0-1 0 0 0,0 1 0 0 0,0 0-1 0 0,0 0 1 0 0,0-1 0 0 0,0 1 0 0 0,0 0-1 0 0,0 0 1 0 0,0 0 0 0 0,0 0 0 0 0,-2-1-1 0 0,-2 0-2 0 0,1-2-161 0 0,-1 0 1 0 0,0 1-1 0 0,0 0 0 0 0,-1 0 0 0 0,1 0 1 0 0,0 1-1 0 0,-1 0 0 0 0,0 0 0 0 0,1 0 0 0 0,-1 1 1 0 0,0 0-1 0 0,-6-1 0 0 0,-12 0-1616 0 0,-40 2 0 0 0,36 0 1043 0 0,26 0 49 0 0,-5 0-12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 0 0,'3'6'2808'0'0,"38"65"-865"0"0,-4 2 1 0 0,46 124 0 0 0,-77-176-1862 0 0,4 7 517 0 0,-2 1-1 0 0,8 43 1 0 0,-11-38-429 0 0,-5-34-174 0 0,0 0 0 0 0,0 0 0 0 0,0 0 0 0 0,0 0 0 0 0,0 0-1 0 0,0 0 1 0 0,0 0 0 0 0,0 0 0 0 0,0 0 0 0 0,0 0 0 0 0,-1 0 0 0 0,1 0-1 0 0,0 0 1 0 0,0 0 0 0 0,0 0 0 0 0,0 0 0 0 0,0 0 0 0 0,0 0-1 0 0,0 0 1 0 0,0 0 0 0 0,0 0 0 0 0,0 0 0 0 0,-1 0 0 0 0,1 0 0 0 0,0 0-1 0 0,0 0 1 0 0,0 0 0 0 0,0 1 0 0 0,0-1 0 0 0,0 0 0 0 0,0 0 0 0 0,0 0-1 0 0,0 0 1 0 0,0 0 0 0 0,0 0 0 0 0,0 0 0 0 0,0 0 0 0 0,0 0 0 0 0,0 0-1 0 0,-1 0 1 0 0,1 0 0 0 0,0 1 0 0 0,0-1 0 0 0,0 0 0 0 0,0 0-1 0 0,0 0 1 0 0,0 0 0 0 0,0 0 0 0 0,0 0 0 0 0,0 0 0 0 0,0 0 0 0 0,0 0-1 0 0,0 1 1 0 0,0-1 0 0 0,0 0 0 0 0,1 0 0 0 0,-1 0 0 0 0,0 0 0 0 0,0 0-1 0 0,0 0 1 0 0,0 0 0 0 0,0 0 0 0 0,0 0 0 0 0,0 0 0 0 0,0 0 0 0 0,0 1-1 0 0,0-1 1 0 0,0 0 0 0 0,-8-7-656 0 0,-5-10-586 0 0,-7-15 981 0 0,11 16 29 0 0,-1 0 0 0 0,0 1 0 0 0,-1 1 0 0 0,-24-25 0 0 0,28 33-340 0 0,3 2 502 0 0,0 0 1 0 0,0 0 0 0 0,0 0 0 0 0,1 0 0 0 0,0-1 0 0 0,0 1 0 0 0,0-1 0 0 0,-3-8-1 0 0,2-4 201 0 0,5 14-34 0 0,0 0 0 0 0,-1 0 0 0 0,1 0-1 0 0,0 0 1 0 0,1 0 0 0 0,-1 0 0 0 0,1 0 0 0 0,-1 1 0 0 0,1-1-1 0 0,0 0 1 0 0,0 1 0 0 0,0-1 0 0 0,0 1 0 0 0,0 0 0 0 0,5-4-1 0 0,5-3-138 0 0,1 0 0 0 0,16-8-1 0 0,13-9 392 0 0,128-98-219 0 0,-157 113-126 0 0,0-2-1268 0 0,-7 8-587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0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105 604 13168 0 0,'0'0'1560'0'0,"0"-2"-260"0"0,1-41 2177 0 0,-2 13-3350 0 0,-15-7 904 0 0,14 34-780 0 0,-8-13-134 0 0,-2 8-117 0 0,11 8-2 0 0,-1-1 1 0 0,1 1-1 0 0,0 0 0 0 0,0 0 0 0 0,0 0 0 0 0,-1 0 0 0 0,1 0 0 0 0,0 0 0 0 0,0 0 1 0 0,-1 0-1 0 0,1 0 0 0 0,0 1 0 0 0,0-1 0 0 0,0 0 0 0 0,0 1 0 0 0,-1-1 0 0 0,1 1 1 0 0,0-1-1 0 0,0 1 0 0 0,0 0 0 0 0,-1 1 0 0 0,-1 0-8 0 0,1 0 0 0 0,0 1 0 0 0,0-1 0 0 0,0 1 0 0 0,1-1 0 0 0,-1 1 0 0 0,0 0-1 0 0,-1 4 1 0 0,0 2-16 0 0,0 0 0 0 0,0 0-1 0 0,1 1 1 0 0,-2 16-1 0 0,2-5 264 0 0,1 0 0 0 0,1 1-1 0 0,0-1 1 0 0,2 1 0 0 0,6 27-1 0 0,-6-39-134 0 0,1-1-1 0 0,0 1 1 0 0,1-1-1 0 0,0 0 0 0 0,0 0 1 0 0,1 0-1 0 0,0 0 1 0 0,1-1-1 0 0,0 0 1 0 0,0 0-1 0 0,1 0 0 0 0,-1-1 1 0 0,14 10-1 0 0,-17-14-78 0 0,0 0-1 0 0,1 0 1 0 0,-1-1-1 0 0,1 0 1 0 0,0 1-1 0 0,0-1 1 0 0,-1 0-1 0 0,1-1 1 0 0,1 1-1 0 0,-1-1 1 0 0,0 0-1 0 0,0 0 1 0 0,0 0-1 0 0,1 0 1 0 0,-1-1-1 0 0,0 0 1 0 0,0 0-1 0 0,1 0 1 0 0,-1 0-1 0 0,0-1 0 0 0,1 0 1 0 0,-1 0-1 0 0,0 0 1 0 0,0 0-1 0 0,0 0 1 0 0,0-1-1 0 0,0 0 1 0 0,0 0-1 0 0,0 0 1 0 0,-1 0-1 0 0,1-1 1 0 0,-1 1-1 0 0,1-1 1 0 0,-1 0-1 0 0,0 0 1 0 0,4-5-1 0 0,2-2-317 0 0,0-1-1 0 0,0-1 0 0 0,-1 0 0 0 0,12-24 1 0 0,2-3-1292 0 0,-16 30 1537 0 0,0-1-1 0 0,-1-1 1 0 0,0 1-1 0 0,4-13 1 0 0,8-27-3969 0 0,-10 32 3946 0 0,-6 10-255 0 0,-3-19 65 0 0,0 10 263 0 0,-4-2 131 0 0,0 4 386 0 0,0 0 1 0 0,-5-29-1 0 0,8 29-150 0 0,-1 0 1 0 0,-1 0-1 0 0,-8-18 0 0 0,1 12-383 0 0,9 18 187 0 0,0 0 601 0 0,2 3-748 0 0,1 0 0 0 0,-1 0-1 0 0,0-1 1 0 0,1 1 0 0 0,-1 0-1 0 0,1 0 1 0 0,-1 0 0 0 0,0 0 0 0 0,1 0-1 0 0,-1 0 1 0 0,1 1 0 0 0,-1-1 0 0 0,0 0-1 0 0,1 0 1 0 0,-1 0 0 0 0,1 1 0 0 0,-1-1-1 0 0,1 0 1 0 0,-1 0 0 0 0,1 1-1 0 0,-1-1 1 0 0,1 0 0 0 0,-1 1 0 0 0,1-1-1 0 0,-1 1 1 0 0,1-1 0 0 0,-1 1 0 0 0,1-1-1 0 0,0 1 1 0 0,-1-1 0 0 0,1 1 0 0 0,0-1-1 0 0,0 1 1 0 0,-1-1 0 0 0,1 2-1 0 0,-1-1 44 0 0,-4 12 2 0 0,0 0 0 0 0,0 1 0 0 0,2 0 0 0 0,-1 0 0 0 0,2 0 0 0 0,-1 16-1 0 0,2-23 156 0 0,-2 9-87 0 0,1 1 1 0 0,1-1-1 0 0,0 1 1 0 0,2-1 0 0 0,0 1-1 0 0,0-1 1 0 0,2 1-1 0 0,0-1 1 0 0,9 29 0 0 0,-10-41-99 0 0,0 0 0 0 0,0-1 0 0 0,1 1 1 0 0,-1 0-1 0 0,1-1 0 0 0,0 0 0 0 0,0 1 0 0 0,0-1 1 0 0,0 0-1 0 0,0-1 0 0 0,1 1 0 0 0,-1 0 1 0 0,1-1-1 0 0,0 0 0 0 0,0 0 0 0 0,-1 0 1 0 0,1-1-1 0 0,1 1 0 0 0,-1-1 0 0 0,0 0 0 0 0,0 0 1 0 0,8 1-1 0 0,-6-1-6 0 0,-1-1 1 0 0,1 0-1 0 0,0 0 1 0 0,0 0-1 0 0,0-1 1 0 0,-1 0-1 0 0,1 0 0 0 0,0-1 1 0 0,-1 1-1 0 0,1-1 1 0 0,-1 0-1 0 0,0 0 1 0 0,1-1-1 0 0,-1 0 0 0 0,0 0 1 0 0,7-6-1 0 0,3-5-473 0 0,0-1 0 0 0,-1-1 0 0 0,0-1 0 0 0,-1 0 0 0 0,15-27 0 0 0,-23 34 365 0 0,17-23-2248 0 0,-8 18 2105 0 0,-3 5 140 0 0,-8 8-316 0 0,-1 4 1 0 0,-1-2 389 0 0,0 1 0 0 0,1 0 1 0 0,-1 0-1 0 0,0 0 0 0 0,0 0 0 0 0,0 0 0 0 0,0 0 0 0 0,0 0 1 0 0,0 0-1 0 0,0 0 0 0 0,0 0 0 0 0,0 1 0 0 0,-1-1 0 0 0,1 0 0 0 0,0 1 1 0 0,-1-1-1 0 0,1 0 0 0 0,-1 1 0 0 0,0-1 0 0 0,1 1 0 0 0,-1-1 1 0 0,0 3-1 0 0,1 3 13 0 0,1 0 91 0 0,-1 15 838 0 0,-1 2-800 0 0,0-6-138 0 0,-2 2 138 0 0,-2-17 276 0 0,2-2-110 0 0,-1 1 410 0 0,2-2-710 0 0,0 1-1 0 0,0-1 1 0 0,0 0 0 0 0,0 0 0 0 0,0 0 0 0 0,0 0 0 0 0,-1 0 0 0 0,1 0 0 0 0,0 0 0 0 0,0 0 0 0 0,0-1 0 0 0,0 1 0 0 0,0 0-1 0 0,0-1 1 0 0,0 1 0 0 0,0-1 0 0 0,0 1 0 0 0,0-1 0 0 0,0 1 0 0 0,1-1 0 0 0,-1 1 0 0 0,0-1 0 0 0,0 0 0 0 0,0 0-1 0 0,1 1 1 0 0,-1-1 0 0 0,-1-2 0 0 0,1 1-33 0 0,0-1-1 0 0,0 0 1 0 0,0 0-1 0 0,0 0 0 0 0,0 0 1 0 0,0 0-1 0 0,1-3 1 0 0,-2-2-18 0 0,-5-43 21 0 0,1 1 0 0 0,1-72 0 0 0,5 100-21 0 0,-1-24-499 0 0,7-65 0 0 0,-4 97 569 0 0,0 0 0 0 0,1 0 0 0 0,0 1 0 0 0,1 0 0 0 0,1-1-1 0 0,0 1 1 0 0,1 1 0 0 0,0-1 0 0 0,10-13 0 0 0,-14 23-5 0 0,0 1-1 0 0,0-1 0 0 0,1 0 0 0 0,-1 0 0 0 0,1 1 0 0 0,-1 0 0 0 0,1-1 0 0 0,0 1 1 0 0,0 0-1 0 0,0 0 0 0 0,0 1 0 0 0,0-1 0 0 0,1 1 0 0 0,-1-1 0 0 0,1 1 0 0 0,6-1 1 0 0,-6 1 24 0 0,1 1 1 0 0,0 0-1 0 0,-1 0 1 0 0,1 0-1 0 0,0 1 1 0 0,-1 0 0 0 0,1 0-1 0 0,-1 0 1 0 0,1 0-1 0 0,-1 1 1 0 0,7 3-1 0 0,-1 0 22 0 0,-1 0 0 0 0,0 1 0 0 0,0 0 0 0 0,-1 1-1 0 0,0 0 1 0 0,0 0 0 0 0,0 1 0 0 0,-1 0 0 0 0,0 0 0 0 0,9 15-1 0 0,0 8 380 0 0,21 55 1 0 0,-31-73-419 0 0,-2-3-663 0 0,-1-20-6573 0 0,-3 9 7186 0 0,0 0-1 0 0,1 0 0 0 0,-1 0 0 0 0,0 0 0 0 0,0-1 1 0 0,0 1-1 0 0,0 0 0 0 0,0 0 0 0 0,0 0 0 0 0,0 0 0 0 0,-1-1 1 0 0,1 1-1 0 0,0 0 0 0 0,-1 0 0 0 0,1 0 0 0 0,-1-1 1 0 0,-14-33-5743 0 0,4 3 3652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12360 0 0,'-2'5'2529'0'0,"-7"18"-417"0"0,3-4-1690 0 0,3-2-53 0 0,3-8 1679 0 0,4 7-657 0 0,-4-14-308 0 0,2-1 8 0 0,6 3-790 0 0,-6-3 1139 0 0,-1 0-1235 0 0,5 10-5 0 0,-7-10-229 0 0,-2 3 55 0 0,9 21 577 0 0,-4-23-483 0 0,7 7 25 0 0,-4-6 45 0 0,11-2-93 0 0,-15-1-97 0 0,36 0 88 0 0,4 0 139 0 0,-35-1-203 0 0,-4 0-25 0 0,0 1 1 0 0,0 0 0 0 0,-1 0 0 0 0,1 0 0 0 0,0 0-1 0 0,0 0 1 0 0,0 0 0 0 0,0 1 0 0 0,-1-1 0 0 0,1 1 0 0 0,0-1-1 0 0,3 2 1 0 0,18 5 72 0 0,-18-3 71 0 0,3 4-35 0 0,5 3-79 0 0,-3 3-29 0 0,-8-10 17 0 0,-1-1 0 0 0,0 1 0 0 0,0-1 0 0 0,0 1-1 0 0,-1-1 1 0 0,1 1 0 0 0,-1 0 0 0 0,0-1 0 0 0,0 1 0 0 0,0 0-1 0 0,0-1 1 0 0,-1 1 0 0 0,1-1 0 0 0,-1 1 0 0 0,0 0 0 0 0,0-1-1 0 0,-1 0 1 0 0,1 1 0 0 0,-1-1 0 0 0,-1 4 0 0 0,-5 5 0 0 0,1 0 0 0 0,-2-1 0 0 0,-17 19-1 0 0,25-29-15 0 0,-13 11 2 0 0,-19-4-4 0 0,31-7-76 0 0,1-1-11 0 0,0 1-1 0 0,1-1 1 0 0,-1 0 0 0 0,0 0 0 0 0,1 1 0 0 0,-1-1 0 0 0,0 0 0 0 0,0 0 0 0 0,0 0-1 0 0,1 0 1 0 0,-1 0 0 0 0,0 0 0 0 0,0 0 0 0 0,1 0 0 0 0,-1 0 0 0 0,0-1 0 0 0,0 1-1 0 0,1 0 1 0 0,-2-1 0 0 0,-9-6-1445 0 0,2-6 1226 0 0,7 8-156 0 0,1 0 0 0 0,-1 1 0 0 0,1-1 1 0 0,0 0-1 0 0,1 1 0 0 0,-1-1 0 0 0,1 0 0 0 0,0 0 0 0 0,0 0 0 0 0,1 0 0 0 0,-1 1 0 0 0,3-10 0 0 0,2-5-4444 0 0,14-33 1 0 0,-8 23 2474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15376 0 0,'3'0'2113'0'0,"17"22"981"0"0,-9-8-2357 0 0,1-1-1 0 0,0 1 1 0 0,19 14-1 0 0,-25-24-465 0 0,0 0-1 0 0,-1 0 1 0 0,2 0-1 0 0,-1 0 1 0 0,0-1-1 0 0,1 0 1 0 0,-1-1-1 0 0,1 1 1 0 0,0-1-1 0 0,0 0 1 0 0,11 1-1 0 0,-6-4-70 0 0,5-4-200 0 0,-4-2-18 0 0,-11 4 9 0 0,0 0 1 0 0,-1 1-1 0 0,1-1 1 0 0,-1 0 0 0 0,1 0-1 0 0,-1 0 1 0 0,0 0-1 0 0,0-1 1 0 0,-1 1 0 0 0,1 0-1 0 0,0-5 1 0 0,1-39-85 0 0,-3 39 89 0 0,-10-138-406 0 0,0 1 44 0 0,11 145 368 0 0,0 0-1 0 0,0 1 0 0 0,0-1 1 0 0,0 0-1 0 0,1 0 0 0 0,-1 0 1 0 0,0 0-1 0 0,0 1 0 0 0,0-1 1 0 0,1 0-1 0 0,-1 0 0 0 0,0 0 1 0 0,0 0-1 0 0,1 0 1 0 0,-1 0-1 0 0,0 0 0 0 0,0 1 1 0 0,1-1-1 0 0,-1 0 0 0 0,0 0 1 0 0,0 0-1 0 0,0 0 0 0 0,1 0 1 0 0,-1 0-1 0 0,0 0 0 0 0,0 0 1 0 0,1-1-1 0 0,-1 1 1 0 0,0 0-1 0 0,0 0 0 0 0,1 0 1 0 0,-1 0-1 0 0,0 0 0 0 0,0 0 1 0 0,1 0-1 0 0,-1 0 0 0 0,0-1 1 0 0,0 1-1 0 0,0 0 0 0 0,1 0 1 0 0,-1 0-1 0 0,0 0 0 0 0,0-1 1 0 0,0 1-1 0 0,0 0 1 0 0,0 0-1 0 0,1 0 0 0 0,-1-1 1 0 0,0 1-1 0 0,0 0 0 0 0,0 0 1 0 0,0-1-1 0 0,0 1 0 0 0,0 0 1 0 0,0 0-1 0 0,0-1 0 0 0,0 1 1 0 0,0 0-1 0 0,5 9 95 0 0,-1 0-1 0 0,0 0 0 0 0,-1 0 1 0 0,0 1-1 0 0,0 0 1 0 0,-1 0-1 0 0,0 0 1 0 0,0 10-1 0 0,3 10 54 0 0,92 491 1091 0 0,-78-396-1744 0 0,-18-140-3304 0 0,-3-19-1205 0 0,-9-9 4335 0 0,-13-23-4696 0 0,7 18 2357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33 201 12360 0 0,'0'0'1473'0'0,"3"5"-241"0"0,6 9-423 0 0,-1 1 1 0 0,-1 0-1 0 0,-1 0 0 0 0,8 25 0 0 0,14 74-809 0 0,-9-35 1722 0 0,4-4 82 0 0,6 22-1786 0 0,-21-70 1486 0 0,-8-27-1501 0 0,0 0 0 0 0,1 0 0 0 0,-1 0 0 0 0,0 0 0 0 0,0 1 0 0 0,0-1 0 0 0,0 0 0 0 0,0 0 0 0 0,1 0 0 0 0,-1 1 0 0 0,0-1 0 0 0,0 0 0 0 0,0 0 0 0 0,0 0 0 0 0,0 1 0 0 0,0-1 0 0 0,0 0 0 0 0,0 0 0 0 0,0 1-1 0 0,0-1 1 0 0,0 0 0 0 0,0 0 0 0 0,0 1 0 0 0,0-1 0 0 0,0 0 0 0 0,0 0 0 0 0,0 1 0 0 0,0-1 0 0 0,0 0 0 0 0,0 0 0 0 0,0 0 0 0 0,-1 1 0 0 0,1-1 0 0 0,0 0 0 0 0,0 0 0 0 0,0 0 0 0 0,0 1 0 0 0,0-1 0 0 0,-1 0 0 0 0,1 0 0 0 0,0 0 0 0 0,0 0 0 0 0,0 1 0 0 0,-1-1 0 0 0,1 0-1 0 0,0 0 1 0 0,0 0 0 0 0,0 0 0 0 0,-1 0 0 0 0,1 0 0 0 0,-1 0 0 0 0,-9-5 459 0 0,5 0-331 0 0,1 1 0 0 0,0-1-1 0 0,0 0 1 0 0,-6-10 0 0 0,-5-4-169 0 0,11 15 45 0 0,-1 0 31 0 0,0-1 1 0 0,0 1-1 0 0,1-1 0 0 0,-1 0 0 0 0,1-1 1 0 0,0 1-1 0 0,1-1 0 0 0,0 0 0 0 0,-1 0 1 0 0,2 0-1 0 0,-1 0 0 0 0,-1-7 0 0 0,-14-30 161 0 0,17 41-162 0 0,0-3-9 0 0,8-10 250 0 0,-5 13-209 0 0,-2-1 8 0 0,0-1-79 0 0,0-1-1 0 0,-1 1 0 0 0,1-1 1 0 0,-1 0-1 0 0,0 1 1 0 0,0-1-1 0 0,0 1 1 0 0,-4-9-1 0 0,-2-12 2 0 0,-14-72-28 0 0,-2-10-22 0 0,21 94 36 0 0,0-1-1 0 0,1 1 1 0 0,1-1-1 0 0,0 1 1 0 0,4-26-1 0 0,-3 34 13 0 0,1 0 0 0 0,0 0 0 0 0,0 0-1 0 0,0 0 1 0 0,0 0 0 0 0,1 0 0 0 0,0 0 0 0 0,0 1-1 0 0,0 0 1 0 0,0-1 0 0 0,1 1 0 0 0,-1 0 0 0 0,1 1-1 0 0,0-1 1 0 0,1 1 0 0 0,-1-1 0 0 0,8-3 0 0 0,-3 2 18 0 0,-1 1 1 0 0,1 0 0 0 0,0 0 0 0 0,1 1 0 0 0,-1 0 0 0 0,1 1-1 0 0,-1 0 1 0 0,1 1 0 0 0,0 0 0 0 0,14 0 0 0 0,-19 1-7 0 0,0 0-1 0 0,1 0 1 0 0,-1 1 0 0 0,0 0 0 0 0,1 0 0 0 0,-1 0-1 0 0,0 1 1 0 0,0 0 0 0 0,0 0 0 0 0,0 0-1 0 0,-1 0 1 0 0,1 1 0 0 0,0 0 0 0 0,-1-1 0 0 0,0 2-1 0 0,0-1 1 0 0,0 1 0 0 0,0-1 0 0 0,0 1-1 0 0,5 7 1 0 0,-6-5 10 0 0,1 0 0 0 0,-1-1 0 0 0,0 2-1 0 0,-1-1 1 0 0,1 0 0 0 0,-1 0 0 0 0,-1 1 0 0 0,1 0-1 0 0,-1-1 1 0 0,0 1 0 0 0,0 0 0 0 0,-1-1 0 0 0,0 1-1 0 0,0 0 1 0 0,-1-1 0 0 0,0 1 0 0 0,0 0 0 0 0,0-1-1 0 0,-4 12 1 0 0,3-14-21 0 0,-1 8-59 0 0,-1 0 0 0 0,-1-1-1 0 0,0 0 1 0 0,-9 15 0 0 0,13-24 39 0 0,0 0-1 0 0,0 0 1 0 0,0 0-1 0 0,0-1 1 0 0,-1 1 0 0 0,1 0-1 0 0,-1-1 1 0 0,1 1-1 0 0,-1-1 1 0 0,0 0 0 0 0,1 1-1 0 0,-1-1 1 0 0,0 0 0 0 0,0 0-1 0 0,0 0 1 0 0,0 0-1 0 0,0-1 1 0 0,0 1 0 0 0,0 0-1 0 0,0-1 1 0 0,0 1-1 0 0,0-1 1 0 0,0 0 0 0 0,0 0-1 0 0,-1 0 1 0 0,1 0 0 0 0,0 0-1 0 0,0 0 1 0 0,0-1-1 0 0,0 1 1 0 0,0-1 0 0 0,0 1-1 0 0,-4-3 1 0 0,-8-6-801 0 0,11 6 573 0 0,0 0 0 0 0,0-1 0 0 0,1 1 0 0 0,-1-1 0 0 0,1 1 0 0 0,0-1 0 0 0,0 0 0 0 0,0 0 0 0 0,0 0 0 0 0,1 0 0 0 0,-1 0 0 0 0,1 0 0 0 0,0-1 0 0 0,0 1 0 0 0,1 0 0 0 0,-1-1 0 0 0,1 1 0 0 0,0 0 0 0 0,0-1 0 0 0,0 1 0 0 0,1 0 0 0 0,0-1 0 0 0,0 1 0 0 0,0 0 0 0 0,2-5 0 0 0,0-2-1287 0 0,1 1 1 0 0,1 0-1 0 0,0 0 1 0 0,0 0-1 0 0,0 1 1 0 0,2 0-1 0 0,-1 0 1 0 0,15-16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5416 0 0,'0'0'2768'0'0,"-3"0"-1855"0"0,-7 0-585 0 0,8 0 399 0 0,0 1-1 0 0,-6 2-571 0 0,6-2-106 0 0,2 0-7 0 0,-1-1-1 0 0,1 1 0 0 0,0-1 1 0 0,-1 1-1 0 0,1-1 0 0 0,0 1 1 0 0,0-1-1 0 0,-1 1 0 0 0,1 0 1 0 0,0-1-1 0 0,0 1 0 0 0,0-1 1 0 0,-1 1-1 0 0,1-1 0 0 0,0 1 1 0 0,0 0-1 0 0,0-1 0 0 0,0 2 1 0 0,8-2-513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87 8432 0 0,'0'0'8686'0'0,"-2"5"-7165"0"0,-4 5-1327 0 0,-5 13-71 0 0,13-17 991 0 0,-1 3-179 0 0,4 3-749 0 0,2 6 331 0 0,6 2 340 0 0,-10-16-831 0 0,17 20 126 0 0,-14-20-158 0 0,-1-2-12 0 0,0-1 129 0 0,-1 0 0 0 0,1 1 0 0 0,0-1 0 0 0,0-1-1 0 0,-1 1 1 0 0,1-1 0 0 0,0 0 0 0 0,0 0 0 0 0,0 0 0 0 0,6-1-1 0 0,7 0 135 0 0,-14 1-245 0 0,-1 0 0 0 0,-1 0 0 0 0,1 0 0 0 0,-1 0 0 0 0,1-1 0 0 0,-1 1 0 0 0,0 0 0 0 0,1-1 0 0 0,1-1 0 0 0,9-7 84 0 0,-7 3-2 0 0,-2 3-17 0 0,-1-1-1 0 0,1 1 1 0 0,-1 0 0 0 0,0-1 0 0 0,0 1 0 0 0,-1-1-1 0 0,1 0 1 0 0,-1 0 0 0 0,0 0 0 0 0,0 0 0 0 0,0-1-1 0 0,2-7 1 0 0,-3 5-47 0 0,0-1 0 0 0,0 1 0 0 0,-1-1 0 0 0,0 0 0 0 0,0 1 0 0 0,-1-1 0 0 0,0 1 0 0 0,0 0 0 0 0,-1-1 0 0 0,0 1 0 0 0,-6-13 0 0 0,0 7-18 0 0,5 9-72 0 0,0 1 0 0 0,0 0 0 0 0,-1 0 0 0 0,1 0 0 0 0,-1 1 0 0 0,0-1 0 0 0,0 1 0 0 0,0 0 0 0 0,0 0 0 0 0,0 0 0 0 0,0 0 0 0 0,-1 1 0 0 0,1 0 0 0 0,-1 0 0 0 0,1 0 0 0 0,0 0 0 0 0,-1 1 0 0 0,0 0 0 0 0,1 0 0 0 0,-1 0 0 0 0,1 0 0 0 0,-1 1 0 0 0,1 0 0 0 0,-1 0 0 0 0,1 0 0 0 0,0 0 0 0 0,-7 3 0 0 0,6-1-961 0 0,-7 4 826 0 0,5 0-447 0 0,9-2-3047 0 0,-1-3 3275 0 0,0-1-1 0 0,0 0 1 0 0,0 1 0 0 0,1-1 0 0 0,-1 0 0 0 0,1 1-1 0 0,-1-1 1 0 0,1 0 0 0 0,-1 0 0 0 0,1 0-1 0 0,0-1 1 0 0,-1 1 0 0 0,1 0 0 0 0,0 0 0 0 0,0-1-1 0 0,0 1 1 0 0,-1-1 0 0 0,1 0 0 0 0,0 0-1 0 0,0 1 1 0 0,0-1 0 0 0,0 0 0 0 0,0-1 0 0 0,0 1-1 0 0,0 0 1 0 0,-1 0 0 0 0,1-1 0 0 0,0 1-1 0 0,3-2 1 0 0,-4 2 417 0 0,8-5-618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18 370 9744 0 0,'21'-22'4000'0'0,"-10"14"-4000"0"0,2 4 4326 0 0,-4 15-3933 0 0,-3 3-393 0 0,1 2 292 0 0,-5-6 1489 0 0,-5 16-454 0 0,3-25-1328 0 0,0-1 0 0 0,1 1-1 0 0,-1 0 1 0 0,0-1 0 0 0,0 1 0 0 0,0-1-1 0 0,0 1 1 0 0,0 0 0 0 0,0-1-1 0 0,-1 1 1 0 0,1 0 0 0 0,0-1 0 0 0,0 1-1 0 0,0-1 1 0 0,-1 1 0 0 0,1 0-1 0 0,0-1 1 0 0,0 1 0 0 0,-1-1 0 0 0,1 1-1 0 0,-1-1 1 0 0,1 1 0 0 0,0-1-1 0 0,-1 1 1 0 0,1-1 0 0 0,-1 0 0 0 0,1 1-1 0 0,-1-1 1 0 0,0 1 0 0 0,-5-2 194 0 0,2 1 579 0 0,-5 0-4 0 0,-3-4-615 0 0,9 0-95 0 0,-1 0 0 0 0,1-1 0 0 0,0 0 0 0 0,1 1-1 0 0,-1-1 1 0 0,1 0 0 0 0,0 0 0 0 0,0-1 0 0 0,0 1-1 0 0,0-7 1 0 0,-10-57 578 0 0,9 44-553 0 0,1 1 0 0 0,2-1 0 0 0,4-42 1 0 0,-3 54-74 0 0,2 0 0 0 0,0 0 0 0 0,0 0 0 0 0,1 1 0 0 0,1 0 0 0 0,0 0 0 0 0,0 0 0 0 0,12-17 0 0 0,-13 25-814 0 0,10-8 8 0 0,5 5 637 0 0,-2 5 159 0 0,-14 2-148 0 0,-2 0-87 0 0,0 0 0 0 0,0 0-1 0 0,0 0 1 0 0,1 0 0 0 0,-1 1 0 0 0,0-1 0 0 0,0 0 0 0 0,0 0 0 0 0,0 1-1 0 0,0-1 1 0 0,-1 1 0 0 0,1-1 0 0 0,0 1 0 0 0,0-1 0 0 0,1 2 0 0 0,12 8-3020 0 0,0 3 2605 0 0,-7 4 650 0 0,4 13-9043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26 114 11152 0 0,'0'0'1798'0'0,"0"-2"-303"0"0,0-9-1196 0 0,0 1-53 0 0,0 8 989 0 0,0 0 3 0 0,-2-9-990 0 0,-7 2 28 0 0,7 7 1106 0 0,0 0 3 0 0,-4-6-1000 0 0,4 6 823 0 0,2 4-428 0 0,2 8-106 0 0,6 7-487 0 0,-6-15-338 0 0,15 16 1701 0 0,-3 1-1371 0 0,0 1-1 0 0,-2 1 0 0 0,-1 0 1 0 0,18 43-1 0 0,-12-25-98 0 0,-13-28-55 0 0,0 1 0 0 0,-1-1 0 0 0,3 25 0 0 0,0-5 3 0 0,-4-18-28 0 0,-6 3 0 0 0,4-15-228 0 0,-5 4 609 0 0,-2-3-3856 0 0,-5-4 3173 0 0,-2-10 302 0 0,9 5-536 0 0,-5-1-1660 0 0,-23-8 323 0 0,16 9 1454 0 0,-8-3 382 0 0,24 9-150 0 0,-1-1 1 0 0,-4-10 148 0 0,4 8 127 0 0,0 0-1 0 0,1 0 1 0 0,-1 0-1 0 0,1 0 0 0 0,0 0 1 0 0,0-1-1 0 0,0 1 0 0 0,0 0 1 0 0,1 0-1 0 0,0-1 0 0 0,0 1 1 0 0,0 0-1 0 0,0 0 0 0 0,1-5 1 0 0,1 2 56 0 0,1-1 1 0 0,0 2 0 0 0,0-1 0 0 0,0 0-1 0 0,7-10 1 0 0,-6 10-274 0 0,3-3 445 0 0,0 1 0 0 0,1 1 0 0 0,0-1-1 0 0,0 1 1 0 0,0 1 0 0 0,17-12-1 0 0,5-5-89 0 0,-13 14 527 0 0,-12 8-616 0 0,0-1 1 0 0,0 0 0 0 0,0 0-1 0 0,-1 0 1 0 0,1-1 0 0 0,5-5-1 0 0,20-17-716 0 0,-30 25 556 0 0,11-9-2102 0 0,-3 2-1510 0 0,0 0 2684 0 0,5-7-202 0 0,-4-6-5075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10656 0 0,'0'0'3540'0'0,"2"-2"-1498"0"0,4-10-294 0 0,-1 2-1069 0 0,-2 7 969 0 0,6-1 4 0 0,2 3-1108 0 0,-7 2 525 0 0,6 5 8 0 0,4 5-773 0 0,-13-8-495 0 0,-1 1 443 0 0,13 11 1418 0 0,71 75-353 0 0,-75-80-1205 0 0,0 0-1 0 0,-1 1 1 0 0,8 12 0 0 0,28 37 217 0 0,-32-44-329 0 0,-6-3-248 0 0,-5-10-991 0 0,-3-2 5 0 0,-9 4 987 0 0,-5-5-498 0 0,-54-21-11483 0 0,53 17 8463 0 0,11 1 3252 0 0,3 1-333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7.5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0 101 16184 0 0,'0'0'2183'0'0,"0"-5"-363"0"0,0-15-1248 0 0,0 15 470 0 0,0 3 3 0 0,2-8-836 0 0,6 1-42 0 0,-7 7 666 0 0,1 0 1 0 0,9-7-668 0 0,2 4-166 0 0,26 4 712 0 0,-33 1-649 0 0,0 0 0 0 0,1-1-1 0 0,-1 0 1 0 0,0 0 0 0 0,0 0-1 0 0,1-1 1 0 0,-1 0 0 0 0,11-5-1 0 0,10 0 40 0 0,4 2-722 0 0,-26 3-1527 0 0,25 0-1968 0 0,8 2-3350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15272 0 0,'3'-2'5405'0'0,"7"-6"-4915"0"0,0 0-471 0 0,79-71 2011 0 0,-74 63-1766 0 0,-1 0 1 0 0,23-34 0 0 0,-10 4-6119 0 0,-18 30 4663 0 0,-1 0 1 0 0,0-1-1 0 0,-1 0 1 0 0,7-32 0 0 0,-2 5-662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48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0 181 7832 0 0,'0'0'15238'0'0,"5"3"-14643"0"0,12 8-383 0 0,-12-8 253 0 0,-3-3-4 0 0,7 0-369 0 0,-7 0-65 0 0,0 0 0 0 0,0 0 0 0 0,-1 0 0 0 0,1 0-1 0 0,0 0 1 0 0,0 0 0 0 0,0 0 0 0 0,-1-1 0 0 0,1 1 0 0 0,0 0-1 0 0,-1-1 1 0 0,1 0 0 0 0,0 1 0 0 0,-1-1 0 0 0,1 0 0 0 0,0 0-1 0 0,1-1 1 0 0,0-1 20 0 0,0 1-1 0 0,0 0 1 0 0,0 1-1 0 0,1-1 0 0 0,-1 0 1 0 0,7-1-1 0 0,22-6 115 0 0,-20 6-38 0 0,1-1 0 0 0,-1 0 1 0 0,0-1-1 0 0,19-10 1 0 0,25-9-72 0 0,-50 23-231 0 0,-1-1-73 0 0,11-15 125 0 0,0 1-1549 0 0,-13 12-1067 0 0,14-30 810 0 0,-15 29 364 0 0,0 1-1 0 0,-1 0 1 0 0,0-1-1 0 0,0 1 1 0 0,1-9-1 0 0,-2 12 1289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48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275 2 9848 0 0,'-2'0'1601'0'0,"-22"0"6"0"0,16-1-1461 0 0,1 1 1 0 0,-1 0-1 0 0,0 1 1 0 0,1 0-1 0 0,-1 0 1 0 0,1 0-1 0 0,-1 1 1 0 0,1 0-1 0 0,0 1 1 0 0,0-1-1 0 0,0 1 1 0 0,0 1-1 0 0,0 0 1 0 0,1 0 0 0 0,-1 0-1 0 0,1 0 1 0 0,0 1-1 0 0,1 0 1 0 0,-9 9-1 0 0,4-2 189 0 0,0 0 0 0 0,1 1 0 0 0,1 0-1 0 0,0 0 1 0 0,1 1 0 0 0,0 0 0 0 0,1 0 0 0 0,-8 30-1 0 0,8-24-106 0 0,1 0 0 0 0,1 0 0 0 0,1 0-1 0 0,1 1 1 0 0,0-1 0 0 0,2 1-1 0 0,1 21 1 0 0,2-25-20 0 0,0-1 1 0 0,1 1-1 0 0,0-1 0 0 0,1 0 1 0 0,1 0-1 0 0,1-1 1 0 0,0 0-1 0 0,1 0 0 0 0,17 24 1 0 0,-11-20-184 0 0,0 0 1 0 0,32 31-1 0 0,-40-44 99 0 0,0-1-1 0 0,1 1 1 0 0,0-1 0 0 0,0 0 0 0 0,0-1 0 0 0,0 0-1 0 0,1 0 1 0 0,0 0 0 0 0,0-1 0 0 0,0 0-1 0 0,0-1 1 0 0,17 4 0 0 0,-19-6-113 0 0,0 1 0 0 0,1-1 0 0 0,-1 0 0 0 0,0 0 0 0 0,1-1 0 0 0,-1 0 0 0 0,0 0 0 0 0,0 0 1 0 0,0-1-1 0 0,0 0 0 0 0,0 0 0 0 0,0-1 0 0 0,0 1 0 0 0,-1-1 0 0 0,1 0 0 0 0,-1-1 0 0 0,0 1 0 0 0,0-1 0 0 0,8-9 0 0 0,-4 2 36 0 0,0 0 0 0 0,-2-1 0 0 0,1 0 0 0 0,-2 0 0 0 0,1-1 0 0 0,-2 0 0 0 0,0 0 0 0 0,0 0 0 0 0,-1 0 0 0 0,-1-1 0 0 0,0 0 0 0 0,-1 0 0 0 0,0 0 0 0 0,-1-18 0 0 0,-3-2 69 0 0,0 1 0 0 0,-3-1 0 0 0,-1 1-1 0 0,-18-59 1 0 0,21 78-349 0 0,-1 0-1 0 0,-1 0 1 0 0,0 0-1 0 0,-1 0 1 0 0,-1 1 0 0 0,0 0-1 0 0,-1 1 1 0 0,0-1-1 0 0,0 1 1 0 0,-16-16-1 0 0,20 25 107 0 0,-1 0-1 0 0,1 0 1 0 0,0 1-1 0 0,-1-1 1 0 0,0 1-1 0 0,1 0 1 0 0,-1 0-1 0 0,0 0 1 0 0,0 1-1 0 0,0-1 1 0 0,0 1-1 0 0,0 1 1 0 0,0-1-1 0 0,-1 1 0 0 0,1-1 1 0 0,0 2-1 0 0,0-1 1 0 0,-6 1-1 0 0,-5 2-243 0 0,0 0 0 0 0,0 1-1 0 0,0 1 1 0 0,-19 9-1 0 0,33-14-326 0 0,-3 3-425 0 0,1 4-3215 0 0,-2 15 2162 0 0,5-17-1980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49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9536 0 0,'0'0'9494'0'0,"4"0"-8353"0"0,25 4-994 0 0,-27-4 6 0 0,24-2 1775 0 0,7-9-1784 0 0,-7 2 932 0 0,36-2-408 0 0,35-8 44 0 0,-93 18-712 0 0,18-10 0 0 0,9-12-1966 0 0,-17 10 1572 0 0,-7-3 394 0 0,-4 11-941 0 0,-3 4 522 0 0,1-1-1 0 0,-1 1 1 0 0,1-1 0 0 0,-1 1-1 0 0,1-1 1 0 0,-1 0-1 0 0,0 1 1 0 0,1-1-1 0 0,-1 1 1 0 0,0-1-1 0 0,0 0 1 0 0,-1 1 0 0 0,1-4-1 0 0,-2-12-10000 0 0,1 13 10382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0.0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0 11256 0 0,'-10'9'176'0'0,"-3"8"575"0"0,-12 34 1354 0 0,22-43-2025 0 0,-13 30 428 0 0,1 1 1 0 0,2 1 0 0 0,2 0-1 0 0,2 0 1 0 0,-6 56-1 0 0,13-77-290 0 0,1 1 0 0 0,1 0 0 0 0,1-1 0 0 0,1 1 0 0 0,0 0 0 0 0,2-1 0 0 0,0 0 0 0 0,1 0 0 0 0,1 0 0 0 0,0 0 0 0 0,2-1 0 0 0,0 0 0 0 0,13 19 0 0 0,-17-31-21 0 0,0 0 1 0 0,1 0-1 0 0,0 0 0 0 0,0-1 0 0 0,1 0 0 0 0,-1 0 0 0 0,1 0 0 0 0,0-1 0 0 0,0 0 0 0 0,14 7 0 0 0,-11-5-149 0 0,-5-5-50 0 0,-1 1 0 0 0,0 0 0 0 0,1-1 0 0 0,-1 0 0 0 0,1 0 0 0 0,-1 0 0 0 0,1 0 0 0 0,0 0 0 0 0,-1-1 0 0 0,1 0 0 0 0,0 1 0 0 0,0-1-1 0 0,-1-1 1 0 0,1 1 0 0 0,5-2 0 0 0,-1 0 30 0 0,-1 0-1 0 0,1-1 1 0 0,-1 0-1 0 0,0 0 1 0 0,9-6-1 0 0,-5 2 147 0 0,0-1 0 0 0,-1 0 0 0 0,0-1 1 0 0,0 0-1 0 0,-1 0 0 0 0,0-1 0 0 0,-1 0 0 0 0,13-20 0 0 0,-8 8-189 0 0,-1-1 0 0 0,18-45 0 0 0,-24 49 61 0 0,0-1 0 0 0,-2 1 1 0 0,-1-1-1 0 0,0 0 0 0 0,-2 0 1 0 0,0 0-1 0 0,-1 0 0 0 0,-1 0 1 0 0,-1 0-1 0 0,0 0 0 0 0,-7-23 1 0 0,7 36-212 0 0,0 0 0 0 0,0 0 1 0 0,0-1-1 0 0,-1 1 1 0 0,0 1-1 0 0,-1-1 0 0 0,0 0 1 0 0,0 1-1 0 0,0 0 1 0 0,-1 0-1 0 0,0 0 0 0 0,0 0 1 0 0,0 1-1 0 0,-1 0 1 0 0,-11-9-1 0 0,12 11 42 0 0,-1 0 0 0 0,0 0 1 0 0,0 0-1 0 0,1 1 0 0 0,-2 0 0 0 0,1 0 1 0 0,0 1-1 0 0,0-1 0 0 0,0 2 0 0 0,-1-1 0 0 0,1 0 1 0 0,-1 1-1 0 0,1 0 0 0 0,0 1 0 0 0,-1-1 1 0 0,1 1-1 0 0,0 1 0 0 0,-1-1 0 0 0,-9 5 0 0 0,-26 8-6682 0 0,22-6 4443 0 0,16-5 1210 0 0,2 0 26 0 0,-2 3-2865 0 0,3 2 3957 0 0,1-7-496 0 0,0 1-923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0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63 5120 0 0,'0'0'5209'0'0,"5"4"-3197"0"0,16 8-839 0 0,-4-9 1910 0 0,-5-3-2313 0 0,113 8 2638 0 0,-27-2-536 0 0,-51-9-2572 0 0,-32-3-240 0 0,-2-6-60 0 0,0-1-1380 0 0,-1-7-4140 0 0,1-21-3895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1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53 10752 0 0,'0'0'1753'0'0,"-2"0"-288"0"0,-9 0-1171 0 0,5 0-150 0 0,0 0 0 0 0,0 1 0 0 0,0-1 1 0 0,0 1-1 0 0,0 1 0 0 0,0-1 0 0 0,0 1 1 0 0,0 0-1 0 0,1 0 0 0 0,-1 1 0 0 0,1 0 1 0 0,-1 0-1 0 0,1 0 0 0 0,0 0 0 0 0,0 1 1 0 0,-5 5-1 0 0,3-4-101 0 0,-4 4 145 0 0,2 1 0 0 0,-1 0 0 0 0,1 0 0 0 0,0 0 0 0 0,1 1 0 0 0,1 1 0 0 0,-12 21 0 0 0,9-12 188 0 0,1 0 0 0 0,1 1 0 0 0,-10 41 0 0 0,13-34 44 0 0,2 1-1 0 0,0 0 0 0 0,2-1 0 0 0,4 41 0 0 0,-1-56-325 0 0,0 1-1 0 0,1-1 1 0 0,0 0-1 0 0,1 0 1 0 0,1 0-1 0 0,1-1 0 0 0,-1 1 1 0 0,2-1-1 0 0,0 0 1 0 0,11 15-1 0 0,-13-21-36 0 0,1 0 1 0 0,0-1-1 0 0,0 1 0 0 0,0-1 0 0 0,1 0 0 0 0,0-1 0 0 0,0 1 0 0 0,0-1 0 0 0,1-1 0 0 0,0 0 1 0 0,0 0-1 0 0,0 0 0 0 0,0-1 0 0 0,1 0 0 0 0,-1-1 0 0 0,1 1 0 0 0,13 0 0 0 0,-12-2-14 0 0,-1-1 0 0 0,1-1-1 0 0,0 0 1 0 0,0 0 0 0 0,0-1-1 0 0,-1 0 1 0 0,1-1-1 0 0,-1 0 1 0 0,0 0 0 0 0,0-1-1 0 0,0 0 1 0 0,0-1 0 0 0,0 0-1 0 0,-1 0 1 0 0,0-1 0 0 0,0 0-1 0 0,12-13 1 0 0,-3 1 97 0 0,0 0 0 0 0,-1-2 1 0 0,-1 0-1 0 0,-1-1 0 0 0,21-39 1 0 0,-18 25 85 0 0,-1 0 1 0 0,17-59-1 0 0,-29 79-341 0 0,0-1-1 0 0,-1 1 1 0 0,0-1-1 0 0,-2 0 1 0 0,0 1 0 0 0,0-1-1 0 0,-2 0 1 0 0,0 0-1 0 0,-3-17 1 0 0,0 21 24 0 0,0-1 0 0 0,-1 1 0 0 0,-1 0 0 0 0,0 1 0 0 0,0 0 0 0 0,-1 0 0 0 0,-1 0 0 0 0,1 0 0 0 0,-2 1-1 0 0,0 1 1 0 0,0 0 0 0 0,0 0 0 0 0,-12-8 0 0 0,13 11-201 0 0,-1 1 0 0 0,1 1 0 0 0,-1-1-1 0 0,1 1 1 0 0,-1 1 0 0 0,-1 0 0 0 0,1 0-1 0 0,-10-1 1 0 0,3 1 301 0 0,1 0-1 0 0,-1 1 0 0 0,1 1 1 0 0,-22 2-1 0 0,28-1-615 0 0,-1 1 0 0 0,0 1 0 0 0,1 0 0 0 0,-1 0-1 0 0,1 1 1 0 0,-1 1 0 0 0,1-1 0 0 0,0 1 0 0 0,-10 7 0 0 0,17-11 610 0 0,1 1 1 0 0,-1 0 0 0 0,0 0 0 0 0,1 0 0 0 0,-1 0 0 0 0,1 0 0 0 0,-1 0-1 0 0,1 1 1 0 0,-1-1 0 0 0,1 0 0 0 0,0 1 0 0 0,0-1 0 0 0,-2 4 0 0 0,1-1-672 0 0,-4 7-4219 0 0,6-9 4651 0 0,0-1 0 0 0,0 1 1 0 0,0-1-1 0 0,0 1 0 0 0,1-1 0 0 0,-1 1 0 0 0,0-1 0 0 0,0 1 1 0 0,1-1-1 0 0,-1 0 0 0 0,2 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07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14 96 0 0,'0'0'32'0'0,"0"-13"-32"0"0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6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12160 0 0,'0'0'5855'0'0,"5"2"-4068"0"0,15 7-1202 0 0,-15-7 554 0 0,-3 4-236 0 0,-1-5-871 0 0,0 1 1 0 0,0-1 0 0 0,0 0 0 0 0,0 1-1 0 0,0-1 1 0 0,0 0 0 0 0,0 1 0 0 0,0-1 0 0 0,-1 1-1 0 0,1 0 1 0 0,-1-1 0 0 0,1 1 0 0 0,0 1-1 0 0,5 16-314 0 0,-1-1-1 0 0,0 1 0 0 0,-1 0 1 0 0,-1 0-1 0 0,0 34 0 0 0,-3-52 159 0 0,0 0-1 0 0,0 0 1 0 0,0 0 0 0 0,0 0-1 0 0,-1-1 1 0 0,1 1-1 0 0,0 0 1 0 0,-1 0-1 0 0,1 0 1 0 0,-1 0 0 0 0,1 0-1 0 0,-1 0 1 0 0,1-1-1 0 0,-1 1 1 0 0,0 1-1 0 0,-3 2-44 0 0,-8 13 169 0 0,8-15-586 0 0,-1 0 0 0 0,1-1 0 0 0,-1 1-1 0 0,1-1 1 0 0,-1 0 0 0 0,0 0 0 0 0,1-1 0 0 0,-1 1-1 0 0,0-1 1 0 0,0 0 0 0 0,-8-1 0 0 0,4 0-1038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6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13968 0 0,'2'0'4955'0'0,"10"0"-4503"0"0,-10 0-451 0 0,0 0-1 0 0,-1 0 1 0 0,1 0-1 0 0,0 0 1 0 0,-1 0-1 0 0,1 0 0 0 0,-1-1 1 0 0,1 1-1 0 0,0 0 1 0 0,-1-1-1 0 0,1 1 1 0 0,-1-1-1 0 0,1 0 0 0 0,-1 0 1 0 0,0 1-1 0 0,1-1 1 0 0,2-2-1 0 0,4-3 310 0 0,52-7 3446 0 0,-44 11-3540 0 0,0-2 0 0 0,0 0 1 0 0,17-6-1 0 0,-6-2-166 0 0,-19 9 72 0 0,11-11-909 0 0,-17 13 153 0 0,-1-1-1 0 0,1 1 1 0 0,0-1 0 0 0,0 1-1 0 0,-1-1 1 0 0,1 0-1 0 0,-1 1 1 0 0,0-1-1 0 0,1 0 1 0 0,0-2 0 0 0,0-2-391 0 0,1 0 1 0 0,-1 0-1 0 0,-1 0 1 0 0,3-10-1 0 0,2-12-2468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08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228 107 10656 0 0,'-3'0'1737'0'0,"-17"0"-924"0"0,9 1-31 0 0,-10 4-634 0 0,12-2 9 0 0,1 0 0 0 0,-1 0 0 0 0,1 1 0 0 0,0 0 0 0 0,0 0 0 0 0,1 1 0 0 0,-1 0 0 0 0,1 0 0 0 0,0 1 0 0 0,0 0 0 0 0,1 0 0 0 0,-1 1 0 0 0,1-1 0 0 0,1 1 0 0 0,-1 1 0 0 0,1-1 0 0 0,1 1 0 0 0,0 0 0 0 0,0 0 0 0 0,-5 13 0 0 0,2-1 324 0 0,1 0 0 0 0,1 1 0 0 0,0-1-1 0 0,2 1 1 0 0,0 0 0 0 0,1 0 0 0 0,2 38-1 0 0,1-44-264 0 0,0-1 0 0 0,1 0 0 0 0,0 0-1 0 0,2 1 1 0 0,-1-2 0 0 0,2 1 0 0 0,6 15-1 0 0,-9-24-166 0 0,0-1 0 0 0,1 0 1 0 0,0 1-1 0 0,-1-1 0 0 0,1 0 0 0 0,1-1 0 0 0,-1 1 0 0 0,1 0 0 0 0,-1-1 0 0 0,1 0 0 0 0,0 0 0 0 0,0 0 0 0 0,0 0 0 0 0,1-1 1 0 0,-1 0-1 0 0,1 1 0 0 0,-1-2 0 0 0,1 1 0 0 0,0 0 0 0 0,0-1 0 0 0,-1 0 0 0 0,1 0 0 0 0,10 0 0 0 0,-6-1-15 0 0,0-1 0 0 0,0 1 0 0 0,-1-2 0 0 0,1 1 0 0 0,0-1 0 0 0,-1-1 0 0 0,1 1 0 0 0,-1-1 0 0 0,0-1 0 0 0,0 0 0 0 0,0 0-1 0 0,0 0 1 0 0,-1-1 0 0 0,1 0 0 0 0,-1-1 0 0 0,0 0 0 0 0,9-10 0 0 0,7-10 173 0 0,-1-1 0 0 0,-2-1 0 0 0,21-37 0 0 0,-15 25-142 0 0,79-122 591 0 0,-94 145-644 0 0,-1 0 1 0 0,0-1-1 0 0,-2 0 0 0 0,0 0 0 0 0,6-22 1 0 0,-13 37 13 0 0,0 0-24 0 0,-1 1 0 0 0,1 0 1 0 0,-1 0-1 0 0,0-1 1 0 0,1 1-1 0 0,-1 0 0 0 0,0-1 1 0 0,0 1-1 0 0,-1 0 1 0 0,1-1-1 0 0,0 1 0 0 0,-1 0 1 0 0,0-1-1 0 0,1 1 0 0 0,-1 0 1 0 0,0 0-1 0 0,0 0 1 0 0,0 0-1 0 0,0 0 0 0 0,-1 0 1 0 0,-1-3-1 0 0,-9-11-88 0 0,9 13 39 0 0,0 0 0 0 0,-1 0 0 0 0,1 1 1 0 0,-1-1-1 0 0,0 1 0 0 0,1 0 1 0 0,-1 0-1 0 0,0 0 0 0 0,0 0 1 0 0,0 1-1 0 0,0 0 0 0 0,-1 0 1 0 0,1 0-1 0 0,0 0 0 0 0,0 0 0 0 0,-6 1 1 0 0,-5 1-634 0 0,1 0 0 0 0,-1 1 0 0 0,0 0 0 0 0,-20 7 0 0 0,13-2 133 0 0,18-3-1096 0 0,3-2-349 0 0,-1 7-4584 0 0,3-6 4476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6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0 13768 0 0,'-10'31'1656'0'0,"1"-1"-1"0"0,-5 41 1 0 0,-13 173 722 0 0,26-213-1871 0 0,2 0-1 0 0,1 1 1 0 0,1-1-1 0 0,2 0 1 0 0,14 48 0 0 0,-15-67-375 0 0,0 0 1 0 0,2 0 0 0 0,-1 0-1 0 0,2-1 1 0 0,-1 0 0 0 0,2 0-1 0 0,-1-1 1 0 0,1 0 0 0 0,15 15-1 0 0,-20-22-87 0 0,1 0 0 0 0,-1 0-1 0 0,0 0 1 0 0,1 0 0 0 0,0-1-1 0 0,0 1 1 0 0,-1-1 0 0 0,1 0-1 0 0,1 0 1 0 0,-1 0 0 0 0,0-1-1 0 0,0 1 1 0 0,1-1 0 0 0,-1 0-1 0 0,0 0 1 0 0,1-1 0 0 0,-1 1-1 0 0,1-1 1 0 0,-1 0 0 0 0,1 0-1 0 0,0-1 1 0 0,-1 1 0 0 0,0-1-1 0 0,1 0 1 0 0,-1 0 0 0 0,1-1-1 0 0,-1 1 1 0 0,0-1-1 0 0,0 0 1 0 0,0 0 0 0 0,0 0-1 0 0,0-1 1 0 0,-1 1 0 0 0,1-1-1 0 0,4-4 1 0 0,1-2 12 0 0,0-1 0 0 0,-1-1 0 0 0,0 0 0 0 0,0 0-1 0 0,-1 0 1 0 0,6-14 0 0 0,28-72 415 0 0,-37 86-462 0 0,2-7-51 0 0,-1-1 0 0 0,0 1-1 0 0,-2-1 1 0 0,0 0 0 0 0,-1-1-1 0 0,-1-24 1 0 0,-1 40 27 0 0,1-9-155 0 0,-2 1-1 0 0,0-1 0 0 0,0 0 0 0 0,-1 1 0 0 0,0-1 0 0 0,-2 1 0 0 0,-6-19 0 0 0,7 23 69 0 0,-1 0 0 0 0,0 0 0 0 0,0 0 1 0 0,-1 1-1 0 0,0 0 0 0 0,0 0 0 0 0,-1 0 0 0 0,0 0 1 0 0,0 1-1 0 0,-1 0 0 0 0,-12-9 0 0 0,18 14 99 0 0,0 0 0 0 0,0 0-1 0 0,0 0 1 0 0,0 1 0 0 0,0-1-1 0 0,0 0 1 0 0,0 1 0 0 0,0-1-1 0 0,0 0 1 0 0,-1 1 0 0 0,1-1-1 0 0,0 1 1 0 0,0 0 0 0 0,0-1-1 0 0,-1 1 1 0 0,1 0 0 0 0,0 0-1 0 0,0 0 1 0 0,-1 0 0 0 0,1 0-1 0 0,0 0 1 0 0,-2 0 0 0 0,0 1-722 0 0,1-1 99 0 0,-3 0-518 0 0,0 0-1 0 0,0 1 1 0 0,0-1 0 0 0,0 1-1 0 0,0 0 1 0 0,0 0 0 0 0,1 1-1 0 0,-1-1 1 0 0,-8 6-1 0 0,1-3-1098 0 0,1 1 533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7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15376 0 0,'0'0'2449'0'0,"4"6"-404"0"0,12 20-1083 0 0,0 1 1 0 0,-2 0-1 0 0,19 56 0 0 0,-12 13-634 0 0,-20-80-328 0 0,-4-1-697 0 0,-6-8-6028 0 0,7-6 6234 0 0,-1-1-1 0 0,1 0 0 0 0,0 1 0 0 0,-1-1 1 0 0,1 0-1 0 0,-1 0 0 0 0,-3-1 1 0 0,5 1-425 0 0,-5-1-64 0 0,0-1 1 0 0,0 1 0 0 0,0-1 0 0 0,-9-4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7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0 174 14272 0 0,'2'-2'5007'0'0,"7"-6"-4551"0"0,-7 6-463 0 0,0 1-1 0 0,-1-1 0 0 0,1 0 1 0 0,0 1-1 0 0,0 0 0 0 0,0-1 1 0 0,0 1-1 0 0,0 0 1 0 0,0 0-1 0 0,0 0 0 0 0,1 0 1 0 0,-1 1-1 0 0,4-2 0 0 0,8-2 726 0 0,149-80 3639 0 0,-150 77-4357 0 0,14-7-663 0 0,-21 9-1513 0 0,-3 0 1074 0 0,6-10-2668 0 0,-7 7 2963 0 0,-2 4-652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8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0 12056 0 0,'-38'57'4103'0'0,"-35"86"-3372"0"0,64-124-228 0 0,0 0 152 0 0,1 1 0 0 0,0 0 1 0 0,2 0-1 0 0,0 0 0 0 0,2 1 0 0 0,-3 21 1 0 0,6-33-517 0 0,1 0-1 0 0,0 0 1 0 0,0 0 0 0 0,1 0 0 0 0,0-1 0 0 0,0 1 0 0 0,1 0 0 0 0,0-1-1 0 0,1 1 1 0 0,0-1 0 0 0,0 1 0 0 0,1-1 0 0 0,0 0 0 0 0,0-1 0 0 0,1 1 0 0 0,0-1-1 0 0,11 12 1 0 0,-9-13 1 0 0,0 0-1 0 0,1 0 0 0 0,0-1 1 0 0,1 0-1 0 0,-1-1 1 0 0,1 0-1 0 0,0 0 0 0 0,0-1 1 0 0,0 0-1 0 0,13 2 1 0 0,-13-3-90 0 0,0-1 1 0 0,-1-1 0 0 0,1 1-1 0 0,0-2 1 0 0,0 1 0 0 0,0-1-1 0 0,-1 0 1 0 0,1-1 0 0 0,0 0-1 0 0,-1 0 1 0 0,0-1 0 0 0,1 0-1 0 0,-1-1 1 0 0,0 0 0 0 0,-1 0-1 0 0,1 0 1 0 0,-1-1-1 0 0,1 0 1 0 0,8-9 0 0 0,-4 1 35 0 0,0-1-1 0 0,-1 0 1 0 0,-1-1 0 0 0,0 0 0 0 0,-1 0-1 0 0,0-1 1 0 0,-2 0 0 0 0,10-27 0 0 0,-15 36-92 0 0,0 0 1 0 0,0 0-1 0 0,-1-1 0 0 0,0 1 1 0 0,-1 0-1 0 0,1-1 1 0 0,-1 1-1 0 0,-1-1 0 0 0,1 1 1 0 0,-1 0-1 0 0,-1-1 1 0 0,1 1-1 0 0,-1 0 0 0 0,-1 0 1 0 0,1 0-1 0 0,-1 0 1 0 0,0 0-1 0 0,-1 1 0 0 0,1 0 1 0 0,-1-1-1 0 0,-1 1 1 0 0,1 0-1 0 0,-1 1 0 0 0,-8-9 1 0 0,-3 1-662 0 0,0 0 1 0 0,-1 2 0 0 0,0 0-1 0 0,-1 0 1 0 0,-20-7 0 0 0,-88-29-13636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8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13264 0 0,'0'0'6169'0'0,"2"6"-4317"0"0,27 77 1025 0 0,45 157-1109 0 0,-60-208-1481 0 0,-11-25-435 0 0,0-1 0 0 0,0 0 0 0 0,-1 1 0 0 0,0 0 0 0 0,0-1 0 0 0,-1 1 0 0 0,1 8 0 0 0,-4-4-4455 0 0,-9-16 3452 0 0,-8-10 85 0 0,-23-44-5879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8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0 241 15976 0 0,'4'0'440'0'0,"0"0"0"0"0,-1-1 1 0 0,1 1-1 0 0,0-1 0 0 0,-1 0 1 0 0,1 0-1 0 0,-1-1 0 0 0,0 1 1 0 0,1-1-1 0 0,-1 0 1 0 0,0 0-1 0 0,4-3 0 0 0,38-35-403 0 0,-4 2 3139 0 0,-10 14-3159 0 0,1 0-767 0 0,0 0-1 0 0,65-34 1 0 0,-87 54 113 0 0,-3-7-8245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7:59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60 1704 0 0,'-2'-2'80'0'0,"-10"-6"-13"0"0,9 7-120 0 0,1 0 0 0 0,0 0 1 0 0,-1-1-1 0 0,1 1 1 0 0,0-1-1 0 0,0 0 0 0 0,0 0 1 0 0,0 1-1 0 0,-1-4 1 0 0,-5-3 1714 0 0,-9-5 3668 0 0,-2 3-4629 0 0,12 10-742 0 0,3 0-32 0 0,0 0 247 0 0,-1 1-1 0 0,0-1 1 0 0,1 1 0 0 0,-1 0 0 0 0,0 0 0 0 0,1 0 0 0 0,0 0-1 0 0,-1 1 1 0 0,1 0 0 0 0,0 0 0 0 0,-1 0 0 0 0,1 0 0 0 0,1 1 0 0 0,-1 0-1 0 0,0-1 1 0 0,0 2 0 0 0,1-1 0 0 0,-4 4 0 0 0,-7 8 1449 0 0,0 1 1 0 0,-16 25 0 0 0,25-33-1216 0 0,-5 7-318 0 0,1 1-1 0 0,1 0 0 0 0,0 0 1 0 0,1 1-1 0 0,1 0 0 0 0,1 0 1 0 0,0 1-1 0 0,-4 28 0 0 0,4 2 1716 0 0,2 89-1 0 0,3-112-1433 0 0,2 0-1 0 0,1 0 0 0 0,1 0 0 0 0,12 42 0 0 0,-13-57-280 0 0,0-1 1 0 0,1 1-1 0 0,0-1 0 0 0,1 0 0 0 0,0 0 0 0 0,0-1 1 0 0,1 1-1 0 0,0-1 0 0 0,1 0 0 0 0,-1-1 0 0 0,1 1 1 0 0,1-1-1 0 0,0-1 0 0 0,11 8 0 0 0,-11-9 8 0 0,0-2 0 0 0,0 1 0 0 0,1-1 1 0 0,-1 0-1 0 0,1-1 0 0 0,0 0 0 0 0,0-1 0 0 0,14 1 0 0 0,-2-1 289 0 0,1-1 1 0 0,30-4 0 0 0,-43 2-376 0 0,0 0 0 0 0,0 0 0 0 0,0-1 0 0 0,-1 0 0 0 0,1-1 1 0 0,-1 0-1 0 0,0 0 0 0 0,0 0 0 0 0,-1-1 0 0 0,1-1 0 0 0,12-11 1 0 0,-7 5 177 0 0,-1-1 0 0 0,-1 0 0 0 0,0-1 0 0 0,-1 0 0 0 0,11-19 0 0 0,-13 17-167 0 0,-1-1-1 0 0,0 1 1 0 0,-2-1-1 0 0,5-22 1 0 0,9-65-72 0 0,-18 97 44 0 0,2-7-259 0 0,-2 1-1 0 0,0-1 1 0 0,0 0 0 0 0,-1 1 0 0 0,-1-1 0 0 0,-1 0 0 0 0,1 1-1 0 0,-2-1 1 0 0,0 1 0 0 0,-1 0 0 0 0,0 0 0 0 0,-7-14 0 0 0,7 19 53 0 0,-1-1 0 0 0,-1 1 0 0 0,0-1 1 0 0,0 2-1 0 0,0-1 0 0 0,-1 1 0 0 0,0 0 0 0 0,-1 0 1 0 0,1 0-1 0 0,-1 1 0 0 0,0 1 0 0 0,-1-1 1 0 0,0 1-1 0 0,0 1 0 0 0,-18-7 0 0 0,-51-11-3067 0 0,30 9-1125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4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11552 0 0,'0'0'8699'0'0,"5"-1"-6688"0"0,28-9-987 0 0,-25 5-383 0 0,1 1-377 0 0,26-4 185 0 0,-1 3 1 0 0,65-4-1 0 0,72 11 1812 0 0,-56 0-1566 0 0,-103-2-695 0 0,-1 0-424 0 0,-7 0-1697 0 0,3 0-4 0 0,-15 0 1169 0 0,-27 6-7012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4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0 105 14168 0 0,'0'0'2678'0'0,"5"3"-450"0"0,29 16-363 0 0,-26-16-459 0 0,1-2-264 0 0,5 1-973 0 0,0 0 0 0 0,0-1 0 0 0,0 0 0 0 0,22-3 0 0 0,3 0 2229 0 0,-9 3-1960 0 0,1-1 0 0 0,-1-2-1 0 0,0-1 1 0 0,54-13 0 0 0,-24 0-289 0 0,-32 10-12 0 0,0-2 0 0 0,-1-1-1 0 0,28-13 1 0 0,-41 15-973 0 0,-6 2-70 0 0,-2-2-1789 0 0,2-3 2292 0 0,-4-1-158 0 0,-5 7-2244 0 0,-5-4-2254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5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347 1 3808 0 0,'0'0'8514'0'0,"-5"0"-7083"0"0,-17 0-1144 0 0,-30 0 3480 0 0,50 0-3617 0 0,0 0-1 0 0,0 0 1 0 0,0 0-1 0 0,-1 0 1 0 0,1 0-1 0 0,0 0 1 0 0,0 0-1 0 0,-1 1 1 0 0,1-1-1 0 0,-3 2 1 0 0,-18 6 1256 0 0,0-1-735 0 0,1 1 0 0 0,0 2 0 0 0,-28 15 1 0 0,43-21-648 0 0,0 0 15 0 0,-14 10 671 0 0,-15 25 23 0 0,22-22-599 0 0,2 0 36 0 0,8-10 365 0 0,5-2-381 0 0,0 4-77 0 0,3 1-77 0 0,4 5 125 0 0,-9-16 150 0 0,29 39 125 0 0,45 51 36 0 0,-48-61-138 0 0,23 34 0 0 0,-31-41-168 0 0,1-1-1 0 0,0 0 1 0 0,2-2 0 0 0,0 0-1 0 0,1-1 1 0 0,0-1 0 0 0,38 21-1 0 0,-42-30-214 0 0,0 0-1 0 0,0 0 0 0 0,0-2 0 0 0,1 0 0 0 0,0-1 0 0 0,36 3 0 0 0,-41-6 74 0 0,-9 1 12 0 0,-3-2 0 0 0,0 0 0 0 0,1 0 0 0 0,-1 0 0 0 0,0 0 0 0 0,0 0 0 0 0,1 0 0 0 0,-1 0 0 0 0,0 0 0 0 0,0 0 0 0 0,1 0 0 0 0,-1-1 0 0 0,0 1 0 0 0,0-1 0 0 0,0 1 0 0 0,0-1 0 0 0,0 1 0 0 0,2-2 0 0 0,15-8-600 0 0,-16 3-1196 0 0,-2 5 627 0 0,1-5 366 0 0,-1 1 1 0 0,0-1-1 0 0,0 0 1 0 0,-1 0-1 0 0,0 0 1 0 0,0 0-1 0 0,-1 1 1 0 0,1-1-1 0 0,-2 0 0 0 0,-2-6 1 0 0,-1-8-964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1:14.1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1 103 9848 0 0,'0'0'5417'0'0,"3"-5"-4165"0"0,10-15-1002 0 0,0 8 10 0 0,12 0 2608 0 0,-16 8-2709 0 0,0 1 0 0 0,-1 0 0 0 0,1 1 0 0 0,0 0-1 0 0,15-1 1 0 0,-16 2 7 0 0,0 0 0 0 0,0-1-1 0 0,0 0 1 0 0,-1 0 0 0 0,1 0 0 0 0,12-7 0 0 0,-7 3 86 0 0,9-5-3892 0 0,-31 11-487 0 0,-1 9-2242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8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19 7432 0 0,'0'0'5393'0'0,"-5"-1"-3401"0"0,-17-5-1593 0 0,12-3-43 0 0,9 6 1425 0 0,4 7 332 0 0,8 15 944 0 0,11 15-2677 0 0,0 0-1 0 0,-3 2 0 0 0,0 0 1 0 0,-3 1-1 0 0,16 49 0 0 0,-23-59-702 0 0,8 37-466 0 0,-16-64 720 0 0,-1 1-1 0 0,0-1 0 0 0,0 1 1 0 0,1-1-1 0 0,-1 0 0 0 0,0 1 1 0 0,0-1-1 0 0,0 1 0 0 0,0-1 1 0 0,0 0-1 0 0,0 1 0 0 0,0-1 1 0 0,0 1-1 0 0,0-1 0 0 0,0 1 1 0 0,0-1-1 0 0,0 1 0 0 0,0-1 1 0 0,0 0-1 0 0,0 1 0 0 0,0-1 1 0 0,0 1-1 0 0,0-1 0 0 0,-1 1 1 0 0,1-1-1 0 0,0 0 0 0 0,0 1 1 0 0,0-1-1 0 0,-1 0 0 0 0,1 1 1 0 0,0-1-1 0 0,-1 0 0 0 0,1 1 1 0 0,0-1-1 0 0,-1 0 0 0 0,1 1 1 0 0,0-1-1 0 0,-1 0 0 0 0,0 1 1 0 0,-7-4-3598 0 0,3-8 3520 0 0,-2 0 0 0 0,1 0 0 0 0,-11-11 0 0 0,0-1 115 0 0,-1-1-7 0 0,5 6 39 0 0,1-4 160 0 0,12 17 317 0 0,0 1 206 0 0,-1-2 417 0 0,2-7-880 0 0,5 0-220 0 0,6 0 215 0 0,3 0 300 0 0,1 0 0 0 0,0 2 1 0 0,1 0-1 0 0,0 0 0 0 0,1 2 0 0 0,0 0 0 0 0,34-11 0 0 0,-1 3-5312 0 0,-33 9 4299 0 0,-15 3 614 0 0,2 3-2239 0 0,-5 4 402 0 0,2 5 1685 0 0,-2-7 21 0 0,1 0 0 0 0,-1 0 0 0 0,0 1 0 0 0,0-1 0 0 0,0 0 0 0 0,0 1 0 0 0,1-1 0 0 0,-1 0 0 0 0,0 1 0 0 0,0-1 0 0 0,0 0 0 0 0,0 0 0 0 0,0 1-1 0 0,0-1 1 0 0,0 1 0 0 0,0-1 0 0 0,0 0 0 0 0,0 1 0 0 0,0-1 0 0 0,0 0 0 0 0,0 1 0 0 0,0-1 0 0 0,0 0 0 0 0,0 1 0 0 0,0-1 0 0 0,0 0 0 0 0,-1 0 0 0 0,1 1 0 0 0,0-1-1 0 0,0 1 1 0 0,-11 19 2056 0 0,3 2-1856 0 0,1-2 657 0 0,0 0 1 0 0,-4 24 0 0 0,10-36-592 0 0,0-1 0 0 0,1 0 1 0 0,0 0-1 0 0,1 0 0 0 0,-1 0 1 0 0,1 0-1 0 0,1 0 0 0 0,2 11 1 0 0,1-5 1086 0 0,6 3-1070 0 0,3-8-268 0 0,5-7 1347 0 0,-3-2-216 0 0,1-8-905 0 0,-13 5-143 0 0,0-1 0 0 0,-1 1 0 0 0,1-1 0 0 0,-1 0 0 0 0,0 0 0 0 0,-1-1 0 0 0,1 1 0 0 0,-1-1 0 0 0,0 1 0 0 0,0-1 0 0 0,-1 0 0 0 0,0 1 0 0 0,0-1-1 0 0,0 0 1 0 0,-1 0 0 0 0,0 0 0 0 0,0 0 0 0 0,-1-10 0 0 0,-3 1-108 0 0,3 10-56 0 0,-4-2 26 0 0,-1-5 40 0 0,-5 2 15 0 0,-1 2-433 0 0,3 4-2057 0 0,5 4 2055 0 0,-5 1 129 0 0,-1 3-402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8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13168 0 0,'0'0'6311'0'0,"2"5"-4491"0"0,4 19-1456 0 0,-2 3 280 0 0,-3-26-389 0 0,6 21-635 0 0,-15-40-9126 0 0,3 10 8074 0 0,0 0 1 0 0,-1 0 0 0 0,-9-10-1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9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14064 0 0,'0'0'2511'0'0,"3"1"-417"0"0,21 7-1362 0 0,45 10 0 0 0,-54-15-566 0 0,-1 0-1 0 0,26 10 0 0 0,-35-10 821 0 0,9 7 1 0 0,4 2-790 0 0,-3 5-197 0 0,-10-13 245 0 0,9 29 757 0 0,-8-14-889 0 0,0 8 643 0 0,-7-33 0 0 0,-1-15-473 0 0,5-4 181 0 0,1 13-395 0 0,6 2 15 0 0,4 3 763 0 0,-13 7-844 0 0,-1-1 1 0 0,1 1 0 0 0,0 0-1 0 0,0-1 1 0 0,0 1 0 0 0,0 0-1 0 0,0-1 1 0 0,0 1 0 0 0,0 0-1 0 0,0 0 1 0 0,0 0 0 0 0,0 0-1 0 0,0 0 1 0 0,0 0 0 0 0,0 0-1 0 0,0 0 1 0 0,0 0 0 0 0,0 0-1 0 0,0 1 1 0 0,0-1-1 0 0,1 1 1 0 0,1 1 1 0 0,7 0 22 0 0,6 3-34 0 0,-7 1 374 0 0,4 4-37 0 0,2 2-263 0 0,11 4-13 0 0,-22-12 12 0 0,3 11-33 0 0,-7-15-47 0 0,0 0-1 0 0,-1 0 1 0 0,1 0-1 0 0,0-1 1 0 0,0 1-1 0 0,-1 0 1 0 0,1 0-1 0 0,0 0 0 0 0,-1 0 1 0 0,1 0-1 0 0,0 0 1 0 0,0 0-1 0 0,-1 0 1 0 0,1 0-1 0 0,0 0 1 0 0,-1 0-1 0 0,1 0 0 0 0,0 1 1 0 0,0-1-1 0 0,-1 0 1 0 0,1 0-1 0 0,0 0 1 0 0,-1 0-1 0 0,1 0 1 0 0,0 0-1 0 0,0 1 0 0 0,0-1 1 0 0,-1 0-1 0 0,1 0 1 0 0,0 0-1 0 0,0 1 1 0 0,0-1-1 0 0,-1 0 1 0 0,1 0-1 0 0,0 1 1 0 0,0-1-1 0 0,0 0 0 0 0,0 1 1 0 0,0-1-1 0 0,-1 0 1 0 0,1 0-1 0 0,0 1 1 0 0,0-1-1 0 0,0 0 1 0 0,0 1-1 0 0,0-1 0 0 0,0 0 1 0 0,0 0-1 0 0,0 1 1 0 0,0-1-1 0 0,0 0 1 0 0,0 1-1 0 0,1-1 1 0 0,-1 0-1 0 0,0 0 0 0 0,0 1 1 0 0,0-1-1 0 0,0 0 1 0 0,0 0-1 0 0,0 1 1 0 0,1-1-1 0 0,-1 0 1 0 0,0 0-1 0 0,0 1 0 0 0,0-1 1 0 0,1 0-1 0 0,-1 0 1 0 0,0 0-89 0 0,-9-2 2 0 0,3-5-397 0 0,-2-6-4988 0 0,9 3 4764 0 0,9-3-7894 0 0,2 2 638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8:5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32 120 14672 0 0,'0'2'3893'0'0,"0"17"-3253"0"0,0-18 789 0 0,-1-2 8 0 0,-11-14-278 0 0,2-3-278 0 0,9 17-881 0 0,0-1 0 0 0,0 1 0 0 0,0-1 0 0 0,0 0 0 0 0,1 0 0 0 0,-1 1 0 0 0,1-1 0 0 0,-1 0 0 0 0,1 0 0 0 0,-1 0 0 0 0,1 0 0 0 0,0 1 0 0 0,0-1 0 0 0,0 0 0 0 0,0 0 0 0 0,0 0 0 0 0,1-3 0 0 0,0-1 16 0 0,0 0 64 0 0,4-9 0 0 0,2-2-64 0 0,3 1-16 0 0,-8 13 16 0 0,-2 3 1 0 0,1-1 0 0 0,-1 0 0 0 0,0 1 0 0 0,1-1 0 0 0,-1 1 0 0 0,1-1-1 0 0,-1 1 1 0 0,1-1 0 0 0,-1 1 0 0 0,1-1 0 0 0,0 1 0 0 0,-1 0 0 0 0,1-1-1 0 0,-1 1 1 0 0,1 0 0 0 0,0-1 0 0 0,-1 1 0 0 0,1 0 0 0 0,1 0 0 0 0,0-1 0 0 0,1 1 1 0 0,-1 0 0 0 0,0-1-1 0 0,0 1 1 0 0,1 0-1 0 0,-1 0 1 0 0,0 1 0 0 0,0-1-1 0 0,1 0 1 0 0,-1 1 0 0 0,0 0-1 0 0,0-1 1 0 0,0 1 0 0 0,0 0-1 0 0,0 0 1 0 0,0 0-1 0 0,0 0 1 0 0,3 2 0 0 0,4 3 5 0 0,-5-4 25 0 0,0 0 0 0 0,0 0-1 0 0,0 0 1 0 0,-1 1-1 0 0,1-1 1 0 0,-1 1 0 0 0,1 0-1 0 0,-1 0 1 0 0,0 0 0 0 0,0 0-1 0 0,-1 1 1 0 0,6 6 0 0 0,1 4 68 0 0,10 11-116 0 0,-1-6-296 0 0,-6-9 50 0 0,-3-6-528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9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11448 0 0,'0'0'5113'0'0,"-4"6"-3481"0"0,-13 18-1306 0 0,3-2-326 0 0,13-15 0 0 0,1-2 0 0 0,-1 1 251 0 0,0 1-1 0 0,0-1 0 0 0,1 1 0 0 0,-1 0 0 0 0,1-1 0 0 0,1 1 0 0 0,-1-1 1 0 0,1 1-1 0 0,0-1 0 0 0,3 8 0 0 0,-1-3 355 0 0,1-1 0 0 0,0 1 0 0 0,0-1 0 0 0,12 19 1 0 0,-6-17-424 0 0,-7-10-203 0 0,0 0-1 0 0,0-1 0 0 0,-1 1 1 0 0,1-1-1 0 0,0 0 0 0 0,1 1 0 0 0,-1-1 1 0 0,0-1-1 0 0,0 1 0 0 0,0 0 1 0 0,1-1-1 0 0,-1 0 0 0 0,0 0 1 0 0,0 0-1 0 0,1 0 0 0 0,-1 0 1 0 0,0-1-1 0 0,0 1 0 0 0,1-1 1 0 0,-1 0-1 0 0,0 0 0 0 0,6-3 1 0 0,8-3-34 0 0,-14 6 56 0 0,0 0 0 0 0,0-1 0 0 0,-1 1 0 0 0,1 0 0 0 0,0-1 0 0 0,-1 0 0 0 0,1 1 0 0 0,2-4 0 0 0,1-1-210 0 0,0 0-1246 0 0,0 1 0 0 0,0-2-1 0 0,-1 1 1 0 0,0-1 0 0 0,0 0 0 0 0,0 0 0 0 0,-1 0 0 0 0,0 0-1 0 0,0-1 1 0 0,-1 0 0 0 0,3-11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9:01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13264 0 0,'0'0'2121'0'0,"0"2"-349"0"0,1-2-1765 0 0,-1 1 0 0 0,0-1 0 0 0,0 1 1 0 0,0-1-1 0 0,0 1 0 0 0,0-1 0 0 0,0 1 0 0 0,0-1 0 0 0,0 1 1 0 0,0-1-1 0 0,0 1 0 0 0,0-1 0 0 0,0 1 0 0 0,0-1 1 0 0,0 0-1 0 0,0 1 0 0 0,0-1 0 0 0,0 1 0 0 0,-1-1 0 0 0,1 1 1 0 0,0-1-1 0 0,0 1 0 0 0,-1-1 0 0 0,1 0 0 0 0,0 1 1 0 0,-1-1-1 0 0,1 0 0 0 0,0 1 0 0 0,-1-1 0 0 0,1 0 0 0 0,0 1 1 0 0,-1-1-1 0 0,1 0 0 0 0,-1 0 0 0 0,1 1 0 0 0,0-1 1 0 0,-1 0-1 0 0,1 0 0 0 0,-1 0 0 0 0,1 0 0 0 0,-1 0 1 0 0,1 0-1 0 0,-1 1 0 0 0,0-1 0 0 0,1-1 31 0 0,0 1 0 0 0,-1 0 0 0 0,1 0 0 0 0,0 0 0 0 0,0 0 0 0 0,0 0 0 0 0,0 0 0 0 0,0 0 0 0 0,-1 0 0 0 0,1 0 0 0 0,0 0 0 0 0,0 0 0 0 0,0 0 0 0 0,0 0 0 0 0,0 0 0 0 0,-1 0 0 0 0,1 1-1 0 0,0-1 1 0 0,0 0 0 0 0,0 0 0 0 0,0 0 0 0 0,0 0 0 0 0,-1 0 0 0 0,1 0 0 0 0,0 0 0 0 0,0 0 0 0 0,0 0 0 0 0,0 1 0 0 0,0-1 0 0 0,0 0 0 0 0,0 0 0 0 0,0 0 0 0 0,0 0 0 0 0,-1 0 0 0 0,1 0 0 0 0,0 1 0 0 0,0-1 0 0 0,0 0 0 0 0,0 0 0 0 0,0 0 0 0 0,0 0 0 0 0,0 1 0 0 0,-1 1 1300 0 0,-7 7-1070 0 0,3 4-268 0 0,3 5 1632 0 0,3-11-544 0 0,0 3-840 0 0,4 2-248 0 0,3 13 828 0 0,-3-17-3 0 0,6 8-686 0 0,1-3-139 0 0,2-2 293 0 0,-9-11-80 0 0,-3-1-32 0 0,2 2 387 0 0,5-2-455 0 0,2-3-113 0 0,-8 1 14 0 0,-1 1 0 0 0,1-1 0 0 0,-1 0 0 0 0,0 0 0 0 0,0 0 0 0 0,0 0-1 0 0,0 0 1 0 0,-1 0 0 0 0,1 0 0 0 0,-1-1 0 0 0,0 1 0 0 0,0 0 0 0 0,0-1 0 0 0,0 1 0 0 0,-1-1-1 0 0,1 1 1 0 0,-1-1 0 0 0,0-5 0 0 0,2-17-172 0 0,-2 25 131 0 0,0 1 1 0 0,0-1-1 0 0,0 1 0 0 0,0-1 1 0 0,0 1-1 0 0,0-1 0 0 0,0 1 1 0 0,0-1-1 0 0,0 1 1 0 0,0-1-1 0 0,0 1 0 0 0,0-1 1 0 0,0 1-1 0 0,0-1 0 0 0,-1 1 1 0 0,1-1-1 0 0,0 1 0 0 0,0 0 1 0 0,-1-1-1 0 0,1 1 0 0 0,-1-1 1 0 0,0 0-4 0 0,-7-13-612 0 0,-3-1 514 0 0,2 5-169 0 0,5 7-1188 0 0,-6-4 3 0 0,1 1 521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9:01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149 194 16384 0 0,'0'2'4963'0'0,"0"9"-4511"0"0,0-1-373 0 0,0-8 314 0 0,0-5 1 0 0,0 2-499 0 0,0 0 1 0 0,1 0-1 0 0,-1 0 1 0 0,0 0-1 0 0,0 0 1 0 0,0 0-1 0 0,0 0 1 0 0,0 0-1 0 0,0 0 1 0 0,0 0-1 0 0,0 0 0 0 0,-1 0 1 0 0,1 0-1 0 0,0 0 1 0 0,-1 0-1 0 0,1 0 1 0 0,-1 0-1 0 0,1 0 1 0 0,-1 0-1 0 0,1 0 1 0 0,-1 0-1 0 0,1 1 1 0 0,-2-2-1 0 0,-5-7-4911 0 0,-1-3 2517 0 0</inkml:trace>
  <inkml:trace contextRef="#ctx0" brushRef="#br0" timeOffset="1">1 0 14368 0 0,'0'0'1896'0'0,"2"3"-317"0"0,8 7-1263 0 0,-1 2-316 0 0,4 3-1322 0 0,-9-14-1351 0 0,3 1 574 0 0,4 2 1546 0 0,6-1 553 0 0,0-7-576 0 0,4-10-6159 0 0,-17 9 6565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9:02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14672 0 0,'20'22'4903'0'0,"-4"5"-3514"0"0,7 33-2333 0 0,-15-36 1702 0 0,-2-6 687 0 0,40 97 889 0 0,-38-97-1896 0 0,2 0 0 0 0,0 0 0 0 0,1-1 0 0 0,13 16 0 0 0,-15-21-242 0 0,0 1-196 0 0,1-6-794 0 0,-20-21-11160 0 0,10 13 11771 0 0,0-1 0 0 0,0 1 0 0 0,-1-1 0 0 0,1 1 0 0 0,0 0 0 0 0,-1 0 0 0 0,1-1 0 0 0,-1 1 0 0 0,1 0 0 0 0,-1 0 0 0 0,1-1 0 0 0,-1 1 0 0 0,0 0 0 0 0,0 0 0 0 0,1 0 0 0 0,-1 0 0 0 0,-1-1 0 0 0,-1-1-793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19:05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50 502 8744 0 0,'0'0'11647'0'0,"0"5"-10553"0"0,0 16-876 0 0,0-9-75 0 0,0-10 569 0 0,0 0-4 0 0,0 7-459 0 0,0-6 293 0 0,2-3 3 0 0,8 2-330 0 0,-10-2-201 0 0,1 0 1 0 0,-1 0-1 0 0,0 0 0 0 0,1 1 1 0 0,-1-1-1 0 0,1 0 0 0 0,-1 0 1 0 0,0 0-1 0 0,1 0 1 0 0,-1 0-1 0 0,1 0 0 0 0,-1 0 1 0 0,0 0-1 0 0,1 0 0 0 0,-1 0 1 0 0,1 0-1 0 0,-1 0 0 0 0,0 0 1 0 0,1 0-1 0 0,-1 0 0 0 0,1 0 1 0 0,-1-1-1 0 0,0 1 0 0 0,1 0 1 0 0,-1 0-1 0 0,0 0 0 0 0,1-1 1 0 0,-1 1-1 0 0,0 0 0 0 0,1 0 1 0 0,-1-1-1 0 0,0 1 1 0 0,1 0-1 0 0,-1-1 0 0 0,13-14 79 0 0,-9 13 17 0 0,0-2 5 0 0,11-26-65 0 0,-8 13-70 0 0,-11 11-40 0 0,3 5 46 0 0,-9-9-61 0 0,-2 3 60 0 0,0 9 21 0 0,8-1 1 0 0,0 0-1 0 0,-11 16 47 0 0,8-7-5 0 0,0 0 0 0 0,1 0 0 0 0,0 0 0 0 0,0 1 0 0 0,1 0 0 0 0,1 0 0 0 0,0 1 0 0 0,0-1 0 0 0,-1 14 0 0 0,4-7-31 0 0,4-13 32 0 0,-1-4-11 0 0,0 4 49 0 0,6 4-70 0 0,4-4-17 0 0,-8-5-103 0 0,0 1 0 0 0,1-1-1 0 0,-1 0 1 0 0,0 0-1 0 0,1-1 1 0 0,-1 1 0 0 0,0-1-1 0 0,1 0 1 0 0,-1-1 0 0 0,0 1-1 0 0,0 0 1 0 0,0-1 0 0 0,4-2-1 0 0,5-4-761 0 0,-1 0 0 0 0,18-16-1 0 0,17-10-291 0 0,-35 26 1157 0 0,8-5 89 0 0,-15 10 173 0 0,4 1-49 0 0,3-2-161 0 0,-2 6 51 0 0,-8-1 410 0 0,0 1 1 0 0,6 7-412 0 0,-5 1 21 0 0,-2-7 493 0 0,-1 5 101 0 0,0-6-122 0 0,-2-4-118 0 0,-1-3-410 0 0,0 0-1 0 0,0 0 1 0 0,1 0-1 0 0,0-1 1 0 0,0 1-1 0 0,0 0 1 0 0,0-1 0 0 0,1 0-1 0 0,0 1 1 0 0,0-1-1 0 0,1 0 1 0 0,-1 0-1 0 0,1 1 1 0 0,0-1-1 0 0,1 0 1 0 0,-1 0-1 0 0,4-10 1 0 0,-1-4-177 0 0,5-25 110 0 0,3 1 0 0 0,1 0 0 0 0,27-63 0 0 0,-15 57-190 0 0,-14 36-1667 0 0,-1 0 0 0 0,22-22 0 0 0,-13 18-720 0 0,0 1-1 0 0,1 1 1 0 0,25-15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06:20:21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1 462 8536 0 0,'0'0'15553'0'0,"5"4"-15268"0"0,1 1-249 0 0,-4-4-35 0 0,0 1 1 0 0,0 0 0 0 0,0 0-1 0 0,0 0 1 0 0,0 0 0 0 0,0 0-1 0 0,0 1 1 0 0,-1-1 0 0 0,1 1-1 0 0,-1-1 1 0 0,1 1 0 0 0,0 3-1 0 0,42 82 527 0 0,-32-66-444 0 0,-8-16 187 0 0,4 3-91 0 0,-5-6-139 0 0,26 14-9 0 0,-25-17 88 0 0,5-6 0 0 0,3-1-96 0 0,-1-9-22 0 0,-3 1-57 0 0,0-1 0 0 0,-1 0 0 0 0,-1 0 0 0 0,-1 0 0 0 0,0-1 0 0 0,3-18 0 0 0,9-104-287 0 0,-17 134 354 0 0,12-206-1515 0 0,-9 183 1406 0 0,0-56-332 0 0,-3 75 174 0 0,0-1 256 0 0,0 8 261 0 0,0 2-241 0 0,1 0 1 0 0,-1 0 0 0 0,0 1 0 0 0,1-1 0 0 0,-1 0-1 0 0,1 0 1 0 0,-1 0 0 0 0,0 0 0 0 0,1 1 0 0 0,-1-1-1 0 0,0 0 1 0 0,1 0 0 0 0,-1 1 0 0 0,0-1 0 0 0,0 0-1 0 0,1 0 1 0 0,-1 1 0 0 0,0-1 0 0 0,0 0 0 0 0,1 1-1 0 0,-1-1 1 0 0,0 1 0 0 0,0-1 0 0 0,0 0 0 0 0,0 1-1 0 0,1-1 1 0 0,-1 0 0 0 0,0 1 0 0 0,9 15 96 0 0,-2-3 43 0 0,0 0-1 0 0,-1 1 0 0 0,0 0 0 0 0,4 22 1 0 0,-2-12 47 0 0,8 35 167 0 0,-11-36-305 0 0,1-1-1 0 0,2 0 1 0 0,0 0 0 0 0,12 21 0 0 0,16 17 187 0 0,29 54 176 0 0,-60-105-386 0 0,8 12 141 0 0,14 17-141 0 0,-16-22 39 0 0,-4-9-29 0 0,-7-7-55 0 0,0 1 0 0 0,1-1 0 0 0,-1 1 1 0 0,0-1-1 0 0,0 0 0 0 0,1 1 0 0 0,-1-1 1 0 0,0 0-1 0 0,0 0 0 0 0,1 1 0 0 0,-1-1 1 0 0,0 0-1 0 0,1 0 0 0 0,-1 1 0 0 0,0-1 1 0 0,1 0-1 0 0,-1 0 0 0 0,0 0 0 0 0,1 0 0 0 0,-1 1 1 0 0,1-1-1 0 0,-1 0 0 0 0,0 0 0 0 0,1 0 1 0 0,-1 0-1 0 0,1 0 0 0 0,-1 0 0 0 0,0 0 1 0 0,1 0-1 0 0,-1 0 0 0 0,1 0 0 0 0,14-2 216 0 0,-14 1-206 0 0,10-8 11 0 0,-11 5-19 0 0,1 0 16 0 0,10-3 49 0 0,-7 6-64 0 0,4 1-21 0 0,-6 0-68 0 0,0 0 8 0 0,45 0 133 0 0,238 0-769 0 0,-270 0-54 0 0,-11 0-3068 0 0,6 0 1 0 0,-1 0 2670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9619-291B-B348-A0A5-D3A94640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90936-7219-ECCB-2E8E-6C8FC1426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B2EE-6C27-BAA4-ED78-D35203E4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B6B1-F2D5-A042-3D54-90369C6F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AAD8-0182-7AEB-3826-E4E116C8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703E-EDF6-E95C-F223-9E734BEC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AE7B1-B1F5-8323-A147-A3AE560CA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2113-971B-EAD9-F0D9-441D879B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3B79-BBF6-08AA-9BF0-0CED4B15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D823-0F03-1E2E-222C-552B96E6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C0A3E-7C6E-957D-8AAB-A3513D568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59BC-ADB2-93BB-C9AC-13896FFA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DF9-858B-0F30-C4EB-3DCCC9FB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D503-09CD-9FA6-C8FC-9492D561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62F4-6EA7-EDB4-CB77-4427AA77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AC51-441E-443E-FC1D-46A4F7AC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B34D-CA5D-FB37-1B15-44E0999E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388E-BEA5-4A82-9BBD-9034B8FB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1742-408D-817E-03A0-03D3AFFF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7682-05F1-E9A9-C0E7-A5B1C1D1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7743-DF49-FF49-F742-C64DB07F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A65AA-0609-FD48-AE4B-CB1115EB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5E97-6C56-C318-2F72-E4D8B8F3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27B5-4DA1-5C8F-EAC4-B708A5A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EE0A-3BCA-882E-7CBA-6C91D437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C40D-2AB9-D5E4-1CFE-88289B92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BA7E-FB19-F5CD-5D93-07C2B4349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7F3A1-8B53-1435-9965-0B7D0845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A8C5A-858C-B8A6-C825-8245BF8E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DC94D-FBAB-574A-B676-4511F2D8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D405-7E42-7CFC-250D-74A4AA9E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D49E-FB97-C9B6-84EB-8BED8B87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0BA8-54F4-5F97-B89A-8744DC29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03893-60E1-99E9-B649-C72BEC07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229BC-C1B5-328D-7A14-667303808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A897E-861C-A796-A8C6-30FE559BD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41682-84BF-E8EE-19DC-6787CD01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2190E-910D-F732-B9A5-6BB600F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024F5-5539-0754-4787-F7D6F7A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F9C-F41A-A8D2-5FFB-241DB87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D62A6-D328-0656-6587-89C9A6AE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9DBB9-6942-7557-0217-7885593F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FBC2-13CB-D71D-1702-46732F6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BE9A-A781-0859-48DB-92D368E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CA9A5-AC6B-DACE-AC76-89893A98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8621-EDDE-E0D7-532C-A60839C3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552-809B-FF49-3310-524F5012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7232-E804-609F-A69A-AE2956FA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E68C-CD0B-1581-DDEC-30224674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872D-7F7D-AD43-B26F-C77F7BC5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C3F4-894E-BF7B-7A43-92AAB8EA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7F2F-2BB7-CC15-1111-202CC9FC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48E-C1F3-6DD6-2301-FDDC5728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0EA9C-97AA-B3FC-FAF5-F1245DA71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F49B-E0CC-D5F4-919F-2FEBB9E0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200D-0DBE-7C06-38CE-B71CAAD9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06DD-1EDE-02A7-C5FA-72ECC77B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F8990-8137-3BEA-0CF8-1C5899BD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FE239-D142-FF74-672C-44529A8E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4F1D9-1C7C-D30A-2481-428981E89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8476-FD39-DD66-323C-22B220A8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7CF6-DADA-43BD-B42E-8BAB353F9A0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52F3-9529-5B22-FBD1-501238809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5E71-108B-BDBB-88EC-7E3FF63E5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8603-FD45-4849-9541-6EA21AA3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.png"/><Relationship Id="rId7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38.png"/><Relationship Id="rId63" Type="http://schemas.openxmlformats.org/officeDocument/2006/relationships/customXml" Target="../ink/ink30.xml"/><Relationship Id="rId84" Type="http://schemas.openxmlformats.org/officeDocument/2006/relationships/image" Target="../media/image59.png"/><Relationship Id="rId138" Type="http://schemas.openxmlformats.org/officeDocument/2006/relationships/image" Target="../media/image86.png"/><Relationship Id="rId159" Type="http://schemas.openxmlformats.org/officeDocument/2006/relationships/customXml" Target="../ink/ink78.xml"/><Relationship Id="rId170" Type="http://schemas.openxmlformats.org/officeDocument/2006/relationships/image" Target="../media/image102.png"/><Relationship Id="rId191" Type="http://schemas.openxmlformats.org/officeDocument/2006/relationships/customXml" Target="../ink/ink94.xml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33.png"/><Relationship Id="rId53" Type="http://schemas.openxmlformats.org/officeDocument/2006/relationships/customXml" Target="../ink/ink25.xml"/><Relationship Id="rId74" Type="http://schemas.openxmlformats.org/officeDocument/2006/relationships/image" Target="../media/image54.png"/><Relationship Id="rId128" Type="http://schemas.openxmlformats.org/officeDocument/2006/relationships/image" Target="../media/image81.png"/><Relationship Id="rId149" Type="http://schemas.openxmlformats.org/officeDocument/2006/relationships/customXml" Target="../ink/ink73.xml"/><Relationship Id="rId5" Type="http://schemas.openxmlformats.org/officeDocument/2006/relationships/customXml" Target="../ink/ink1.xml"/><Relationship Id="rId95" Type="http://schemas.openxmlformats.org/officeDocument/2006/relationships/customXml" Target="../ink/ink46.xml"/><Relationship Id="rId160" Type="http://schemas.openxmlformats.org/officeDocument/2006/relationships/image" Target="../media/image97.png"/><Relationship Id="rId181" Type="http://schemas.openxmlformats.org/officeDocument/2006/relationships/customXml" Target="../ink/ink89.xml"/><Relationship Id="rId22" Type="http://schemas.openxmlformats.org/officeDocument/2006/relationships/image" Target="../media/image28.png"/><Relationship Id="rId43" Type="http://schemas.openxmlformats.org/officeDocument/2006/relationships/customXml" Target="../ink/ink20.xml"/><Relationship Id="rId64" Type="http://schemas.openxmlformats.org/officeDocument/2006/relationships/image" Target="../media/image49.png"/><Relationship Id="rId118" Type="http://schemas.openxmlformats.org/officeDocument/2006/relationships/image" Target="../media/image76.png"/><Relationship Id="rId139" Type="http://schemas.openxmlformats.org/officeDocument/2006/relationships/customXml" Target="../ink/ink68.xml"/><Relationship Id="rId85" Type="http://schemas.openxmlformats.org/officeDocument/2006/relationships/customXml" Target="../ink/ink41.xml"/><Relationship Id="rId150" Type="http://schemas.openxmlformats.org/officeDocument/2006/relationships/image" Target="../media/image92.png"/><Relationship Id="rId171" Type="http://schemas.openxmlformats.org/officeDocument/2006/relationships/customXml" Target="../ink/ink84.xml"/><Relationship Id="rId192" Type="http://schemas.openxmlformats.org/officeDocument/2006/relationships/image" Target="../media/image113.png"/><Relationship Id="rId12" Type="http://schemas.openxmlformats.org/officeDocument/2006/relationships/image" Target="../media/image23.png"/><Relationship Id="rId33" Type="http://schemas.openxmlformats.org/officeDocument/2006/relationships/customXml" Target="../ink/ink15.xml"/><Relationship Id="rId108" Type="http://schemas.openxmlformats.org/officeDocument/2006/relationships/image" Target="../media/image71.png"/><Relationship Id="rId129" Type="http://schemas.openxmlformats.org/officeDocument/2006/relationships/customXml" Target="../ink/ink63.xml"/><Relationship Id="rId54" Type="http://schemas.openxmlformats.org/officeDocument/2006/relationships/image" Target="../media/image44.png"/><Relationship Id="rId75" Type="http://schemas.openxmlformats.org/officeDocument/2006/relationships/customXml" Target="../ink/ink36.xml"/><Relationship Id="rId96" Type="http://schemas.openxmlformats.org/officeDocument/2006/relationships/image" Target="../media/image65.png"/><Relationship Id="rId140" Type="http://schemas.openxmlformats.org/officeDocument/2006/relationships/image" Target="../media/image87.png"/><Relationship Id="rId161" Type="http://schemas.openxmlformats.org/officeDocument/2006/relationships/customXml" Target="../ink/ink79.xml"/><Relationship Id="rId182" Type="http://schemas.openxmlformats.org/officeDocument/2006/relationships/image" Target="../media/image108.png"/><Relationship Id="rId6" Type="http://schemas.openxmlformats.org/officeDocument/2006/relationships/image" Target="../media/image20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44" Type="http://schemas.openxmlformats.org/officeDocument/2006/relationships/image" Target="../media/image39.png"/><Relationship Id="rId65" Type="http://schemas.openxmlformats.org/officeDocument/2006/relationships/customXml" Target="../ink/ink31.xml"/><Relationship Id="rId86" Type="http://schemas.openxmlformats.org/officeDocument/2006/relationships/image" Target="../media/image60.png"/><Relationship Id="rId130" Type="http://schemas.openxmlformats.org/officeDocument/2006/relationships/image" Target="../media/image82.png"/><Relationship Id="rId151" Type="http://schemas.openxmlformats.org/officeDocument/2006/relationships/customXml" Target="../ink/ink74.xml"/><Relationship Id="rId172" Type="http://schemas.openxmlformats.org/officeDocument/2006/relationships/image" Target="../media/image103.png"/><Relationship Id="rId193" Type="http://schemas.openxmlformats.org/officeDocument/2006/relationships/customXml" Target="../ink/ink95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34" Type="http://schemas.openxmlformats.org/officeDocument/2006/relationships/image" Target="../media/image34.png"/><Relationship Id="rId55" Type="http://schemas.openxmlformats.org/officeDocument/2006/relationships/customXml" Target="../ink/ink26.xml"/><Relationship Id="rId76" Type="http://schemas.openxmlformats.org/officeDocument/2006/relationships/image" Target="../media/image55.png"/><Relationship Id="rId97" Type="http://schemas.openxmlformats.org/officeDocument/2006/relationships/customXml" Target="../ink/ink47.xml"/><Relationship Id="rId120" Type="http://schemas.openxmlformats.org/officeDocument/2006/relationships/image" Target="../media/image77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98.png"/><Relationship Id="rId183" Type="http://schemas.openxmlformats.org/officeDocument/2006/relationships/customXml" Target="../ink/ink90.xml"/><Relationship Id="rId2" Type="http://schemas.openxmlformats.org/officeDocument/2006/relationships/image" Target="../media/image11.jpeg"/><Relationship Id="rId29" Type="http://schemas.openxmlformats.org/officeDocument/2006/relationships/customXml" Target="../ink/ink13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21.xml"/><Relationship Id="rId66" Type="http://schemas.openxmlformats.org/officeDocument/2006/relationships/image" Target="../media/image50.png"/><Relationship Id="rId87" Type="http://schemas.openxmlformats.org/officeDocument/2006/relationships/customXml" Target="../ink/ink42.xml"/><Relationship Id="rId110" Type="http://schemas.openxmlformats.org/officeDocument/2006/relationships/image" Target="../media/image72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85.png"/><Relationship Id="rId157" Type="http://schemas.openxmlformats.org/officeDocument/2006/relationships/customXml" Target="../ink/ink77.xml"/><Relationship Id="rId178" Type="http://schemas.openxmlformats.org/officeDocument/2006/relationships/image" Target="../media/image106.png"/><Relationship Id="rId61" Type="http://schemas.openxmlformats.org/officeDocument/2006/relationships/customXml" Target="../ink/ink29.xml"/><Relationship Id="rId82" Type="http://schemas.openxmlformats.org/officeDocument/2006/relationships/image" Target="../media/image58.png"/><Relationship Id="rId152" Type="http://schemas.openxmlformats.org/officeDocument/2006/relationships/image" Target="../media/image93.png"/><Relationship Id="rId173" Type="http://schemas.openxmlformats.org/officeDocument/2006/relationships/customXml" Target="../ink/ink85.xml"/><Relationship Id="rId194" Type="http://schemas.openxmlformats.org/officeDocument/2006/relationships/image" Target="../media/image114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14" Type="http://schemas.openxmlformats.org/officeDocument/2006/relationships/image" Target="../media/image24.png"/><Relationship Id="rId30" Type="http://schemas.openxmlformats.org/officeDocument/2006/relationships/image" Target="../media/image32.png"/><Relationship Id="rId35" Type="http://schemas.openxmlformats.org/officeDocument/2006/relationships/customXml" Target="../ink/ink16.xml"/><Relationship Id="rId56" Type="http://schemas.openxmlformats.org/officeDocument/2006/relationships/image" Target="../media/image45.png"/><Relationship Id="rId77" Type="http://schemas.openxmlformats.org/officeDocument/2006/relationships/customXml" Target="../ink/ink37.xml"/><Relationship Id="rId100" Type="http://schemas.openxmlformats.org/officeDocument/2006/relationships/image" Target="../media/image67.png"/><Relationship Id="rId105" Type="http://schemas.openxmlformats.org/officeDocument/2006/relationships/customXml" Target="../ink/ink51.xml"/><Relationship Id="rId126" Type="http://schemas.openxmlformats.org/officeDocument/2006/relationships/image" Target="../media/image80.png"/><Relationship Id="rId147" Type="http://schemas.openxmlformats.org/officeDocument/2006/relationships/customXml" Target="../ink/ink72.xml"/><Relationship Id="rId168" Type="http://schemas.openxmlformats.org/officeDocument/2006/relationships/image" Target="../media/image101.png"/><Relationship Id="rId8" Type="http://schemas.openxmlformats.org/officeDocument/2006/relationships/image" Target="../media/image21.png"/><Relationship Id="rId51" Type="http://schemas.openxmlformats.org/officeDocument/2006/relationships/customXml" Target="../ink/ink24.xml"/><Relationship Id="rId72" Type="http://schemas.openxmlformats.org/officeDocument/2006/relationships/image" Target="../media/image53.png"/><Relationship Id="rId93" Type="http://schemas.openxmlformats.org/officeDocument/2006/relationships/customXml" Target="../ink/ink45.xml"/><Relationship Id="rId98" Type="http://schemas.openxmlformats.org/officeDocument/2006/relationships/image" Target="../media/image66.png"/><Relationship Id="rId121" Type="http://schemas.openxmlformats.org/officeDocument/2006/relationships/customXml" Target="../ink/ink59.xml"/><Relationship Id="rId142" Type="http://schemas.openxmlformats.org/officeDocument/2006/relationships/image" Target="../media/image88.png"/><Relationship Id="rId163" Type="http://schemas.openxmlformats.org/officeDocument/2006/relationships/customXml" Target="../ink/ink80.xml"/><Relationship Id="rId184" Type="http://schemas.openxmlformats.org/officeDocument/2006/relationships/image" Target="../media/image109.png"/><Relationship Id="rId189" Type="http://schemas.openxmlformats.org/officeDocument/2006/relationships/customXml" Target="../ink/ink93.xml"/><Relationship Id="rId3" Type="http://schemas.openxmlformats.org/officeDocument/2006/relationships/image" Target="../media/image14.png"/><Relationship Id="rId25" Type="http://schemas.openxmlformats.org/officeDocument/2006/relationships/customXml" Target="../ink/ink11.xml"/><Relationship Id="rId46" Type="http://schemas.openxmlformats.org/officeDocument/2006/relationships/image" Target="../media/image40.png"/><Relationship Id="rId67" Type="http://schemas.openxmlformats.org/officeDocument/2006/relationships/customXml" Target="../ink/ink32.xml"/><Relationship Id="rId116" Type="http://schemas.openxmlformats.org/officeDocument/2006/relationships/image" Target="../media/image75.png"/><Relationship Id="rId137" Type="http://schemas.openxmlformats.org/officeDocument/2006/relationships/customXml" Target="../ink/ink67.xml"/><Relationship Id="rId158" Type="http://schemas.openxmlformats.org/officeDocument/2006/relationships/image" Target="../media/image96.png"/><Relationship Id="rId20" Type="http://schemas.openxmlformats.org/officeDocument/2006/relationships/image" Target="../media/image27.png"/><Relationship Id="rId41" Type="http://schemas.openxmlformats.org/officeDocument/2006/relationships/customXml" Target="../ink/ink19.xml"/><Relationship Id="rId62" Type="http://schemas.openxmlformats.org/officeDocument/2006/relationships/image" Target="../media/image48.png"/><Relationship Id="rId83" Type="http://schemas.openxmlformats.org/officeDocument/2006/relationships/customXml" Target="../ink/ink40.xml"/><Relationship Id="rId88" Type="http://schemas.openxmlformats.org/officeDocument/2006/relationships/image" Target="../media/image61.png"/><Relationship Id="rId111" Type="http://schemas.openxmlformats.org/officeDocument/2006/relationships/customXml" Target="../ink/ink54.xml"/><Relationship Id="rId132" Type="http://schemas.openxmlformats.org/officeDocument/2006/relationships/image" Target="../media/image83.png"/><Relationship Id="rId153" Type="http://schemas.openxmlformats.org/officeDocument/2006/relationships/customXml" Target="../ink/ink75.xml"/><Relationship Id="rId174" Type="http://schemas.openxmlformats.org/officeDocument/2006/relationships/image" Target="../media/image104.png"/><Relationship Id="rId179" Type="http://schemas.openxmlformats.org/officeDocument/2006/relationships/customXml" Target="../ink/ink88.xml"/><Relationship Id="rId195" Type="http://schemas.openxmlformats.org/officeDocument/2006/relationships/customXml" Target="../ink/ink96.xml"/><Relationship Id="rId190" Type="http://schemas.openxmlformats.org/officeDocument/2006/relationships/image" Target="../media/image112.png"/><Relationship Id="rId204" Type="http://schemas.openxmlformats.org/officeDocument/2006/relationships/image" Target="../media/image119.png"/><Relationship Id="rId15" Type="http://schemas.openxmlformats.org/officeDocument/2006/relationships/customXml" Target="../ink/ink6.xml"/><Relationship Id="rId36" Type="http://schemas.openxmlformats.org/officeDocument/2006/relationships/image" Target="../media/image35.png"/><Relationship Id="rId57" Type="http://schemas.openxmlformats.org/officeDocument/2006/relationships/customXml" Target="../ink/ink27.xml"/><Relationship Id="rId106" Type="http://schemas.openxmlformats.org/officeDocument/2006/relationships/image" Target="../media/image70.png"/><Relationship Id="rId127" Type="http://schemas.openxmlformats.org/officeDocument/2006/relationships/customXml" Target="../ink/ink62.xml"/><Relationship Id="rId10" Type="http://schemas.openxmlformats.org/officeDocument/2006/relationships/image" Target="../media/image22.png"/><Relationship Id="rId31" Type="http://schemas.openxmlformats.org/officeDocument/2006/relationships/customXml" Target="../ink/ink14.xml"/><Relationship Id="rId52" Type="http://schemas.openxmlformats.org/officeDocument/2006/relationships/image" Target="../media/image43.png"/><Relationship Id="rId73" Type="http://schemas.openxmlformats.org/officeDocument/2006/relationships/customXml" Target="../ink/ink35.xml"/><Relationship Id="rId78" Type="http://schemas.openxmlformats.org/officeDocument/2006/relationships/image" Target="../media/image56.png"/><Relationship Id="rId94" Type="http://schemas.openxmlformats.org/officeDocument/2006/relationships/image" Target="../media/image64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78.png"/><Relationship Id="rId143" Type="http://schemas.openxmlformats.org/officeDocument/2006/relationships/customXml" Target="../ink/ink70.xml"/><Relationship Id="rId148" Type="http://schemas.openxmlformats.org/officeDocument/2006/relationships/image" Target="../media/image91.png"/><Relationship Id="rId164" Type="http://schemas.openxmlformats.org/officeDocument/2006/relationships/image" Target="../media/image99.png"/><Relationship Id="rId169" Type="http://schemas.openxmlformats.org/officeDocument/2006/relationships/customXml" Target="../ink/ink83.xml"/><Relationship Id="rId185" Type="http://schemas.openxmlformats.org/officeDocument/2006/relationships/customXml" Target="../ink/ink91.xml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80" Type="http://schemas.openxmlformats.org/officeDocument/2006/relationships/image" Target="../media/image107.png"/><Relationship Id="rId26" Type="http://schemas.openxmlformats.org/officeDocument/2006/relationships/image" Target="../media/image30.png"/><Relationship Id="rId47" Type="http://schemas.openxmlformats.org/officeDocument/2006/relationships/customXml" Target="../ink/ink22.xml"/><Relationship Id="rId68" Type="http://schemas.openxmlformats.org/officeDocument/2006/relationships/image" Target="../media/image51.png"/><Relationship Id="rId89" Type="http://schemas.openxmlformats.org/officeDocument/2006/relationships/customXml" Target="../ink/ink43.xml"/><Relationship Id="rId112" Type="http://schemas.openxmlformats.org/officeDocument/2006/relationships/image" Target="../media/image73.png"/><Relationship Id="rId133" Type="http://schemas.openxmlformats.org/officeDocument/2006/relationships/customXml" Target="../ink/ink65.xml"/><Relationship Id="rId154" Type="http://schemas.openxmlformats.org/officeDocument/2006/relationships/image" Target="../media/image94.png"/><Relationship Id="rId175" Type="http://schemas.openxmlformats.org/officeDocument/2006/relationships/customXml" Target="../ink/ink86.xml"/><Relationship Id="rId196" Type="http://schemas.openxmlformats.org/officeDocument/2006/relationships/image" Target="../media/image115.png"/><Relationship Id="rId200" Type="http://schemas.openxmlformats.org/officeDocument/2006/relationships/image" Target="../media/image117.png"/><Relationship Id="rId16" Type="http://schemas.openxmlformats.org/officeDocument/2006/relationships/image" Target="../media/image25.png"/><Relationship Id="rId37" Type="http://schemas.openxmlformats.org/officeDocument/2006/relationships/customXml" Target="../ink/ink17.xml"/><Relationship Id="rId58" Type="http://schemas.openxmlformats.org/officeDocument/2006/relationships/image" Target="../media/image46.png"/><Relationship Id="rId79" Type="http://schemas.openxmlformats.org/officeDocument/2006/relationships/customXml" Target="../ink/ink38.xml"/><Relationship Id="rId102" Type="http://schemas.openxmlformats.org/officeDocument/2006/relationships/image" Target="../media/image68.png"/><Relationship Id="rId123" Type="http://schemas.openxmlformats.org/officeDocument/2006/relationships/customXml" Target="../ink/ink60.xml"/><Relationship Id="rId144" Type="http://schemas.openxmlformats.org/officeDocument/2006/relationships/image" Target="../media/image89.png"/><Relationship Id="rId90" Type="http://schemas.openxmlformats.org/officeDocument/2006/relationships/image" Target="../media/image62.png"/><Relationship Id="rId165" Type="http://schemas.openxmlformats.org/officeDocument/2006/relationships/customXml" Target="../ink/ink81.xml"/><Relationship Id="rId186" Type="http://schemas.openxmlformats.org/officeDocument/2006/relationships/image" Target="../media/image110.png"/><Relationship Id="rId27" Type="http://schemas.openxmlformats.org/officeDocument/2006/relationships/customXml" Target="../ink/ink12.xml"/><Relationship Id="rId48" Type="http://schemas.openxmlformats.org/officeDocument/2006/relationships/image" Target="../media/image41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84.png"/><Relationship Id="rId80" Type="http://schemas.openxmlformats.org/officeDocument/2006/relationships/image" Target="../media/image57.png"/><Relationship Id="rId155" Type="http://schemas.openxmlformats.org/officeDocument/2006/relationships/customXml" Target="../ink/ink76.xml"/><Relationship Id="rId176" Type="http://schemas.openxmlformats.org/officeDocument/2006/relationships/image" Target="../media/image105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17" Type="http://schemas.openxmlformats.org/officeDocument/2006/relationships/customXml" Target="../ink/ink7.xml"/><Relationship Id="rId38" Type="http://schemas.openxmlformats.org/officeDocument/2006/relationships/image" Target="../media/image36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79.png"/><Relationship Id="rId70" Type="http://schemas.openxmlformats.org/officeDocument/2006/relationships/image" Target="../media/image52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100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4.xml"/><Relationship Id="rId28" Type="http://schemas.openxmlformats.org/officeDocument/2006/relationships/image" Target="../media/image31.png"/><Relationship Id="rId49" Type="http://schemas.openxmlformats.org/officeDocument/2006/relationships/customXml" Target="../ink/ink23.xml"/><Relationship Id="rId114" Type="http://schemas.openxmlformats.org/officeDocument/2006/relationships/image" Target="../media/image74.png"/><Relationship Id="rId60" Type="http://schemas.openxmlformats.org/officeDocument/2006/relationships/image" Target="../media/image47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95.png"/><Relationship Id="rId177" Type="http://schemas.openxmlformats.org/officeDocument/2006/relationships/customXml" Target="../ink/ink87.xml"/><Relationship Id="rId198" Type="http://schemas.openxmlformats.org/officeDocument/2006/relationships/image" Target="../media/image116.png"/><Relationship Id="rId202" Type="http://schemas.openxmlformats.org/officeDocument/2006/relationships/image" Target="../media/image118.png"/><Relationship Id="rId18" Type="http://schemas.openxmlformats.org/officeDocument/2006/relationships/image" Target="../media/image26.png"/><Relationship Id="rId39" Type="http://schemas.openxmlformats.org/officeDocument/2006/relationships/customXml" Target="../ink/ink18.xml"/><Relationship Id="rId50" Type="http://schemas.openxmlformats.org/officeDocument/2006/relationships/image" Target="../media/image42.png"/><Relationship Id="rId104" Type="http://schemas.openxmlformats.org/officeDocument/2006/relationships/image" Target="../media/image69.png"/><Relationship Id="rId125" Type="http://schemas.openxmlformats.org/officeDocument/2006/relationships/customXml" Target="../ink/ink61.xml"/><Relationship Id="rId146" Type="http://schemas.openxmlformats.org/officeDocument/2006/relationships/image" Target="../media/image90.png"/><Relationship Id="rId167" Type="http://schemas.openxmlformats.org/officeDocument/2006/relationships/customXml" Target="../ink/ink82.xml"/><Relationship Id="rId188" Type="http://schemas.openxmlformats.org/officeDocument/2006/relationships/image" Target="../media/image111.png"/><Relationship Id="rId71" Type="http://schemas.openxmlformats.org/officeDocument/2006/relationships/customXml" Target="../ink/ink34.xml"/><Relationship Id="rId92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A graph showing a blue and white line&#10;&#10;Description automatically generated with medium confidence">
            <a:extLst>
              <a:ext uri="{FF2B5EF4-FFF2-40B4-BE49-F238E27FC236}">
                <a16:creationId xmlns:a16="http://schemas.microsoft.com/office/drawing/2014/main" id="{201E70C1-24B8-95E8-DBD0-783E1867C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178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F1238-521C-1EDA-1E03-FAD39FAA7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Chaotic Oscillators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28F2E-7C93-3FD7-4153-BE54517E1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By: Bodhi Broderick and </a:t>
            </a:r>
            <a:r>
              <a:rPr lang="en-US" b="1" dirty="0">
                <a:solidFill>
                  <a:srgbClr val="FFFFFF"/>
                </a:solidFill>
              </a:rPr>
              <a:t>Nicholas Proctor</a:t>
            </a:r>
          </a:p>
        </p:txBody>
      </p:sp>
    </p:spTree>
    <p:extLst>
      <p:ext uri="{BB962C8B-B14F-4D97-AF65-F5344CB8AC3E}">
        <p14:creationId xmlns:p14="http://schemas.microsoft.com/office/powerpoint/2010/main" val="999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DA720-5464-E9B0-CCD1-228AB3CF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Chaos Theory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B905-B705-AC53-7135-64C559947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700" dirty="0"/>
              <a:t>Predictable Deterministic Systems that are:</a:t>
            </a:r>
          </a:p>
          <a:p>
            <a:r>
              <a:rPr lang="en-US" sz="1700" dirty="0"/>
              <a:t>Sensitive to initial conditions</a:t>
            </a:r>
          </a:p>
          <a:p>
            <a:r>
              <a:rPr lang="en-US" sz="1700" dirty="0"/>
              <a:t>Topologically transitive</a:t>
            </a:r>
          </a:p>
          <a:p>
            <a:pPr lvl="1"/>
            <a:r>
              <a:rPr lang="en-US" sz="1700" dirty="0"/>
              <a:t>Shifts between &gt;1 end conditions</a:t>
            </a:r>
          </a:p>
          <a:p>
            <a:r>
              <a:rPr lang="en-US" sz="1700" dirty="0"/>
              <a:t>w/ dense periodic orbits</a:t>
            </a:r>
          </a:p>
          <a:p>
            <a:r>
              <a:rPr lang="en-US" sz="1700" dirty="0"/>
              <a:t>Mechanical Chaotic Oscillator</a:t>
            </a:r>
          </a:p>
          <a:p>
            <a:pPr lvl="1"/>
            <a:r>
              <a:rPr lang="en-US" sz="1700" dirty="0"/>
              <a:t>2 sets of coils =&gt; 2 Magnetic Fields</a:t>
            </a:r>
          </a:p>
          <a:p>
            <a:pPr lvl="2"/>
            <a:r>
              <a:rPr lang="en-US" sz="1700" dirty="0"/>
              <a:t>Large orients central magnet </a:t>
            </a:r>
          </a:p>
          <a:p>
            <a:pPr lvl="2"/>
            <a:r>
              <a:rPr lang="en-US" sz="1700" dirty="0"/>
              <a:t>Small toggled to create chaotic oscillation</a:t>
            </a:r>
          </a:p>
          <a:p>
            <a:endParaRPr lang="en-US" sz="1700" dirty="0"/>
          </a:p>
        </p:txBody>
      </p:sp>
      <p:pic>
        <p:nvPicPr>
          <p:cNvPr id="14" name="Picture 13" descr="A transparent box with a circular object&#10;&#10;Description automatically generated">
            <a:extLst>
              <a:ext uri="{FF2B5EF4-FFF2-40B4-BE49-F238E27FC236}">
                <a16:creationId xmlns:a16="http://schemas.microsoft.com/office/drawing/2014/main" id="{9FE4A7D1-2BDF-9390-4050-BD2EBB7E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0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78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E957-E04C-E122-A38A-570D837C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Density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F189-DE4A-A2A3-8D27-8EEAD14FB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↓ why?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/>
              <a:t>What is the point density of =&gt;?</a:t>
            </a:r>
          </a:p>
          <a:p>
            <a:pPr lvl="1"/>
            <a:r>
              <a:rPr lang="en-US" dirty="0"/>
              <a:t>121</a:t>
            </a:r>
          </a:p>
          <a:p>
            <a:pPr lvl="1"/>
            <a:r>
              <a:rPr lang="en-US" dirty="0"/>
              <a:t>400</a:t>
            </a:r>
          </a:p>
          <a:p>
            <a:pPr lvl="1"/>
            <a:r>
              <a:rPr lang="en-US" dirty="0"/>
              <a:t>100</a:t>
            </a:r>
          </a:p>
          <a:p>
            <a:pPr lvl="1"/>
            <a:r>
              <a:rPr lang="en-US" dirty="0"/>
              <a:t>Tell 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74E301-91B2-EF0E-8A19-3E86943DACCF}"/>
              </a:ext>
            </a:extLst>
          </p:cNvPr>
          <p:cNvGrpSpPr/>
          <p:nvPr/>
        </p:nvGrpSpPr>
        <p:grpSpPr>
          <a:xfrm>
            <a:off x="1405875" y="2214157"/>
            <a:ext cx="3245507" cy="1007320"/>
            <a:chOff x="1405875" y="2214157"/>
            <a:chExt cx="3245507" cy="1007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13BCD-1906-CF70-D2C4-E6EDC5FD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814" y="2214157"/>
              <a:ext cx="2417568" cy="10073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072CAF-EBD7-74FE-0656-D00FB641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5875" y="2327138"/>
              <a:ext cx="810733" cy="78135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6896C67-476C-3EAB-30A0-E0C37DB6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75" y="1825625"/>
            <a:ext cx="4766325" cy="34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F24CA-269F-82E1-F5B7-D345BABD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Disproof of 121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6A779-9FD1-6659-9AB2-2301FC38F7DF}"/>
              </a:ext>
            </a:extLst>
          </p:cNvPr>
          <p:cNvSpPr>
            <a:spLocks/>
          </p:cNvSpPr>
          <p:nvPr/>
        </p:nvSpPr>
        <p:spPr>
          <a:xfrm>
            <a:off x="5692539" y="1940807"/>
            <a:ext cx="5661261" cy="423615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Dependent on length of the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constant for given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Arbitrary designation of segment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 as x -&gt; inf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1AAAE-F5CB-81D4-0043-4C2DC9EA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3" y="1940807"/>
            <a:ext cx="4299554" cy="3721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D3CE3-60EA-DC9F-A2CF-DD3424C6FD25}"/>
                  </a:ext>
                </a:extLst>
              </p:cNvPr>
              <p:cNvSpPr txBox="1"/>
              <p:nvPr/>
            </p:nvSpPr>
            <p:spPr>
              <a:xfrm>
                <a:off x="6165639" y="3562376"/>
                <a:ext cx="2357530" cy="576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9494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368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368" i="1" kern="1200">
                                  <a:solidFill>
                                    <a:srgbClr val="694E4C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36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36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36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368" i="1" kern="1200">
                                  <a:solidFill>
                                    <a:srgbClr val="694E4C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36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1368" i="1" kern="1200">
                                      <a:solidFill>
                                        <a:srgbClr val="694E4C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368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  <m:r>
                                    <a:rPr lang="en-US" sz="136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36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1368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D3CE3-60EA-DC9F-A2CF-DD3424C6F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39" y="3562376"/>
                <a:ext cx="2357530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F8FD1F1-260A-5776-DBBA-05064DEC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85" y="5861072"/>
            <a:ext cx="5661261" cy="439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0AA3AC-8DBD-9F01-0767-30ADFEF6889B}"/>
                  </a:ext>
                </a:extLst>
              </p:cNvPr>
              <p:cNvSpPr txBox="1"/>
              <p:nvPr/>
            </p:nvSpPr>
            <p:spPr>
              <a:xfrm>
                <a:off x="4941585" y="4823183"/>
                <a:ext cx="6096000" cy="10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→0,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0AA3AC-8DBD-9F01-0767-30ADFEF68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85" y="4823183"/>
                <a:ext cx="6096000" cy="1015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EFD9F-2E86-D21E-4374-C7441410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Properties of Point Density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6354-219A-2B6F-9EC4-C49978E4A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2504819"/>
            <a:ext cx="6986016" cy="3672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Scalability</a:t>
            </a:r>
          </a:p>
          <a:p>
            <a:r>
              <a:rPr lang="en-US" sz="2200" dirty="0"/>
              <a:t>Full Area-Coverage</a:t>
            </a:r>
          </a:p>
          <a:p>
            <a:r>
              <a:rPr lang="en-US" sz="2200" dirty="0"/>
              <a:t>No Arbitrary Bounding</a:t>
            </a:r>
          </a:p>
          <a:p>
            <a:r>
              <a:rPr lang="en-US" sz="2200" dirty="0"/>
              <a:t>Consistency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67872-4A24-677D-2C7B-BF05076D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59"/>
          <a:stretch/>
        </p:blipFill>
        <p:spPr>
          <a:xfrm>
            <a:off x="7334371" y="137898"/>
            <a:ext cx="4343401" cy="314437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1677A7E-C2B3-6AF6-4D4A-5F97664D362E}"/>
              </a:ext>
            </a:extLst>
          </p:cNvPr>
          <p:cNvGrpSpPr/>
          <p:nvPr/>
        </p:nvGrpSpPr>
        <p:grpSpPr>
          <a:xfrm>
            <a:off x="2222083" y="4453781"/>
            <a:ext cx="3927017" cy="1584924"/>
            <a:chOff x="85217" y="4024513"/>
            <a:chExt cx="4348800" cy="1482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542A8D2-F3A9-5D85-A363-CDE265356612}"/>
                    </a:ext>
                  </a:extLst>
                </p:cNvPr>
                <p:cNvSpPr txBox="1"/>
                <p:nvPr/>
              </p:nvSpPr>
              <p:spPr>
                <a:xfrm>
                  <a:off x="380669" y="4715907"/>
                  <a:ext cx="4053348" cy="7913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713232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</m:d>
                        <m:r>
                          <a:rPr lang="en-US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     </m:t>
                        </m:r>
                      </m:oMath>
                    </m:oMathPara>
                  </a14:m>
                  <a:endParaRPr lang="en-US" sz="936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defTabSz="713232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i="1" kern="120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200" i="1" kern="120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𝑢𝑣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120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 kern="120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𝑢𝑣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542A8D2-F3A9-5D85-A363-CDE265356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69" y="4715907"/>
                  <a:ext cx="4053348" cy="791327"/>
                </a:xfrm>
                <a:prstGeom prst="rect">
                  <a:avLst/>
                </a:prstGeom>
                <a:blipFill>
                  <a:blip r:embed="rId3"/>
                  <a:stretch>
                    <a:fillRect r="-4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EF167D-F9B2-02C9-BA53-7DF7996C3DD3}"/>
                    </a:ext>
                  </a:extLst>
                </p:cNvPr>
                <p:cNvSpPr txBox="1"/>
                <p:nvPr/>
              </p:nvSpPr>
              <p:spPr>
                <a:xfrm>
                  <a:off x="85217" y="4024513"/>
                  <a:ext cx="3782962" cy="10740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713232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92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092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point</m:t>
                            </m:r>
                          </m:sub>
                        </m:sSub>
                        <m:r>
                          <a:rPr lang="en-US" sz="1092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trlPr>
                                  <a:rPr lang="en-US" sz="1092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a:rPr lang="en-US" sz="1092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  <m:r>
                                  <a:rPr lang="en-US" sz="1092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sz="1092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  <m:r>
                                  <a:rPr lang="en-US" sz="1092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den>
                                </m:f>
                              </m:sup>
                              <m:e>
                                <m:nary>
                                  <m:naryPr>
                                    <m:ctrlP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n-US" sz="1092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092" i="1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92" kern="1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det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092" i="1" kern="1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92" i="1" kern="1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092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092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092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92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nary>
                            <m: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 </m:t>
                            </m:r>
                            <m: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𝑑𝑢</m:t>
                            </m:r>
                            <m: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 </m:t>
                            </m:r>
                            <m:r>
                              <a:rPr lang="en-US" sz="1092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𝑑𝑣</m:t>
                            </m:r>
                          </m:den>
                        </m:f>
                      </m:oMath>
                    </m:oMathPara>
                  </a14:m>
                  <a:endParaRPr lang="en-US" sz="1404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EF167D-F9B2-02C9-BA53-7DF7996C3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7" y="4024513"/>
                  <a:ext cx="3782962" cy="1074012"/>
                </a:xfrm>
                <a:prstGeom prst="rect">
                  <a:avLst/>
                </a:prstGeom>
                <a:blipFill>
                  <a:blip r:embed="rId4"/>
                  <a:stretch>
                    <a:fillRect t="-31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A509D2-C063-97AC-3767-629438189518}"/>
                  </a:ext>
                </a:extLst>
              </p:cNvPr>
              <p:cNvSpPr txBox="1"/>
              <p:nvPr/>
            </p:nvSpPr>
            <p:spPr>
              <a:xfrm>
                <a:off x="6149100" y="3282275"/>
                <a:ext cx="6096000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unknown</m:t>
                          </m:r>
                        </m:sub>
                      </m:sSub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trlP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0.5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kern="100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Yu Mincho" panose="02020400000000000000" pitchFamily="18" charset="-128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14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Yu Mincho" panose="02020400000000000000" pitchFamily="18" charset="-128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Yu Mincho" panose="02020400000000000000" pitchFamily="18" charset="-128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  <m:r>
                                                        <a:rPr lang="en-US" sz="14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Yu Mincho" panose="02020400000000000000" pitchFamily="18" charset="-128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4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Yu Mincho" panose="02020400000000000000" pitchFamily="18" charset="-128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Yu Mincho" panose="02020400000000000000" pitchFamily="18" charset="-128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𝑑𝑢</m:t>
                          </m:r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𝑑𝑣</m:t>
                          </m:r>
                        </m:den>
                      </m:f>
                    </m:oMath>
                  </m:oMathPara>
                </a14:m>
                <a:endParaRPr lang="en-US" sz="1400" kern="1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A509D2-C063-97AC-3767-62943818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100" y="3282275"/>
                <a:ext cx="6096000" cy="837665"/>
              </a:xfrm>
              <a:prstGeom prst="rect">
                <a:avLst/>
              </a:prstGeom>
              <a:blipFill>
                <a:blip r:embed="rId5"/>
                <a:stretch>
                  <a:fillRect t="-13043" b="-44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F4A67C2-3B9B-A0E0-9955-0A6D11E90EE1}"/>
              </a:ext>
            </a:extLst>
          </p:cNvPr>
          <p:cNvGrpSpPr/>
          <p:nvPr/>
        </p:nvGrpSpPr>
        <p:grpSpPr>
          <a:xfrm>
            <a:off x="6540178" y="3820916"/>
            <a:ext cx="6430296" cy="2938992"/>
            <a:chOff x="-1157118" y="3858391"/>
            <a:chExt cx="6430296" cy="2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54EED-BB1E-CD11-402E-0CDFCF2C812C}"/>
                    </a:ext>
                  </a:extLst>
                </p:cNvPr>
                <p:cNvSpPr txBox="1"/>
                <p:nvPr/>
              </p:nvSpPr>
              <p:spPr>
                <a:xfrm>
                  <a:off x="-989970" y="5911563"/>
                  <a:ext cx="6096000" cy="8858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10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i="1" kern="10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kern="10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    </m:t>
                        </m:r>
                      </m:oMath>
                    </m:oMathPara>
                  </a14:m>
                  <a:endParaRPr lang="en-US" sz="1200" b="0" i="1" kern="100" dirty="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𝑢𝑣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𝑢𝑣</m:t>
                            </m:r>
                          </m:e>
                        </m:d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D3F5B4-0B5E-8A0A-7B38-CA5CE537D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9970" y="5911563"/>
                  <a:ext cx="6096000" cy="885820"/>
                </a:xfrm>
                <a:prstGeom prst="rect">
                  <a:avLst/>
                </a:prstGeom>
                <a:blipFill>
                  <a:blip r:embed="rId6"/>
                  <a:stretch>
                    <a:fillRect b="-376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E85A893-F656-01A2-DB45-3AF56ED0DCBA}"/>
                    </a:ext>
                  </a:extLst>
                </p:cNvPr>
                <p:cNvSpPr txBox="1"/>
                <p:nvPr/>
              </p:nvSpPr>
              <p:spPr>
                <a:xfrm>
                  <a:off x="13664" y="3858391"/>
                  <a:ext cx="4088732" cy="7832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100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200" i="1" kern="100" dirty="0">
                    <a:effectLst/>
                    <a:latin typeface="Cambria Math" panose="020405030504060302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𝑢𝑣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,     </m:t>
                            </m:r>
                            <m:sSub>
                              <m:sSub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kern="100" smtClean="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𝑢𝑣</m:t>
                            </m:r>
                          </m:e>
                        </m:d>
                      </m:oMath>
                    </m:oMathPara>
                  </a14:m>
                  <a:endParaRPr lang="en-US" sz="18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B877ADF-855A-47B6-C404-242142E0D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4" y="3858391"/>
                  <a:ext cx="4088732" cy="783228"/>
                </a:xfrm>
                <a:prstGeom prst="rect">
                  <a:avLst/>
                </a:prstGeom>
                <a:blipFill>
                  <a:blip r:embed="rId7"/>
                  <a:stretch>
                    <a:fillRect l="-3875" r="-4173" b="-55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9B198C-F33F-2CFB-E365-BCB0B8D6036A}"/>
                    </a:ext>
                  </a:extLst>
                </p:cNvPr>
                <p:cNvSpPr txBox="1"/>
                <p:nvPr/>
              </p:nvSpPr>
              <p:spPr>
                <a:xfrm>
                  <a:off x="-1157118" y="5350227"/>
                  <a:ext cx="6430296" cy="6420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20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68E9FC7-982E-9CA5-8EA5-7676704B8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7118" y="5350227"/>
                  <a:ext cx="6430296" cy="642099"/>
                </a:xfrm>
                <a:prstGeom prst="rect">
                  <a:avLst/>
                </a:prstGeom>
                <a:blipFill>
                  <a:blip r:embed="rId8"/>
                  <a:stretch>
                    <a:fillRect t="-16981" b="-69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DAEBE4-F0F6-967C-F7FD-1AE9731256F8}"/>
                    </a:ext>
                  </a:extLst>
                </p:cNvPr>
                <p:cNvSpPr txBox="1"/>
                <p:nvPr/>
              </p:nvSpPr>
              <p:spPr>
                <a:xfrm>
                  <a:off x="13664" y="4641619"/>
                  <a:ext cx="4088732" cy="6420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20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D40152C-2A06-EC31-5D8B-D707776FC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4" y="4641619"/>
                  <a:ext cx="4088732" cy="642099"/>
                </a:xfrm>
                <a:prstGeom prst="rect">
                  <a:avLst/>
                </a:prstGeom>
                <a:blipFill>
                  <a:blip r:embed="rId9"/>
                  <a:stretch>
                    <a:fillRect l="-4024" t="-17143" r="-4173" b="-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51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198-19F4-7DBC-0BF5-F7E83DE2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Analysis</a:t>
            </a:r>
          </a:p>
        </p:txBody>
      </p:sp>
      <p:pic>
        <p:nvPicPr>
          <p:cNvPr id="10" name="Picture 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62593925-0EF7-7F4B-C342-342002CA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37" y="0"/>
            <a:ext cx="3656461" cy="6858000"/>
          </a:xfrm>
          <a:prstGeom prst="rect">
            <a:avLst/>
          </a:prstGeom>
        </p:spPr>
      </p:pic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EAC1F96D-5511-B4CE-10E2-009ED572A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73" y="4591878"/>
            <a:ext cx="3793563" cy="2266122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7261C89-3FE0-76F8-1806-F79253B5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Microchip Toggling</a:t>
            </a:r>
          </a:p>
          <a:p>
            <a:pPr lvl="1"/>
            <a:r>
              <a:rPr lang="en-US" dirty="0"/>
              <a:t>AC current generation</a:t>
            </a:r>
          </a:p>
          <a:p>
            <a:r>
              <a:rPr lang="en-US" dirty="0"/>
              <a:t>Potential Faults</a:t>
            </a:r>
          </a:p>
          <a:p>
            <a:pPr lvl="1"/>
            <a:r>
              <a:rPr lang="en-US" dirty="0"/>
              <a:t>Microcontroller</a:t>
            </a:r>
          </a:p>
          <a:p>
            <a:pPr lvl="1"/>
            <a:r>
              <a:rPr lang="en-US" dirty="0"/>
              <a:t>Microchip</a:t>
            </a:r>
          </a:p>
          <a:p>
            <a:pPr lvl="2"/>
            <a:r>
              <a:rPr lang="en-US" dirty="0"/>
              <a:t>Shorting ground?</a:t>
            </a:r>
          </a:p>
          <a:p>
            <a:pPr lvl="2"/>
            <a:r>
              <a:rPr lang="en-US" dirty="0"/>
              <a:t>No voltage to toggle port</a:t>
            </a:r>
          </a:p>
        </p:txBody>
      </p:sp>
      <p:pic>
        <p:nvPicPr>
          <p:cNvPr id="21" name="Content Placeholder 17" descr="A close-up of a transistor&#10;&#10;Description automatically generated">
            <a:extLst>
              <a:ext uri="{FF2B5EF4-FFF2-40B4-BE49-F238E27FC236}">
                <a16:creationId xmlns:a16="http://schemas.microsoft.com/office/drawing/2014/main" id="{6FBE5941-04A4-770B-F06D-EA6C4B96D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32" y="655383"/>
            <a:ext cx="3035212" cy="2070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F87AF2-56F4-54B8-84A7-2ED1621B8E6A}"/>
                  </a:ext>
                </a:extLst>
              </p14:cNvPr>
              <p14:cNvContentPartPr/>
              <p14:nvPr/>
            </p14:nvContentPartPr>
            <p14:xfrm>
              <a:off x="13117394" y="5824644"/>
              <a:ext cx="33840" cy="1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F87AF2-56F4-54B8-84A7-2ED1621B8E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08394" y="5816004"/>
                <a:ext cx="514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065EFD9-97EB-FB30-1BD7-201C0BC46787}"/>
              </a:ext>
            </a:extLst>
          </p:cNvPr>
          <p:cNvGrpSpPr/>
          <p:nvPr/>
        </p:nvGrpSpPr>
        <p:grpSpPr>
          <a:xfrm>
            <a:off x="8656274" y="6210204"/>
            <a:ext cx="264600" cy="178920"/>
            <a:chOff x="8656274" y="6210204"/>
            <a:chExt cx="2646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2A07B4-F3CD-6885-7F07-CBBA527411D4}"/>
                    </a:ext>
                  </a:extLst>
                </p14:cNvPr>
                <p14:cNvContentPartPr/>
                <p14:nvPr/>
              </p14:nvContentPartPr>
              <p14:xfrm>
                <a:off x="8739794" y="6210204"/>
                <a:ext cx="94680" cy="23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2A07B4-F3CD-6885-7F07-CBBA527411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31154" y="6201204"/>
                  <a:ext cx="112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5F8EB4-A621-EB8A-5DC6-C36A7A70B94E}"/>
                    </a:ext>
                  </a:extLst>
                </p14:cNvPr>
                <p14:cNvContentPartPr/>
                <p14:nvPr/>
              </p14:nvContentPartPr>
              <p14:xfrm>
                <a:off x="8716754" y="6251244"/>
                <a:ext cx="179640" cy="3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5F8EB4-A621-EB8A-5DC6-C36A7A70B9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07754" y="6242244"/>
                  <a:ext cx="197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E795D8-4EF5-86A0-15C8-CC2B57821F2B}"/>
                    </a:ext>
                  </a:extLst>
                </p14:cNvPr>
                <p14:cNvContentPartPr/>
                <p14:nvPr/>
              </p14:nvContentPartPr>
              <p14:xfrm>
                <a:off x="8656274" y="6311364"/>
                <a:ext cx="264600" cy="7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E795D8-4EF5-86A0-15C8-CC2B57821F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47634" y="6302724"/>
                  <a:ext cx="2822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E8C20F-6720-3968-CA1B-F69F70B340B2}"/>
              </a:ext>
            </a:extLst>
          </p:cNvPr>
          <p:cNvGrpSpPr/>
          <p:nvPr/>
        </p:nvGrpSpPr>
        <p:grpSpPr>
          <a:xfrm>
            <a:off x="9131114" y="5726724"/>
            <a:ext cx="186480" cy="207000"/>
            <a:chOff x="9131114" y="5726724"/>
            <a:chExt cx="1864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EA21A6-E1D3-4574-435B-694CE3148F6C}"/>
                    </a:ext>
                  </a:extLst>
                </p14:cNvPr>
                <p14:cNvContentPartPr/>
                <p14:nvPr/>
              </p14:nvContentPartPr>
              <p14:xfrm>
                <a:off x="9167834" y="5811684"/>
                <a:ext cx="89640" cy="55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EA21A6-E1D3-4574-435B-694CE3148F6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8834" y="5803044"/>
                  <a:ext cx="107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4FBA92-B6BF-8BA9-2592-23DB90C57FED}"/>
                    </a:ext>
                  </a:extLst>
                </p14:cNvPr>
                <p14:cNvContentPartPr/>
                <p14:nvPr/>
              </p14:nvContentPartPr>
              <p14:xfrm>
                <a:off x="9131114" y="5726724"/>
                <a:ext cx="186480" cy="20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4FBA92-B6BF-8BA9-2592-23DB90C57F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22114" y="5718084"/>
                  <a:ext cx="2041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3CF14D-3869-8F32-9B24-471B0663543E}"/>
              </a:ext>
            </a:extLst>
          </p:cNvPr>
          <p:cNvGrpSpPr/>
          <p:nvPr/>
        </p:nvGrpSpPr>
        <p:grpSpPr>
          <a:xfrm>
            <a:off x="9420554" y="5404164"/>
            <a:ext cx="211680" cy="232560"/>
            <a:chOff x="9420554" y="5404164"/>
            <a:chExt cx="2116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E0861B-9EC6-6AEF-32D6-221EDB17D9A6}"/>
                    </a:ext>
                  </a:extLst>
                </p14:cNvPr>
                <p14:cNvContentPartPr/>
                <p14:nvPr/>
              </p14:nvContentPartPr>
              <p14:xfrm>
                <a:off x="9459434" y="5493084"/>
                <a:ext cx="99000" cy="3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E0861B-9EC6-6AEF-32D6-221EDB17D9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50434" y="5484084"/>
                  <a:ext cx="116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A6C5C8-27B8-69F5-4408-3D8461608597}"/>
                    </a:ext>
                  </a:extLst>
                </p14:cNvPr>
                <p14:cNvContentPartPr/>
                <p14:nvPr/>
              </p14:nvContentPartPr>
              <p14:xfrm>
                <a:off x="9420554" y="5404164"/>
                <a:ext cx="211680" cy="232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A6C5C8-27B8-69F5-4408-3D84616085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11554" y="5395524"/>
                  <a:ext cx="2293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3679AD-35E1-068D-6CE1-5B6C7B1C907A}"/>
              </a:ext>
            </a:extLst>
          </p:cNvPr>
          <p:cNvGrpSpPr/>
          <p:nvPr/>
        </p:nvGrpSpPr>
        <p:grpSpPr>
          <a:xfrm>
            <a:off x="9601274" y="4891884"/>
            <a:ext cx="127800" cy="226080"/>
            <a:chOff x="9601274" y="4891884"/>
            <a:chExt cx="1278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B6AD59-B602-0334-A333-3DA17EEF0A81}"/>
                    </a:ext>
                  </a:extLst>
                </p14:cNvPr>
                <p14:cNvContentPartPr/>
                <p14:nvPr/>
              </p14:nvContentPartPr>
              <p14:xfrm>
                <a:off x="9633674" y="4961724"/>
                <a:ext cx="8100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B6AD59-B602-0334-A333-3DA17EEF0A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25034" y="4953084"/>
                  <a:ext cx="98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15D843-7DA2-831E-D7E7-1E5624534236}"/>
                    </a:ext>
                  </a:extLst>
                </p14:cNvPr>
                <p14:cNvContentPartPr/>
                <p14:nvPr/>
              </p14:nvContentPartPr>
              <p14:xfrm>
                <a:off x="9601274" y="4891884"/>
                <a:ext cx="127800" cy="226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15D843-7DA2-831E-D7E7-1E56245342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2634" y="4883244"/>
                  <a:ext cx="14544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BA0E18-516C-9684-87F5-3540A5DCCA8D}"/>
              </a:ext>
            </a:extLst>
          </p:cNvPr>
          <p:cNvGrpSpPr/>
          <p:nvPr/>
        </p:nvGrpSpPr>
        <p:grpSpPr>
          <a:xfrm>
            <a:off x="9599474" y="4422804"/>
            <a:ext cx="194040" cy="266040"/>
            <a:chOff x="9599474" y="4422804"/>
            <a:chExt cx="19404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28D84E-BAE3-187D-4325-2E4C89D90C4D}"/>
                    </a:ext>
                  </a:extLst>
                </p14:cNvPr>
                <p14:cNvContentPartPr/>
                <p14:nvPr/>
              </p14:nvContentPartPr>
              <p14:xfrm>
                <a:off x="9625754" y="4556364"/>
                <a:ext cx="118800" cy="65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28D84E-BAE3-187D-4325-2E4C89D90C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16754" y="4547724"/>
                  <a:ext cx="136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1CA0D9-E6CA-51A1-70F4-04240FAE2F37}"/>
                    </a:ext>
                  </a:extLst>
                </p14:cNvPr>
                <p14:cNvContentPartPr/>
                <p14:nvPr/>
              </p14:nvContentPartPr>
              <p14:xfrm>
                <a:off x="9599474" y="4422804"/>
                <a:ext cx="194040" cy="26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1CA0D9-E6CA-51A1-70F4-04240FAE2F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90834" y="4413804"/>
                  <a:ext cx="21168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83EA4F-E1AE-7F3A-A9E1-2E4778ECE196}"/>
              </a:ext>
            </a:extLst>
          </p:cNvPr>
          <p:cNvGrpSpPr/>
          <p:nvPr/>
        </p:nvGrpSpPr>
        <p:grpSpPr>
          <a:xfrm>
            <a:off x="9574274" y="4007364"/>
            <a:ext cx="196200" cy="210240"/>
            <a:chOff x="9574274" y="4007364"/>
            <a:chExt cx="19620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C4F63C-69BC-A1A0-9A8B-D1A478D6CE56}"/>
                    </a:ext>
                  </a:extLst>
                </p14:cNvPr>
                <p14:cNvContentPartPr/>
                <p14:nvPr/>
              </p14:nvContentPartPr>
              <p14:xfrm>
                <a:off x="9618194" y="4088724"/>
                <a:ext cx="108360" cy="26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C4F63C-69BC-A1A0-9A8B-D1A478D6CE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09194" y="4079724"/>
                  <a:ext cx="12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364568-0D3E-0352-D055-BBD4B20684E9}"/>
                    </a:ext>
                  </a:extLst>
                </p14:cNvPr>
                <p14:cNvContentPartPr/>
                <p14:nvPr/>
              </p14:nvContentPartPr>
              <p14:xfrm>
                <a:off x="9574274" y="4007364"/>
                <a:ext cx="196200" cy="21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364568-0D3E-0352-D055-BBD4B20684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65634" y="3998364"/>
                  <a:ext cx="21384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30E242-6195-FA8A-EE95-519A39701D18}"/>
              </a:ext>
            </a:extLst>
          </p:cNvPr>
          <p:cNvGrpSpPr/>
          <p:nvPr/>
        </p:nvGrpSpPr>
        <p:grpSpPr>
          <a:xfrm>
            <a:off x="11418194" y="6249444"/>
            <a:ext cx="186480" cy="261000"/>
            <a:chOff x="11418194" y="6249444"/>
            <a:chExt cx="1864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94C2FF-391B-AE21-23BA-1C36096C0843}"/>
                    </a:ext>
                  </a:extLst>
                </p14:cNvPr>
                <p14:cNvContentPartPr/>
                <p14:nvPr/>
              </p14:nvContentPartPr>
              <p14:xfrm>
                <a:off x="11431514" y="6332244"/>
                <a:ext cx="131760" cy="146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94C2FF-391B-AE21-23BA-1C36096C08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22514" y="6323604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EC67CC-6131-B62B-20AF-4039A42774C4}"/>
                    </a:ext>
                  </a:extLst>
                </p14:cNvPr>
                <p14:cNvContentPartPr/>
                <p14:nvPr/>
              </p14:nvContentPartPr>
              <p14:xfrm>
                <a:off x="11418194" y="6249444"/>
                <a:ext cx="186480" cy="26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EC67CC-6131-B62B-20AF-4039A42774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09554" y="6240444"/>
                  <a:ext cx="2041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738CD0-56CF-0EAB-2269-86F3D7B2FB1A}"/>
              </a:ext>
            </a:extLst>
          </p:cNvPr>
          <p:cNvGrpSpPr/>
          <p:nvPr/>
        </p:nvGrpSpPr>
        <p:grpSpPr>
          <a:xfrm>
            <a:off x="11362754" y="5435124"/>
            <a:ext cx="171360" cy="250560"/>
            <a:chOff x="11362754" y="5435124"/>
            <a:chExt cx="1713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9F192E-B77C-EAE9-81A7-9270CDEF39C8}"/>
                    </a:ext>
                  </a:extLst>
                </p14:cNvPr>
                <p14:cNvContentPartPr/>
                <p14:nvPr/>
              </p14:nvContentPartPr>
              <p14:xfrm>
                <a:off x="11390834" y="5512164"/>
                <a:ext cx="99000" cy="15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9F192E-B77C-EAE9-81A7-9270CDEF39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81834" y="5503524"/>
                  <a:ext cx="116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3517CB-F26D-848E-630C-C0FDE3B3ECEA}"/>
                    </a:ext>
                  </a:extLst>
                </p14:cNvPr>
                <p14:cNvContentPartPr/>
                <p14:nvPr/>
              </p14:nvContentPartPr>
              <p14:xfrm>
                <a:off x="11362754" y="5435124"/>
                <a:ext cx="171360" cy="250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3517CB-F26D-848E-630C-C0FDE3B3ECE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53754" y="5426124"/>
                  <a:ext cx="18900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B0FF3D-9522-93BA-685F-3D848741BBB6}"/>
              </a:ext>
            </a:extLst>
          </p:cNvPr>
          <p:cNvGrpSpPr/>
          <p:nvPr/>
        </p:nvGrpSpPr>
        <p:grpSpPr>
          <a:xfrm>
            <a:off x="11289674" y="4918164"/>
            <a:ext cx="205920" cy="258840"/>
            <a:chOff x="11289674" y="4918164"/>
            <a:chExt cx="2059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59D9D6-C35B-6F74-7731-767DF8FB7DFC}"/>
                    </a:ext>
                  </a:extLst>
                </p14:cNvPr>
                <p14:cNvContentPartPr/>
                <p14:nvPr/>
              </p14:nvContentPartPr>
              <p14:xfrm>
                <a:off x="11370314" y="4979004"/>
                <a:ext cx="39600" cy="161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59D9D6-C35B-6F74-7731-767DF8FB7D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61674" y="4970004"/>
                  <a:ext cx="5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9E8D5C-1BA0-C152-4835-8AA7606773F4}"/>
                    </a:ext>
                  </a:extLst>
                </p14:cNvPr>
                <p14:cNvContentPartPr/>
                <p14:nvPr/>
              </p14:nvContentPartPr>
              <p14:xfrm>
                <a:off x="11319914" y="5000244"/>
                <a:ext cx="149400" cy="8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9E8D5C-1BA0-C152-4835-8AA7606773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10914" y="4991604"/>
                  <a:ext cx="16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845B43-22E6-6F45-096E-E2374D081F29}"/>
                    </a:ext>
                  </a:extLst>
                </p14:cNvPr>
                <p14:cNvContentPartPr/>
                <p14:nvPr/>
              </p14:nvContentPartPr>
              <p14:xfrm>
                <a:off x="11289674" y="4918164"/>
                <a:ext cx="205920" cy="258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845B43-22E6-6F45-096E-E2374D081F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81034" y="4909524"/>
                  <a:ext cx="2235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B13984-E4DD-473F-C78D-9B6A6A015E85}"/>
              </a:ext>
            </a:extLst>
          </p:cNvPr>
          <p:cNvGrpSpPr/>
          <p:nvPr/>
        </p:nvGrpSpPr>
        <p:grpSpPr>
          <a:xfrm>
            <a:off x="11181674" y="3751404"/>
            <a:ext cx="182160" cy="273960"/>
            <a:chOff x="11181674" y="3751404"/>
            <a:chExt cx="1821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BBB7F2-DFB0-E4A4-5103-4C416641BC77}"/>
                    </a:ext>
                  </a:extLst>
                </p14:cNvPr>
                <p14:cNvContentPartPr/>
                <p14:nvPr/>
              </p14:nvContentPartPr>
              <p14:xfrm>
                <a:off x="11230274" y="3825204"/>
                <a:ext cx="33480" cy="116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BBB7F2-DFB0-E4A4-5103-4C416641BC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221274" y="3816564"/>
                  <a:ext cx="5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F7A90F-A256-59D2-C78B-74590B1254BC}"/>
                    </a:ext>
                  </a:extLst>
                </p14:cNvPr>
                <p14:cNvContentPartPr/>
                <p14:nvPr/>
              </p14:nvContentPartPr>
              <p14:xfrm>
                <a:off x="11212274" y="3864084"/>
                <a:ext cx="110160" cy="2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F7A90F-A256-59D2-C78B-74590B1254B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03634" y="3855444"/>
                  <a:ext cx="127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A1F3FC-D412-26ED-7560-D226BDE6C9DD}"/>
                    </a:ext>
                  </a:extLst>
                </p14:cNvPr>
                <p14:cNvContentPartPr/>
                <p14:nvPr/>
              </p14:nvContentPartPr>
              <p14:xfrm>
                <a:off x="11181674" y="3751404"/>
                <a:ext cx="182160" cy="273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A1F3FC-D412-26ED-7560-D226BDE6C9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172674" y="3742764"/>
                  <a:ext cx="1998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70AAE17-B844-A5B2-4F86-DEB93F659C39}"/>
              </a:ext>
            </a:extLst>
          </p:cNvPr>
          <p:cNvGrpSpPr/>
          <p:nvPr/>
        </p:nvGrpSpPr>
        <p:grpSpPr>
          <a:xfrm>
            <a:off x="9845354" y="5215524"/>
            <a:ext cx="437760" cy="240120"/>
            <a:chOff x="9845354" y="5215524"/>
            <a:chExt cx="4377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810C14-8158-083A-A701-AB14F1200E92}"/>
                    </a:ext>
                  </a:extLst>
                </p14:cNvPr>
                <p14:cNvContentPartPr/>
                <p14:nvPr/>
              </p14:nvContentPartPr>
              <p14:xfrm>
                <a:off x="9845354" y="5270604"/>
                <a:ext cx="124560" cy="185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810C14-8158-083A-A701-AB14F1200E9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36354" y="5261604"/>
                  <a:ext cx="142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933F38-2A6F-9A0C-79B9-3FB697CCEC33}"/>
                    </a:ext>
                  </a:extLst>
                </p14:cNvPr>
                <p14:cNvContentPartPr/>
                <p14:nvPr/>
              </p14:nvContentPartPr>
              <p14:xfrm>
                <a:off x="10010594" y="5233524"/>
                <a:ext cx="12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933F38-2A6F-9A0C-79B9-3FB697CCEC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01594" y="5224524"/>
                  <a:ext cx="138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3ADCF1-3521-5624-18D1-1D1F649413F6}"/>
                    </a:ext>
                  </a:extLst>
                </p14:cNvPr>
                <p14:cNvContentPartPr/>
                <p14:nvPr/>
              </p14:nvContentPartPr>
              <p14:xfrm>
                <a:off x="10084394" y="5215524"/>
                <a:ext cx="140040" cy="16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3ADCF1-3521-5624-18D1-1D1F649413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75394" y="5206884"/>
                  <a:ext cx="157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FD8171-CA8C-79F7-3442-AFFEEF6235B7}"/>
                    </a:ext>
                  </a:extLst>
                </p14:cNvPr>
                <p14:cNvContentPartPr/>
                <p14:nvPr/>
              </p14:nvContentPartPr>
              <p14:xfrm>
                <a:off x="10211474" y="5223804"/>
                <a:ext cx="71640" cy="2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FD8171-CA8C-79F7-3442-AFFEEF6235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02834" y="5214804"/>
                  <a:ext cx="892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3851277-EEDA-6BA3-8246-8705058E21FB}"/>
              </a:ext>
            </a:extLst>
          </p:cNvPr>
          <p:cNvGrpSpPr/>
          <p:nvPr/>
        </p:nvGrpSpPr>
        <p:grpSpPr>
          <a:xfrm>
            <a:off x="11140994" y="4114644"/>
            <a:ext cx="488880" cy="522360"/>
            <a:chOff x="11140994" y="4114644"/>
            <a:chExt cx="48888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395BA8-6FA3-7346-6B7C-0214FA871E0D}"/>
                    </a:ext>
                  </a:extLst>
                </p14:cNvPr>
                <p14:cNvContentPartPr/>
                <p14:nvPr/>
              </p14:nvContentPartPr>
              <p14:xfrm>
                <a:off x="11270594" y="4189884"/>
                <a:ext cx="26280" cy="147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395BA8-6FA3-7346-6B7C-0214FA871E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61594" y="4180884"/>
                  <a:ext cx="43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BA178A-20C8-91C5-108D-9471216FF2C7}"/>
                    </a:ext>
                  </a:extLst>
                </p14:cNvPr>
                <p14:cNvContentPartPr/>
                <p14:nvPr/>
              </p14:nvContentPartPr>
              <p14:xfrm>
                <a:off x="11190314" y="4223004"/>
                <a:ext cx="126720" cy="72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BA178A-20C8-91C5-108D-9471216FF2C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81674" y="4214004"/>
                  <a:ext cx="144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041A15-D236-D3BD-CC66-7AFEA7D055D5}"/>
                    </a:ext>
                  </a:extLst>
                </p14:cNvPr>
                <p14:cNvContentPartPr/>
                <p14:nvPr/>
              </p14:nvContentPartPr>
              <p14:xfrm>
                <a:off x="11192474" y="4114644"/>
                <a:ext cx="207720" cy="271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041A15-D236-D3BD-CC66-7AFEA7D055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183834" y="4105644"/>
                  <a:ext cx="225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B00A30A-5A8F-4109-0029-499F4EA9F8CE}"/>
                    </a:ext>
                  </a:extLst>
                </p14:cNvPr>
                <p14:cNvContentPartPr/>
                <p14:nvPr/>
              </p14:nvContentPartPr>
              <p14:xfrm>
                <a:off x="11140994" y="4469604"/>
                <a:ext cx="100800" cy="167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B00A30A-5A8F-4109-0029-499F4EA9F8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32354" y="4460964"/>
                  <a:ext cx="118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073ABE-AB83-D32F-C05F-00941E952800}"/>
                    </a:ext>
                  </a:extLst>
                </p14:cNvPr>
                <p14:cNvContentPartPr/>
                <p14:nvPr/>
              </p14:nvContentPartPr>
              <p14:xfrm>
                <a:off x="11278874" y="4457724"/>
                <a:ext cx="149040" cy="158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C073ABE-AB83-D32F-C05F-00941E9528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269874" y="4449084"/>
                  <a:ext cx="166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D73A4B8-90D3-064C-793B-4F0DBA392781}"/>
                    </a:ext>
                  </a:extLst>
                </p14:cNvPr>
                <p14:cNvContentPartPr/>
                <p14:nvPr/>
              </p14:nvContentPartPr>
              <p14:xfrm>
                <a:off x="11402354" y="4430364"/>
                <a:ext cx="129960" cy="145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D73A4B8-90D3-064C-793B-4F0DBA3927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93354" y="4421724"/>
                  <a:ext cx="147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399849-E852-34B9-BCAE-DB8B9586A959}"/>
                    </a:ext>
                  </a:extLst>
                </p14:cNvPr>
                <p14:cNvContentPartPr/>
                <p14:nvPr/>
              </p14:nvContentPartPr>
              <p14:xfrm>
                <a:off x="11521874" y="4393644"/>
                <a:ext cx="108000" cy="103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399849-E852-34B9-BCAE-DB8B9586A9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12874" y="4384644"/>
                  <a:ext cx="1256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647B056-0E73-ACCA-D180-D063B296409E}"/>
              </a:ext>
            </a:extLst>
          </p:cNvPr>
          <p:cNvGrpSpPr/>
          <p:nvPr/>
        </p:nvGrpSpPr>
        <p:grpSpPr>
          <a:xfrm>
            <a:off x="9733034" y="5908164"/>
            <a:ext cx="1072080" cy="705600"/>
            <a:chOff x="9733034" y="5908164"/>
            <a:chExt cx="10720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0F6BFF5-867B-E27B-2BF7-F18D752C9DCD}"/>
                    </a:ext>
                  </a:extLst>
                </p14:cNvPr>
                <p14:cNvContentPartPr/>
                <p14:nvPr/>
              </p14:nvContentPartPr>
              <p14:xfrm>
                <a:off x="9733034" y="6231444"/>
                <a:ext cx="86400" cy="180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0F6BFF5-867B-E27B-2BF7-F18D752C9D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24394" y="6222804"/>
                  <a:ext cx="104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D4350B-8F27-8C97-907B-162EC6D1BC86}"/>
                    </a:ext>
                  </a:extLst>
                </p14:cNvPr>
                <p14:cNvContentPartPr/>
                <p14:nvPr/>
              </p14:nvContentPartPr>
              <p14:xfrm>
                <a:off x="9854354" y="6188604"/>
                <a:ext cx="108720" cy="90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D4350B-8F27-8C97-907B-162EC6D1BC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45714" y="6179604"/>
                  <a:ext cx="126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5C1942-B496-86EE-8B49-37D92EFFBE80}"/>
                    </a:ext>
                  </a:extLst>
                </p14:cNvPr>
                <p14:cNvContentPartPr/>
                <p14:nvPr/>
              </p14:nvContentPartPr>
              <p14:xfrm>
                <a:off x="9956954" y="6051804"/>
                <a:ext cx="160200" cy="12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5C1942-B496-86EE-8B49-37D92EFFBE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47954" y="6042804"/>
                  <a:ext cx="177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1326A53-59A0-D772-24D2-FBCBECF76694}"/>
                    </a:ext>
                  </a:extLst>
                </p14:cNvPr>
                <p14:cNvContentPartPr/>
                <p14:nvPr/>
              </p14:nvContentPartPr>
              <p14:xfrm>
                <a:off x="10076474" y="5931204"/>
                <a:ext cx="115200" cy="153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1326A53-59A0-D772-24D2-FBCBECF7669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67834" y="5922564"/>
                  <a:ext cx="132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BD72E7-A084-336E-6E07-9887EAEF9ECA}"/>
                    </a:ext>
                  </a:extLst>
                </p14:cNvPr>
                <p14:cNvContentPartPr/>
                <p14:nvPr/>
              </p14:nvContentPartPr>
              <p14:xfrm>
                <a:off x="9948674" y="6467964"/>
                <a:ext cx="135360" cy="11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BD72E7-A084-336E-6E07-9887EAEF9E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40034" y="6459324"/>
                  <a:ext cx="153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731626-388F-4E00-349E-CE04FB90CF20}"/>
                    </a:ext>
                  </a:extLst>
                </p14:cNvPr>
                <p14:cNvContentPartPr/>
                <p14:nvPr/>
              </p14:nvContentPartPr>
              <p14:xfrm>
                <a:off x="10033634" y="6299844"/>
                <a:ext cx="181440" cy="19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731626-388F-4E00-349E-CE04FB90CF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24634" y="6291204"/>
                  <a:ext cx="199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F136CA-415E-A6AC-F66B-8E1F3774F20F}"/>
                    </a:ext>
                  </a:extLst>
                </p14:cNvPr>
                <p14:cNvContentPartPr/>
                <p14:nvPr/>
              </p14:nvContentPartPr>
              <p14:xfrm>
                <a:off x="10221914" y="6017244"/>
                <a:ext cx="253440" cy="32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F136CA-415E-A6AC-F66B-8E1F3774F2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13274" y="6008244"/>
                  <a:ext cx="271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9C4A5ED-855D-C44F-5B50-1219D9ABA93A}"/>
                    </a:ext>
                  </a:extLst>
                </p14:cNvPr>
                <p14:cNvContentPartPr/>
                <p14:nvPr/>
              </p14:nvContentPartPr>
              <p14:xfrm>
                <a:off x="10517474" y="5908164"/>
                <a:ext cx="162360" cy="217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9C4A5ED-855D-C44F-5B50-1219D9ABA93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08834" y="5899164"/>
                  <a:ext cx="180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6AA0B6-8A1D-C892-921F-8705A45B72CD}"/>
                    </a:ext>
                  </a:extLst>
                </p14:cNvPr>
                <p14:cNvContentPartPr/>
                <p14:nvPr/>
              </p14:nvContentPartPr>
              <p14:xfrm>
                <a:off x="10258274" y="6456804"/>
                <a:ext cx="210240" cy="15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6AA0B6-8A1D-C892-921F-8705A45B72C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49634" y="6447804"/>
                  <a:ext cx="227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E35D416-926D-0CAF-F3B2-A2E9A91D2D25}"/>
                    </a:ext>
                  </a:extLst>
                </p14:cNvPr>
                <p14:cNvContentPartPr/>
                <p14:nvPr/>
              </p14:nvContentPartPr>
              <p14:xfrm>
                <a:off x="10451954" y="6425484"/>
                <a:ext cx="70920" cy="83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E35D416-926D-0CAF-F3B2-A2E9A91D2D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42954" y="641684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1BB23B-EB6D-AE3A-AED2-6662BE060F29}"/>
                    </a:ext>
                  </a:extLst>
                </p14:cNvPr>
                <p14:cNvContentPartPr/>
                <p14:nvPr/>
              </p14:nvContentPartPr>
              <p14:xfrm>
                <a:off x="10410194" y="6313524"/>
                <a:ext cx="113400" cy="164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1BB23B-EB6D-AE3A-AED2-6662BE060F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01194" y="6304524"/>
                  <a:ext cx="131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193D0F-31FD-1DF5-FD60-A8E3FA87E64B}"/>
                    </a:ext>
                  </a:extLst>
                </p14:cNvPr>
                <p14:cNvContentPartPr/>
                <p14:nvPr/>
              </p14:nvContentPartPr>
              <p14:xfrm>
                <a:off x="10501274" y="6420084"/>
                <a:ext cx="87120" cy="113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193D0F-31FD-1DF5-FD60-A8E3FA87E64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92274" y="6411444"/>
                  <a:ext cx="104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73CB45B-F56E-781C-DB16-4B60E2169E74}"/>
                    </a:ext>
                  </a:extLst>
                </p14:cNvPr>
                <p14:cNvContentPartPr/>
                <p14:nvPr/>
              </p14:nvContentPartPr>
              <p14:xfrm>
                <a:off x="10571834" y="6208404"/>
                <a:ext cx="103320" cy="226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73CB45B-F56E-781C-DB16-4B60E2169E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63194" y="6199764"/>
                  <a:ext cx="120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2719FF-048D-D8FE-BD51-4A74E56E12A5}"/>
                    </a:ext>
                  </a:extLst>
                </p14:cNvPr>
                <p14:cNvContentPartPr/>
                <p14:nvPr/>
              </p14:nvContentPartPr>
              <p14:xfrm>
                <a:off x="10709354" y="6032724"/>
                <a:ext cx="95760" cy="248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2719FF-048D-D8FE-BD51-4A74E56E12A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00354" y="6023724"/>
                  <a:ext cx="1134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DB1B082-17A1-B1A1-1626-3258BB98DB42}"/>
              </a:ext>
            </a:extLst>
          </p:cNvPr>
          <p:cNvGrpSpPr/>
          <p:nvPr/>
        </p:nvGrpSpPr>
        <p:grpSpPr>
          <a:xfrm>
            <a:off x="9126434" y="4597404"/>
            <a:ext cx="892440" cy="236520"/>
            <a:chOff x="9126434" y="4597404"/>
            <a:chExt cx="8924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94E6BDF-0CFA-8D5C-6AA6-5AE88331434B}"/>
                    </a:ext>
                  </a:extLst>
                </p14:cNvPr>
                <p14:cNvContentPartPr/>
                <p14:nvPr/>
              </p14:nvContentPartPr>
              <p14:xfrm>
                <a:off x="9369434" y="4597404"/>
                <a:ext cx="649440" cy="23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94E6BDF-0CFA-8D5C-6AA6-5AE88331434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60794" y="4588404"/>
                  <a:ext cx="667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C117F3-6A8C-325A-64F0-68A5AB30FC8A}"/>
                    </a:ext>
                  </a:extLst>
                </p14:cNvPr>
                <p14:cNvContentPartPr/>
                <p14:nvPr/>
              </p14:nvContentPartPr>
              <p14:xfrm>
                <a:off x="9126434" y="4653564"/>
                <a:ext cx="272520" cy="33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C117F3-6A8C-325A-64F0-68A5AB30FC8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17434" y="4644924"/>
                  <a:ext cx="29016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5AEE81-2E02-F9A8-B9FC-A1B1DDCD06DE}"/>
              </a:ext>
            </a:extLst>
          </p:cNvPr>
          <p:cNvGrpSpPr/>
          <p:nvPr/>
        </p:nvGrpSpPr>
        <p:grpSpPr>
          <a:xfrm>
            <a:off x="10416314" y="4863444"/>
            <a:ext cx="473760" cy="294120"/>
            <a:chOff x="10416314" y="4863444"/>
            <a:chExt cx="47376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C43DE9B-ECE8-7493-096E-6A8EE28645AC}"/>
                    </a:ext>
                  </a:extLst>
                </p14:cNvPr>
                <p14:cNvContentPartPr/>
                <p14:nvPr/>
              </p14:nvContentPartPr>
              <p14:xfrm>
                <a:off x="10416314" y="4986924"/>
                <a:ext cx="47160" cy="170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C43DE9B-ECE8-7493-096E-6A8EE28645A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07674" y="4978284"/>
                  <a:ext cx="64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855408-041B-B499-87E2-B57313354689}"/>
                    </a:ext>
                  </a:extLst>
                </p14:cNvPr>
                <p14:cNvContentPartPr/>
                <p14:nvPr/>
              </p14:nvContentPartPr>
              <p14:xfrm>
                <a:off x="10537274" y="4963164"/>
                <a:ext cx="38160" cy="147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855408-041B-B499-87E2-B5731335468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28634" y="4954164"/>
                  <a:ext cx="55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0CFFC0D-6EB1-CC2F-BFFA-5ACA5D44D98C}"/>
                    </a:ext>
                  </a:extLst>
                </p14:cNvPr>
                <p14:cNvContentPartPr/>
                <p14:nvPr/>
              </p14:nvContentPartPr>
              <p14:xfrm>
                <a:off x="10493714" y="4937604"/>
                <a:ext cx="81360" cy="64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0CFFC0D-6EB1-CC2F-BFFA-5ACA5D44D9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84714" y="4928964"/>
                  <a:ext cx="99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1BB52ED-7AB8-2856-69BD-BA7182495F80}"/>
                    </a:ext>
                  </a:extLst>
                </p14:cNvPr>
                <p14:cNvContentPartPr/>
                <p14:nvPr/>
              </p14:nvContentPartPr>
              <p14:xfrm>
                <a:off x="10521074" y="5026164"/>
                <a:ext cx="114120" cy="12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1BB52ED-7AB8-2856-69BD-BA7182495F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2074" y="5017164"/>
                  <a:ext cx="131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1BE83DA-6D14-7062-A907-EB76CCAB2FEA}"/>
                    </a:ext>
                  </a:extLst>
                </p14:cNvPr>
                <p14:cNvContentPartPr/>
                <p14:nvPr/>
              </p14:nvContentPartPr>
              <p14:xfrm>
                <a:off x="10667594" y="4881084"/>
                <a:ext cx="80280" cy="197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1BE83DA-6D14-7062-A907-EB76CCAB2F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58594" y="4872084"/>
                  <a:ext cx="97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51242B-BF02-CFCF-6C4E-8A61D7F61960}"/>
                    </a:ext>
                  </a:extLst>
                </p14:cNvPr>
                <p14:cNvContentPartPr/>
                <p14:nvPr/>
              </p14:nvContentPartPr>
              <p14:xfrm>
                <a:off x="10788554" y="4863444"/>
                <a:ext cx="101520" cy="82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51242B-BF02-CFCF-6C4E-8A61D7F619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79914" y="4854444"/>
                  <a:ext cx="11916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667B494-2DC5-C69E-3554-1CA338A53F8C}"/>
                  </a:ext>
                </a:extLst>
              </p14:cNvPr>
              <p14:cNvContentPartPr/>
              <p14:nvPr/>
            </p14:nvContentPartPr>
            <p14:xfrm>
              <a:off x="8218514" y="3102684"/>
              <a:ext cx="361800" cy="313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667B494-2DC5-C69E-3554-1CA338A53F8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209514" y="3094044"/>
                <a:ext cx="3794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5AC13F7-316E-482D-E2A8-7A0C84A96DF6}"/>
                  </a:ext>
                </a:extLst>
              </p14:cNvPr>
              <p14:cNvContentPartPr/>
              <p14:nvPr/>
            </p14:nvContentPartPr>
            <p14:xfrm>
              <a:off x="8551514" y="2474844"/>
              <a:ext cx="14040" cy="22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5AC13F7-316E-482D-E2A8-7A0C84A96DF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542874" y="2466204"/>
                <a:ext cx="316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D1C956-45C1-8264-0F33-AC9069CA9D6C}"/>
              </a:ext>
            </a:extLst>
          </p:cNvPr>
          <p:cNvGrpSpPr/>
          <p:nvPr/>
        </p:nvGrpSpPr>
        <p:grpSpPr>
          <a:xfrm>
            <a:off x="7424714" y="2396724"/>
            <a:ext cx="779760" cy="927720"/>
            <a:chOff x="7424714" y="2396724"/>
            <a:chExt cx="779760" cy="9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41C5076-8589-118F-1977-3AE4EE192777}"/>
                    </a:ext>
                  </a:extLst>
                </p14:cNvPr>
                <p14:cNvContentPartPr/>
                <p14:nvPr/>
              </p14:nvContentPartPr>
              <p14:xfrm>
                <a:off x="7424714" y="2757444"/>
                <a:ext cx="134640" cy="192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41C5076-8589-118F-1977-3AE4EE19277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16074" y="2748444"/>
                  <a:ext cx="152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5FE10C6-2D6B-7182-EDEA-81EECED2A54A}"/>
                    </a:ext>
                  </a:extLst>
                </p14:cNvPr>
                <p14:cNvContentPartPr/>
                <p14:nvPr/>
              </p14:nvContentPartPr>
              <p14:xfrm>
                <a:off x="7551434" y="2560524"/>
                <a:ext cx="323640" cy="315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5FE10C6-2D6B-7182-EDEA-81EECED2A54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42794" y="2551884"/>
                  <a:ext cx="341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CE88375-FAB1-71C7-AEB5-AFAB9F7D5B8A}"/>
                    </a:ext>
                  </a:extLst>
                </p14:cNvPr>
                <p14:cNvContentPartPr/>
                <p14:nvPr/>
              </p14:nvContentPartPr>
              <p14:xfrm>
                <a:off x="7850954" y="2514444"/>
                <a:ext cx="84960" cy="132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CE88375-FAB1-71C7-AEB5-AFAB9F7D5B8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42314" y="2505804"/>
                  <a:ext cx="102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19724A7-09EB-2819-B16F-6650C2320B5B}"/>
                    </a:ext>
                  </a:extLst>
                </p14:cNvPr>
                <p14:cNvContentPartPr/>
                <p14:nvPr/>
              </p14:nvContentPartPr>
              <p14:xfrm>
                <a:off x="7961474" y="2396724"/>
                <a:ext cx="135000" cy="278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19724A7-09EB-2819-B16F-6650C2320B5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52834" y="2388084"/>
                  <a:ext cx="152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47F94C-C292-73E5-256F-FBFF78083856}"/>
                    </a:ext>
                  </a:extLst>
                </p14:cNvPr>
                <p14:cNvContentPartPr/>
                <p14:nvPr/>
              </p14:nvContentPartPr>
              <p14:xfrm>
                <a:off x="7660874" y="3069924"/>
                <a:ext cx="113040" cy="254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47F94C-C292-73E5-256F-FBFF7808385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51874" y="3061284"/>
                  <a:ext cx="130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815BDE1-C113-28CC-657C-6B297CDF210E}"/>
                    </a:ext>
                  </a:extLst>
                </p14:cNvPr>
                <p14:cNvContentPartPr/>
                <p14:nvPr/>
              </p14:nvContentPartPr>
              <p14:xfrm>
                <a:off x="7776074" y="3045804"/>
                <a:ext cx="11520" cy="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815BDE1-C113-28CC-657C-6B297CDF21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67074" y="303716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10BB04-CE0F-CB93-35C1-06EBD978C8B1}"/>
                    </a:ext>
                  </a:extLst>
                </p14:cNvPr>
                <p14:cNvContentPartPr/>
                <p14:nvPr/>
              </p14:nvContentPartPr>
              <p14:xfrm>
                <a:off x="7796594" y="3005124"/>
                <a:ext cx="81720" cy="83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10BB04-CE0F-CB93-35C1-06EBD978C8B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7594" y="2996484"/>
                  <a:ext cx="99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C2EE388-DE1B-7D35-1DEC-F7E2A41CC2E1}"/>
                    </a:ext>
                  </a:extLst>
                </p14:cNvPr>
                <p14:cNvContentPartPr/>
                <p14:nvPr/>
              </p14:nvContentPartPr>
              <p14:xfrm>
                <a:off x="7893794" y="2858244"/>
                <a:ext cx="61560" cy="154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C2EE388-DE1B-7D35-1DEC-F7E2A41CC2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85154" y="2849604"/>
                  <a:ext cx="79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3FDC66-294D-7849-CC96-8A4347DAACAB}"/>
                    </a:ext>
                  </a:extLst>
                </p14:cNvPr>
                <p14:cNvContentPartPr/>
                <p14:nvPr/>
              </p14:nvContentPartPr>
              <p14:xfrm>
                <a:off x="7962554" y="2797764"/>
                <a:ext cx="96120" cy="152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3FDC66-294D-7849-CC96-8A4347DAACA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3914" y="2789124"/>
                  <a:ext cx="11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25FB3F-D4B3-F0AB-EAFC-21F0BC92B844}"/>
                    </a:ext>
                  </a:extLst>
                </p14:cNvPr>
                <p14:cNvContentPartPr/>
                <p14:nvPr/>
              </p14:nvContentPartPr>
              <p14:xfrm>
                <a:off x="8095754" y="2736924"/>
                <a:ext cx="96120" cy="101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25FB3F-D4B3-F0AB-EAFC-21F0BC92B84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86754" y="2727924"/>
                  <a:ext cx="113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5383BD6-E152-5185-9760-32B655EB9849}"/>
                    </a:ext>
                  </a:extLst>
                </p14:cNvPr>
                <p14:cNvContentPartPr/>
                <p14:nvPr/>
              </p14:nvContentPartPr>
              <p14:xfrm>
                <a:off x="8109434" y="2676804"/>
                <a:ext cx="95040" cy="138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5383BD6-E152-5185-9760-32B655EB984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00434" y="2667804"/>
                  <a:ext cx="1126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7570413-81D7-1B7A-1216-9E99C8E5F36E}"/>
              </a:ext>
            </a:extLst>
          </p:cNvPr>
          <p:cNvGrpSpPr/>
          <p:nvPr/>
        </p:nvGrpSpPr>
        <p:grpSpPr>
          <a:xfrm>
            <a:off x="9946874" y="1386564"/>
            <a:ext cx="210240" cy="703080"/>
            <a:chOff x="9946874" y="1386564"/>
            <a:chExt cx="210240" cy="7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0402C6-ED5A-9728-6A58-1C9AA7DB91DB}"/>
                    </a:ext>
                  </a:extLst>
                </p14:cNvPr>
                <p14:cNvContentPartPr/>
                <p14:nvPr/>
              </p14:nvContentPartPr>
              <p14:xfrm>
                <a:off x="10014554" y="1893084"/>
                <a:ext cx="122760" cy="7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0402C6-ED5A-9728-6A58-1C9AA7DB91D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05554" y="1884444"/>
                  <a:ext cx="14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881AA02-6BD7-573A-82E9-F3DF9E772F26}"/>
                    </a:ext>
                  </a:extLst>
                </p14:cNvPr>
                <p14:cNvContentPartPr/>
                <p14:nvPr/>
              </p14:nvContentPartPr>
              <p14:xfrm>
                <a:off x="9968834" y="1829724"/>
                <a:ext cx="165960" cy="259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881AA02-6BD7-573A-82E9-F3DF9E772F2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960194" y="1821084"/>
                  <a:ext cx="183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16318BB-E14C-BB7A-FB16-334C8A38AB01}"/>
                    </a:ext>
                  </a:extLst>
                </p14:cNvPr>
                <p14:cNvContentPartPr/>
                <p14:nvPr/>
              </p14:nvContentPartPr>
              <p14:xfrm>
                <a:off x="9997994" y="1673484"/>
                <a:ext cx="131400" cy="60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16318BB-E14C-BB7A-FB16-334C8A38AB0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89354" y="1664844"/>
                  <a:ext cx="149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175799D-17F9-F924-778C-CDFC5B0C36BD}"/>
                    </a:ext>
                  </a:extLst>
                </p14:cNvPr>
                <p14:cNvContentPartPr/>
                <p14:nvPr/>
              </p14:nvContentPartPr>
              <p14:xfrm>
                <a:off x="9972794" y="1602564"/>
                <a:ext cx="159480" cy="268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175799D-17F9-F924-778C-CDFC5B0C36B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63794" y="1593564"/>
                  <a:ext cx="177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24092A-D791-2E9A-F12F-3465421AA694}"/>
                    </a:ext>
                  </a:extLst>
                </p14:cNvPr>
                <p14:cNvContentPartPr/>
                <p14:nvPr/>
              </p14:nvContentPartPr>
              <p14:xfrm>
                <a:off x="9960194" y="1489524"/>
                <a:ext cx="141120" cy="3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24092A-D791-2E9A-F12F-3465421AA69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51554" y="1480884"/>
                  <a:ext cx="158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A2E6465-D82F-C551-644B-7549E2552673}"/>
                    </a:ext>
                  </a:extLst>
                </p14:cNvPr>
                <p14:cNvContentPartPr/>
                <p14:nvPr/>
              </p14:nvContentPartPr>
              <p14:xfrm>
                <a:off x="9946874" y="1386564"/>
                <a:ext cx="210240" cy="276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A2E6465-D82F-C551-644B-7549E255267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37874" y="1377564"/>
                  <a:ext cx="22788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0FE238A-CF46-77D3-545C-3C2F6019DE14}"/>
                  </a:ext>
                </a:extLst>
              </p14:cNvPr>
              <p14:cNvContentPartPr/>
              <p14:nvPr/>
            </p14:nvContentPartPr>
            <p14:xfrm>
              <a:off x="9845354" y="103524"/>
              <a:ext cx="360" cy="5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0FE238A-CF46-77D3-545C-3C2F6019DE1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836354" y="94884"/>
                <a:ext cx="1800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40853D8-E32E-B86E-D56A-8889E8C7D6A1}"/>
              </a:ext>
            </a:extLst>
          </p:cNvPr>
          <p:cNvGrpSpPr/>
          <p:nvPr/>
        </p:nvGrpSpPr>
        <p:grpSpPr>
          <a:xfrm>
            <a:off x="9950114" y="647124"/>
            <a:ext cx="201960" cy="709200"/>
            <a:chOff x="9950114" y="647124"/>
            <a:chExt cx="201960" cy="70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6B2F9E0-607D-2123-2C83-BAD69DC210A8}"/>
                    </a:ext>
                  </a:extLst>
                </p14:cNvPr>
                <p14:cNvContentPartPr/>
                <p14:nvPr/>
              </p14:nvContentPartPr>
              <p14:xfrm>
                <a:off x="10063154" y="1177764"/>
                <a:ext cx="34560" cy="84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6B2F9E0-607D-2123-2C83-BAD69DC210A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54154" y="1169124"/>
                  <a:ext cx="52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4D40826-2052-B2BA-4D6A-FC49CB1D7441}"/>
                    </a:ext>
                  </a:extLst>
                </p14:cNvPr>
                <p14:cNvContentPartPr/>
                <p14:nvPr/>
              </p14:nvContentPartPr>
              <p14:xfrm>
                <a:off x="10023914" y="1177044"/>
                <a:ext cx="102960" cy="60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4D40826-2052-B2BA-4D6A-FC49CB1D744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15274" y="1168404"/>
                  <a:ext cx="120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8792973-A329-3A3E-6FBA-C6D990192517}"/>
                    </a:ext>
                  </a:extLst>
                </p14:cNvPr>
                <p14:cNvContentPartPr/>
                <p14:nvPr/>
              </p14:nvContentPartPr>
              <p14:xfrm>
                <a:off x="10008434" y="1078044"/>
                <a:ext cx="141120" cy="278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8792973-A329-3A3E-6FBA-C6D9901925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99434" y="1069044"/>
                  <a:ext cx="158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E839C0-4ADF-6C8D-B31F-7E8B02D852B1}"/>
                    </a:ext>
                  </a:extLst>
                </p14:cNvPr>
                <p14:cNvContentPartPr/>
                <p14:nvPr/>
              </p14:nvContentPartPr>
              <p14:xfrm>
                <a:off x="10029314" y="929724"/>
                <a:ext cx="38160" cy="110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E839C0-4ADF-6C8D-B31F-7E8B02D852B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020674" y="920724"/>
                  <a:ext cx="55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4FBCA8-C516-DE8A-1CC8-38381185CDB4}"/>
                    </a:ext>
                  </a:extLst>
                </p14:cNvPr>
                <p14:cNvContentPartPr/>
                <p14:nvPr/>
              </p14:nvContentPartPr>
              <p14:xfrm>
                <a:off x="9994754" y="939084"/>
                <a:ext cx="101160" cy="62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4FBCA8-C516-DE8A-1CC8-38381185CD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85754" y="930084"/>
                  <a:ext cx="118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5B1B8B-796D-7AD1-9A56-FC2EE9746E31}"/>
                    </a:ext>
                  </a:extLst>
                </p14:cNvPr>
                <p14:cNvContentPartPr/>
                <p14:nvPr/>
              </p14:nvContentPartPr>
              <p14:xfrm>
                <a:off x="9955514" y="846924"/>
                <a:ext cx="158760" cy="215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5B1B8B-796D-7AD1-9A56-FC2EE9746E3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46874" y="837924"/>
                  <a:ext cx="176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A46C2F5-6F0C-FAAF-3DCF-489E3F7A8155}"/>
                    </a:ext>
                  </a:extLst>
                </p14:cNvPr>
                <p14:cNvContentPartPr/>
                <p14:nvPr/>
              </p14:nvContentPartPr>
              <p14:xfrm>
                <a:off x="10015634" y="726684"/>
                <a:ext cx="50040" cy="156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A46C2F5-6F0C-FAAF-3DCF-489E3F7A81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06994" y="717684"/>
                  <a:ext cx="6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4B5B883-ABFB-28E6-3C9A-F0B0AFE53196}"/>
                    </a:ext>
                  </a:extLst>
                </p14:cNvPr>
                <p14:cNvContentPartPr/>
                <p14:nvPr/>
              </p14:nvContentPartPr>
              <p14:xfrm>
                <a:off x="9985034" y="725244"/>
                <a:ext cx="123840" cy="87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4B5B883-ABFB-28E6-3C9A-F0B0AFE531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76034" y="716244"/>
                  <a:ext cx="141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B746E62-9ECC-8933-F877-CC16600FFBF0}"/>
                    </a:ext>
                  </a:extLst>
                </p14:cNvPr>
                <p14:cNvContentPartPr/>
                <p14:nvPr/>
              </p14:nvContentPartPr>
              <p14:xfrm>
                <a:off x="9950114" y="647124"/>
                <a:ext cx="201960" cy="290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B746E62-9ECC-8933-F877-CC16600FFBF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41474" y="638484"/>
                  <a:ext cx="21960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1EB1F33-7E40-393E-FADB-2E79AEBD6B69}"/>
              </a:ext>
            </a:extLst>
          </p:cNvPr>
          <p:cNvGrpSpPr/>
          <p:nvPr/>
        </p:nvGrpSpPr>
        <p:grpSpPr>
          <a:xfrm>
            <a:off x="9441434" y="-40116"/>
            <a:ext cx="681480" cy="672480"/>
            <a:chOff x="9441434" y="-40116"/>
            <a:chExt cx="6814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BDBE62-AF61-B120-3E5D-D2FCCCB1D0B6}"/>
                    </a:ext>
                  </a:extLst>
                </p14:cNvPr>
                <p14:cNvContentPartPr/>
                <p14:nvPr/>
              </p14:nvContentPartPr>
              <p14:xfrm>
                <a:off x="9564554" y="430404"/>
                <a:ext cx="195840" cy="15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BDBE62-AF61-B120-3E5D-D2FCCCB1D0B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55914" y="421404"/>
                  <a:ext cx="213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53BD058-685E-A7EB-5672-8EDE9C72746D}"/>
                    </a:ext>
                  </a:extLst>
                </p14:cNvPr>
                <p14:cNvContentPartPr/>
                <p14:nvPr/>
              </p14:nvContentPartPr>
              <p14:xfrm>
                <a:off x="9581834" y="506364"/>
                <a:ext cx="226800" cy="49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53BD058-685E-A7EB-5672-8EDE9C72746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72834" y="497364"/>
                  <a:ext cx="244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D25574B-E99D-8978-67D9-8BE1EAC4720E}"/>
                    </a:ext>
                  </a:extLst>
                </p14:cNvPr>
                <p14:cNvContentPartPr/>
                <p14:nvPr/>
              </p14:nvContentPartPr>
              <p14:xfrm>
                <a:off x="9441434" y="404844"/>
                <a:ext cx="216360" cy="227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D25574B-E99D-8978-67D9-8BE1EAC472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32434" y="396204"/>
                  <a:ext cx="234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98279AE-8B79-9AF3-62DD-37350616C2CF}"/>
                    </a:ext>
                  </a:extLst>
                </p14:cNvPr>
                <p14:cNvContentPartPr/>
                <p14:nvPr/>
              </p14:nvContentPartPr>
              <p14:xfrm>
                <a:off x="9448994" y="120084"/>
                <a:ext cx="148320" cy="141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98279AE-8B79-9AF3-62DD-37350616C2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40354" y="111084"/>
                  <a:ext cx="165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B7ED5B6-DA6A-B87B-BCD5-F2390444311A}"/>
                    </a:ext>
                  </a:extLst>
                </p14:cNvPr>
                <p14:cNvContentPartPr/>
                <p14:nvPr/>
              </p14:nvContentPartPr>
              <p14:xfrm>
                <a:off x="9715754" y="169764"/>
                <a:ext cx="14400" cy="28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B7ED5B6-DA6A-B87B-BCD5-F2390444311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07114" y="161124"/>
                  <a:ext cx="32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A347BC5-5EDC-E409-3447-B588883DF370}"/>
                    </a:ext>
                  </a:extLst>
                </p14:cNvPr>
                <p14:cNvContentPartPr/>
                <p14:nvPr/>
              </p14:nvContentPartPr>
              <p14:xfrm>
                <a:off x="9681914" y="123324"/>
                <a:ext cx="144720" cy="62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A347BC5-5EDC-E409-3447-B588883DF3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672914" y="114684"/>
                  <a:ext cx="162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73364AB-B556-8388-D4E0-2AACF3C12136}"/>
                    </a:ext>
                  </a:extLst>
                </p14:cNvPr>
                <p14:cNvContentPartPr/>
                <p14:nvPr/>
              </p14:nvContentPartPr>
              <p14:xfrm>
                <a:off x="9838874" y="129084"/>
                <a:ext cx="75240" cy="51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73364AB-B556-8388-D4E0-2AACF3C1213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30234" y="120084"/>
                  <a:ext cx="92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0B4B4E-0FA8-5144-B202-2C0D0AF98926}"/>
                    </a:ext>
                  </a:extLst>
                </p14:cNvPr>
                <p14:cNvContentPartPr/>
                <p14:nvPr/>
              </p14:nvContentPartPr>
              <p14:xfrm>
                <a:off x="9853634" y="328667"/>
                <a:ext cx="84960" cy="86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0B4B4E-0FA8-5144-B202-2C0D0AF9892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44634" y="319667"/>
                  <a:ext cx="102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3E757C5-7DB1-F106-C367-56B83963B2DA}"/>
                    </a:ext>
                  </a:extLst>
                </p14:cNvPr>
                <p14:cNvContentPartPr/>
                <p14:nvPr/>
              </p14:nvContentPartPr>
              <p14:xfrm>
                <a:off x="9924914" y="340187"/>
                <a:ext cx="42840" cy="59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3E757C5-7DB1-F106-C367-56B83963B2D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16274" y="331547"/>
                  <a:ext cx="60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4C1DF89-A365-306B-E82D-C7D76DA17FC8}"/>
                    </a:ext>
                  </a:extLst>
                </p14:cNvPr>
                <p14:cNvContentPartPr/>
                <p14:nvPr/>
              </p14:nvContentPartPr>
              <p14:xfrm>
                <a:off x="9963074" y="268547"/>
                <a:ext cx="54000" cy="78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4C1DF89-A365-306B-E82D-C7D76DA17F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54434" y="259547"/>
                  <a:ext cx="71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53C818D-73BA-8047-E0FA-CE232615044A}"/>
                    </a:ext>
                  </a:extLst>
                </p14:cNvPr>
                <p14:cNvContentPartPr/>
                <p14:nvPr/>
              </p14:nvContentPartPr>
              <p14:xfrm>
                <a:off x="10047314" y="196547"/>
                <a:ext cx="75600" cy="145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53C818D-73BA-8047-E0FA-CE232615044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38314" y="187907"/>
                  <a:ext cx="93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8EE8A94-E047-AB95-6548-02AEBF36937D}"/>
                    </a:ext>
                  </a:extLst>
                </p14:cNvPr>
                <p14:cNvContentPartPr/>
                <p14:nvPr/>
              </p14:nvContentPartPr>
              <p14:xfrm>
                <a:off x="9932834" y="-40116"/>
                <a:ext cx="181080" cy="233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8EE8A94-E047-AB95-6548-02AEBF36937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24194" y="-48756"/>
                  <a:ext cx="1987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88301F5-DB76-F018-CEB4-2FA144A824C5}"/>
              </a:ext>
            </a:extLst>
          </p:cNvPr>
          <p:cNvGrpSpPr/>
          <p:nvPr/>
        </p:nvGrpSpPr>
        <p:grpSpPr>
          <a:xfrm>
            <a:off x="10123274" y="5697707"/>
            <a:ext cx="946080" cy="233640"/>
            <a:chOff x="10123274" y="5697707"/>
            <a:chExt cx="9460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4ABA982-9A34-F648-7749-944A7D3FCE0B}"/>
                    </a:ext>
                  </a:extLst>
                </p14:cNvPr>
                <p14:cNvContentPartPr/>
                <p14:nvPr/>
              </p14:nvContentPartPr>
              <p14:xfrm>
                <a:off x="10717274" y="5697707"/>
                <a:ext cx="352080" cy="233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4ABA982-9A34-F648-7749-944A7D3FCE0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08634" y="5688707"/>
                  <a:ext cx="369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830B659-9961-D2F2-4B32-6B0AC5BE2E15}"/>
                    </a:ext>
                  </a:extLst>
                </p14:cNvPr>
                <p14:cNvContentPartPr/>
                <p14:nvPr/>
              </p14:nvContentPartPr>
              <p14:xfrm>
                <a:off x="10123274" y="5871947"/>
                <a:ext cx="569160" cy="140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830B659-9961-D2F2-4B32-6B0AC5BE2E1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14274" y="5862947"/>
                  <a:ext cx="586800" cy="3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545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3CA6F-44FC-AB5B-DA5E-D45C8A8A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Simulation &amp;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C8BA0-95F4-5209-B0A5-212D9663E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681785"/>
                <a:ext cx="4347948" cy="349517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400" dirty="0"/>
                  <a:t>Resistance</a:t>
                </a:r>
              </a:p>
              <a:p>
                <a:pPr lvl="1"/>
                <a:r>
                  <a:rPr lang="en-US" sz="1400" dirty="0"/>
                  <a:t>Length of Wire</a:t>
                </a:r>
              </a:p>
              <a:p>
                <a:pPr lvl="1"/>
                <a:r>
                  <a:rPr lang="en-US" sz="1400" dirty="0"/>
                  <a:t>Num coils</a:t>
                </a:r>
              </a:p>
              <a:p>
                <a:r>
                  <a:rPr lang="en-US" sz="1400" dirty="0" err="1"/>
                  <a:t>Glowscript</a:t>
                </a:r>
                <a:r>
                  <a:rPr lang="en-US" sz="1400" dirty="0"/>
                  <a:t>?</a:t>
                </a:r>
              </a:p>
              <a:p>
                <a:pPr lvl="1"/>
                <a:r>
                  <a:rPr lang="en-US" sz="1400" dirty="0"/>
                  <a:t>Computational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400"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altLang="ja-JP" sz="1400"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>
                    <a:effectLst/>
                  </a:rPr>
                  <a:t> | I approximated</a:t>
                </a:r>
              </a:p>
              <a:p>
                <a:pPr lvl="2"/>
                <a:r>
                  <a:rPr lang="en-US" sz="1400" dirty="0">
                    <a:effectLst/>
                  </a:rPr>
                  <a:t>Rotational velocity and angle updated</a:t>
                </a:r>
              </a:p>
              <a:p>
                <a:r>
                  <a:rPr lang="en-US" sz="1400" dirty="0">
                    <a:effectLst/>
                  </a:rPr>
                  <a:t>Magnet’s interaction on strange attractors</a:t>
                </a:r>
              </a:p>
              <a:p>
                <a:pPr lvl="1"/>
                <a:r>
                  <a:rPr lang="en-US" sz="1400" dirty="0">
                    <a:effectLst/>
                  </a:rPr>
                  <a:t>w/o rotational friction</a:t>
                </a:r>
              </a:p>
              <a:p>
                <a:pPr lvl="2"/>
                <a:r>
                  <a:rPr lang="en-US" sz="1400" dirty="0"/>
                  <a:t>2-body problem?</a:t>
                </a:r>
              </a:p>
              <a:p>
                <a:pPr lvl="1"/>
                <a:r>
                  <a:rPr lang="en-US" sz="1400" dirty="0">
                    <a:effectLst/>
                  </a:rPr>
                  <a:t>w/ rotational friction</a:t>
                </a:r>
                <a:endParaRPr lang="en-US" sz="1400" dirty="0"/>
              </a:p>
              <a:p>
                <a:pPr lvl="2"/>
                <a:r>
                  <a:rPr lang="en-US" sz="1400" dirty="0">
                    <a:effectLst/>
                  </a:rPr>
                  <a:t>3-body problem?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C8BA0-95F4-5209-B0A5-212D9663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681785"/>
                <a:ext cx="4347948" cy="3495178"/>
              </a:xfrm>
              <a:blipFill>
                <a:blip r:embed="rId2"/>
                <a:stretch>
                  <a:fillRect l="-281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showing a blue and white line&#10;&#10;Description automatically generated with medium confidence">
            <a:extLst>
              <a:ext uri="{FF2B5EF4-FFF2-40B4-BE49-F238E27FC236}">
                <a16:creationId xmlns:a16="http://schemas.microsoft.com/office/drawing/2014/main" id="{77246BF3-FC46-2643-6FA6-56E09D17A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1789"/>
          <a:stretch/>
        </p:blipFill>
        <p:spPr>
          <a:xfrm>
            <a:off x="6297433" y="365125"/>
            <a:ext cx="5597998" cy="3148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A62E-59A1-7A5F-0CA8-CA83FE786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8" t="7421"/>
          <a:stretch/>
        </p:blipFill>
        <p:spPr>
          <a:xfrm>
            <a:off x="6297433" y="5018516"/>
            <a:ext cx="2513506" cy="918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09AFE-EFC8-35D1-FF29-B73D49A954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5994"/>
          <a:stretch/>
        </p:blipFill>
        <p:spPr>
          <a:xfrm>
            <a:off x="9922224" y="4991781"/>
            <a:ext cx="1697388" cy="10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2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547AD-A098-4F20-B138-EE23D84A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Code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169C-DDE2-5FAC-45E0-9F94D3BE2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437" y="1416308"/>
            <a:ext cx="337877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Filter Out Fragmented Inputs</a:t>
            </a:r>
          </a:p>
          <a:p>
            <a:r>
              <a:rPr lang="en-US" sz="2000" dirty="0"/>
              <a:t>Find Most Repeated Value</a:t>
            </a:r>
          </a:p>
          <a:p>
            <a:r>
              <a:rPr lang="en-US" sz="2000" dirty="0"/>
              <a:t>Send to csv</a:t>
            </a:r>
          </a:p>
          <a:p>
            <a:pPr lvl="1"/>
            <a:r>
              <a:rPr lang="en-US" sz="2000" dirty="0"/>
              <a:t>200 data points/sec</a:t>
            </a:r>
          </a:p>
          <a:p>
            <a:pPr lvl="1"/>
            <a:r>
              <a:rPr lang="en-US" sz="2000" dirty="0"/>
              <a:t>15-350 data points/sec</a:t>
            </a:r>
          </a:p>
          <a:p>
            <a:r>
              <a:rPr lang="en-US" sz="2000" dirty="0"/>
              <a:t>Send Completed Trial to Completed Folder</a:t>
            </a:r>
          </a:p>
          <a:p>
            <a:pPr lvl="1"/>
            <a:r>
              <a:rPr lang="en-US" sz="2000" dirty="0"/>
              <a:t>To storage: 856GB </a:t>
            </a:r>
          </a:p>
          <a:p>
            <a:pPr lvl="1"/>
            <a:r>
              <a:rPr lang="en-US" sz="2000" dirty="0"/>
              <a:t>Redundancy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D144-4096-21E7-79D4-BA23A581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7057" y="123570"/>
            <a:ext cx="2541372" cy="201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XX.XXX…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XXXX </a:t>
            </a:r>
            <a:r>
              <a:rPr lang="en-US" sz="2000" dirty="0">
                <a:solidFill>
                  <a:srgbClr val="00B050"/>
                </a:solidFill>
              </a:rPr>
              <a:t>YYYY</a:t>
            </a:r>
            <a:r>
              <a:rPr lang="en-US" sz="2000" dirty="0">
                <a:solidFill>
                  <a:schemeClr val="accent6"/>
                </a:solidFill>
              </a:rPr>
              <a:t> XXXX.XXX…</a:t>
            </a:r>
          </a:p>
          <a:p>
            <a:pPr marL="0" indent="0">
              <a:buNone/>
            </a:pPr>
            <a:r>
              <a:rPr lang="en-US" sz="2000" dirty="0"/>
              <a:t>XXXX XXXX XXXX.XXX…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XXXX </a:t>
            </a:r>
            <a:r>
              <a:rPr lang="en-US" sz="2000" dirty="0">
                <a:solidFill>
                  <a:srgbClr val="00B050"/>
                </a:solidFill>
              </a:rPr>
              <a:t>YYYY</a:t>
            </a:r>
            <a:r>
              <a:rPr lang="en-US" sz="2000" dirty="0">
                <a:solidFill>
                  <a:srgbClr val="92D050"/>
                </a:solidFill>
              </a:rPr>
              <a:t> XXXX.XXX…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XXXX ZZZ\n</a:t>
            </a:r>
          </a:p>
        </p:txBody>
      </p:sp>
      <p:pic>
        <p:nvPicPr>
          <p:cNvPr id="1026" name="Picture 2" descr="ETL to CSV File | Open-source Data Integration | Airbyte">
            <a:extLst>
              <a:ext uri="{FF2B5EF4-FFF2-40B4-BE49-F238E27FC236}">
                <a16:creationId xmlns:a16="http://schemas.microsoft.com/office/drawing/2014/main" id="{0C17CBC5-2843-34C7-6C0D-82E9EDFB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60" y="1598637"/>
            <a:ext cx="1175951" cy="117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D35680-067D-74A8-D4ED-FCA5E16A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21" y="2865806"/>
            <a:ext cx="1406607" cy="14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xplain Hard Drive Icon Windows/Mac &amp; Change Drive Icon - MiniTool  Partition Wizard">
            <a:extLst>
              <a:ext uri="{FF2B5EF4-FFF2-40B4-BE49-F238E27FC236}">
                <a16:creationId xmlns:a16="http://schemas.microsoft.com/office/drawing/2014/main" id="{20BA798F-F962-4322-666C-97EC0266F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8000" y1="81500" x2="11333" y2="95500"/>
                        <a14:backgroundMark x1="11333" y1="95500" x2="10000" y2="79000"/>
                        <a14:backgroundMark x1="10000" y1="79000" x2="14333" y2="91750"/>
                        <a14:backgroundMark x1="14333" y1="91750" x2="9167" y2="80000"/>
                        <a14:backgroundMark x1="9167" y1="80000" x2="13833" y2="92750"/>
                        <a14:backgroundMark x1="13833" y1="92750" x2="10000" y2="83500"/>
                        <a14:backgroundMark x1="10000" y1="83500" x2="23167" y2="94250"/>
                        <a14:backgroundMark x1="23167" y1="94250" x2="34000" y2="96000"/>
                        <a14:backgroundMark x1="34000" y1="96000" x2="45333" y2="89500"/>
                        <a14:backgroundMark x1="45333" y1="89500" x2="80833" y2="92500"/>
                        <a14:backgroundMark x1="80833" y1="92500" x2="89833" y2="91500"/>
                        <a14:backgroundMark x1="89833" y1="91500" x2="92500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15576" r="20828" b="28040"/>
          <a:stretch/>
        </p:blipFill>
        <p:spPr bwMode="auto">
          <a:xfrm>
            <a:off x="10603184" y="5494354"/>
            <a:ext cx="1376563" cy="9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Explain Hard Drive Icon Windows/Mac &amp; Change Drive Icon - MiniTool  Partition Wizard">
            <a:extLst>
              <a:ext uri="{FF2B5EF4-FFF2-40B4-BE49-F238E27FC236}">
                <a16:creationId xmlns:a16="http://schemas.microsoft.com/office/drawing/2014/main" id="{06017A68-E351-4581-9524-64F5BAD1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8000" y1="81500" x2="11333" y2="95500"/>
                        <a14:backgroundMark x1="11333" y1="95500" x2="10000" y2="79000"/>
                        <a14:backgroundMark x1="10000" y1="79000" x2="14333" y2="91750"/>
                        <a14:backgroundMark x1="14333" y1="91750" x2="9167" y2="80000"/>
                        <a14:backgroundMark x1="9167" y1="80000" x2="13833" y2="92750"/>
                        <a14:backgroundMark x1="13833" y1="92750" x2="10000" y2="83500"/>
                        <a14:backgroundMark x1="10000" y1="83500" x2="23167" y2="94250"/>
                        <a14:backgroundMark x1="23167" y1="94250" x2="34000" y2="96000"/>
                        <a14:backgroundMark x1="34000" y1="96000" x2="45333" y2="89500"/>
                        <a14:backgroundMark x1="45333" y1="89500" x2="80833" y2="92500"/>
                        <a14:backgroundMark x1="80833" y1="92500" x2="89833" y2="91500"/>
                        <a14:backgroundMark x1="89833" y1="91500" x2="92500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15576" r="20828" b="28040"/>
          <a:stretch/>
        </p:blipFill>
        <p:spPr bwMode="auto">
          <a:xfrm>
            <a:off x="7955073" y="4295130"/>
            <a:ext cx="1376563" cy="9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982302-AB36-4451-E7B7-5F1C3F474487}"/>
              </a:ext>
            </a:extLst>
          </p:cNvPr>
          <p:cNvSpPr txBox="1"/>
          <p:nvPr/>
        </p:nvSpPr>
        <p:spPr>
          <a:xfrm>
            <a:off x="7559040" y="2690336"/>
            <a:ext cx="1756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2024-03-26 8:00AM AMPLXXX 100FREQYYY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58C6-E263-80D5-C688-5D1B9495E8AC}"/>
              </a:ext>
            </a:extLst>
          </p:cNvPr>
          <p:cNvSpPr txBox="1"/>
          <p:nvPr/>
        </p:nvSpPr>
        <p:spPr>
          <a:xfrm>
            <a:off x="10076582" y="408774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D92C8-F578-C0B5-0115-ADCE6DF69D2B}"/>
              </a:ext>
            </a:extLst>
          </p:cNvPr>
          <p:cNvSpPr txBox="1"/>
          <p:nvPr/>
        </p:nvSpPr>
        <p:spPr>
          <a:xfrm>
            <a:off x="10888149" y="63970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256GB</a:t>
            </a:r>
          </a:p>
        </p:txBody>
      </p:sp>
      <p:pic>
        <p:nvPicPr>
          <p:cNvPr id="17" name="Picture 6" descr="Explain Hard Drive Icon Windows/Mac &amp; Change Drive Icon - MiniTool  Partition Wizard">
            <a:extLst>
              <a:ext uri="{FF2B5EF4-FFF2-40B4-BE49-F238E27FC236}">
                <a16:creationId xmlns:a16="http://schemas.microsoft.com/office/drawing/2014/main" id="{BE057F2A-21ED-C550-1B42-37F7F0F6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8000" y1="81500" x2="11333" y2="95500"/>
                        <a14:backgroundMark x1="11333" y1="95500" x2="10000" y2="79000"/>
                        <a14:backgroundMark x1="10000" y1="79000" x2="14333" y2="91750"/>
                        <a14:backgroundMark x1="14333" y1="91750" x2="9167" y2="80000"/>
                        <a14:backgroundMark x1="9167" y1="80000" x2="13833" y2="92750"/>
                        <a14:backgroundMark x1="13833" y1="92750" x2="10000" y2="83500"/>
                        <a14:backgroundMark x1="10000" y1="83500" x2="23167" y2="94250"/>
                        <a14:backgroundMark x1="23167" y1="94250" x2="34000" y2="96000"/>
                        <a14:backgroundMark x1="34000" y1="96000" x2="45333" y2="89500"/>
                        <a14:backgroundMark x1="45333" y1="89500" x2="80833" y2="92500"/>
                        <a14:backgroundMark x1="80833" y1="92500" x2="89833" y2="91500"/>
                        <a14:backgroundMark x1="89833" y1="91500" x2="92500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15576" r="20828" b="28040"/>
          <a:stretch/>
        </p:blipFill>
        <p:spPr bwMode="auto">
          <a:xfrm>
            <a:off x="7938751" y="5494354"/>
            <a:ext cx="1376563" cy="9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B46601-BD50-BA4F-0AB0-C462D37516B9}"/>
              </a:ext>
            </a:extLst>
          </p:cNvPr>
          <p:cNvSpPr txBox="1"/>
          <p:nvPr/>
        </p:nvSpPr>
        <p:spPr>
          <a:xfrm>
            <a:off x="8223716" y="63970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300GB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FD1E5B-0AD4-44F7-D866-A4488272FCC7}"/>
              </a:ext>
            </a:extLst>
          </p:cNvPr>
          <p:cNvSpPr txBox="1"/>
          <p:nvPr/>
        </p:nvSpPr>
        <p:spPr>
          <a:xfrm>
            <a:off x="8240038" y="517278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300GB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2A926E-C42B-CE1E-A755-64A5D4450FD7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9025211" y="1973780"/>
            <a:ext cx="501846" cy="212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853F7-FDDB-F447-AACB-59EAE179D454}"/>
              </a:ext>
            </a:extLst>
          </p:cNvPr>
          <p:cNvCxnSpPr>
            <a:stCxn id="14" idx="3"/>
            <a:endCxn id="1028" idx="1"/>
          </p:cNvCxnSpPr>
          <p:nvPr/>
        </p:nvCxnSpPr>
        <p:spPr>
          <a:xfrm>
            <a:off x="9315429" y="3059668"/>
            <a:ext cx="665292" cy="50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8371B3-6E33-F243-0436-7690CAE86614}"/>
              </a:ext>
            </a:extLst>
          </p:cNvPr>
          <p:cNvCxnSpPr>
            <a:cxnSpLocks/>
          </p:cNvCxnSpPr>
          <p:nvPr/>
        </p:nvCxnSpPr>
        <p:spPr>
          <a:xfrm flipH="1">
            <a:off x="9334455" y="4733885"/>
            <a:ext cx="308248" cy="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6B110F-7ABE-D485-2B8B-E0EEA1B221EA}"/>
              </a:ext>
            </a:extLst>
          </p:cNvPr>
          <p:cNvCxnSpPr>
            <a:cxnSpLocks/>
          </p:cNvCxnSpPr>
          <p:nvPr/>
        </p:nvCxnSpPr>
        <p:spPr>
          <a:xfrm flipH="1">
            <a:off x="9339777" y="5959244"/>
            <a:ext cx="308248" cy="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86A117-7BA0-5B95-54BF-A8F449A6B009}"/>
              </a:ext>
            </a:extLst>
          </p:cNvPr>
          <p:cNvCxnSpPr/>
          <p:nvPr/>
        </p:nvCxnSpPr>
        <p:spPr>
          <a:xfrm>
            <a:off x="9642703" y="4736555"/>
            <a:ext cx="0" cy="1222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BCD7D4-0AE1-E9A3-27CC-EAC076D150EE}"/>
              </a:ext>
            </a:extLst>
          </p:cNvPr>
          <p:cNvCxnSpPr>
            <a:cxnSpLocks/>
          </p:cNvCxnSpPr>
          <p:nvPr/>
        </p:nvCxnSpPr>
        <p:spPr>
          <a:xfrm>
            <a:off x="9642703" y="5198973"/>
            <a:ext cx="16487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63905E-D62E-39BE-58CF-604BCFFAD451}"/>
              </a:ext>
            </a:extLst>
          </p:cNvPr>
          <p:cNvCxnSpPr>
            <a:cxnSpLocks/>
          </p:cNvCxnSpPr>
          <p:nvPr/>
        </p:nvCxnSpPr>
        <p:spPr>
          <a:xfrm>
            <a:off x="11291464" y="5198973"/>
            <a:ext cx="0" cy="25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FE4BFB-9A73-1801-F469-FCA1707EC172}"/>
              </a:ext>
            </a:extLst>
          </p:cNvPr>
          <p:cNvCxnSpPr>
            <a:stCxn id="15" idx="2"/>
          </p:cNvCxnSpPr>
          <p:nvPr/>
        </p:nvCxnSpPr>
        <p:spPr>
          <a:xfrm>
            <a:off x="10684024" y="4457079"/>
            <a:ext cx="0" cy="741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10124</TotalTime>
  <Words>276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Google Sans</vt:lpstr>
      <vt:lpstr>Arial</vt:lpstr>
      <vt:lpstr>Calibri</vt:lpstr>
      <vt:lpstr>Calibri Light</vt:lpstr>
      <vt:lpstr>Cambria Math</vt:lpstr>
      <vt:lpstr>Office Theme</vt:lpstr>
      <vt:lpstr>Chaotic Oscillators</vt:lpstr>
      <vt:lpstr>Chaos Theory</vt:lpstr>
      <vt:lpstr>Point Density </vt:lpstr>
      <vt:lpstr>Disproof of 121</vt:lpstr>
      <vt:lpstr>Properties of Point Density</vt:lpstr>
      <vt:lpstr>Circuit Analysis</vt:lpstr>
      <vt:lpstr>Simulation &amp; Forces</vt:lpstr>
      <vt:lpstr>Code Summary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Chaotic Oscillators</dc:title>
  <dc:creator>Proctor, Nick</dc:creator>
  <cp:lastModifiedBy>Proctor, Nick</cp:lastModifiedBy>
  <cp:revision>1</cp:revision>
  <dcterms:created xsi:type="dcterms:W3CDTF">2024-03-19T02:57:18Z</dcterms:created>
  <dcterms:modified xsi:type="dcterms:W3CDTF">2024-03-26T12:56:36Z</dcterms:modified>
</cp:coreProperties>
</file>