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8A30-A604-B434-C13A-22F1DD7D7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F595F-5138-0831-BE66-ECCD91490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E1569-8B63-687A-FF75-3D116A47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AC75-A66E-4371-81C1-B2A5B226773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91A1-4BE1-3AB4-6CF9-7D5E8E81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10AF-D624-C951-F0FD-3D039ADD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65C-4401-4FA9-89DB-510178A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7AA6-3E42-FE3F-D464-0614980B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8CBFF-2719-8F19-3FE4-76B4B5D2F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7080-5315-B730-FBE5-4862F4E2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AC75-A66E-4371-81C1-B2A5B226773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12FE8-B1FE-2BE1-FCE5-B2793807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186B1-E24C-28CA-9FF0-C5DCD77D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65C-4401-4FA9-89DB-510178A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2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73880-B342-E12A-C0B6-4DCC4863E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B1DC2-E8C4-2944-DC77-79239ED5F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DED44-EE9A-7CA8-8547-62560F32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AC75-A66E-4371-81C1-B2A5B226773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CFE5-D363-2A85-59C8-D047DC26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23344-DB7F-ADA3-2410-D0BEED8B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65C-4401-4FA9-89DB-510178A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8D55-3538-1E9B-9957-10359146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38B8-8C0F-5D88-D614-FE1CA008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6511-F61D-3605-7F5A-2EDD2207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AC75-A66E-4371-81C1-B2A5B226773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3207E-7423-EF39-0F96-4E1E2B78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4803-3FE8-A03A-D831-322D893B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65C-4401-4FA9-89DB-510178A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3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60F9-E966-A481-181D-12E3C69C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69EAB-6118-A7E4-D1CB-6CEAE0CFB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B026-2B08-C21B-2015-CB880F27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AC75-A66E-4371-81C1-B2A5B226773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4793D-EF39-A19A-B181-CD8CBB24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E5B5-4EC2-3454-D909-84B80692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65C-4401-4FA9-89DB-510178A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6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C695-1F14-6B58-40AA-05AF7B1A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9C86-08FF-9B38-5F35-623E43A2E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70C58-23AA-46B3-1587-F8C025EBF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B35CB-04E8-DD1F-6493-0B98B546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AC75-A66E-4371-81C1-B2A5B226773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D6476-262D-E88D-66DA-31E516ED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F8E82-29E3-2ABA-6B35-58FAA170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65C-4401-4FA9-89DB-510178A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83E8-9040-4B49-F0B9-20681723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77319-F1A6-F5EC-333D-79AD0F6B1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81609-3684-72F6-AB84-92D262D55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7A59D-F025-BEFD-4068-E7387F705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490A5-3D5C-ED30-4E63-3713932B6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1141D-891A-9AD8-E064-7E922558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AC75-A66E-4371-81C1-B2A5B226773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60ED7-172D-F246-0526-ED5417DF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227F2-5875-6D98-C6CA-45FCB102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65C-4401-4FA9-89DB-510178A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3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F56E-F85B-4EC7-58A9-76239B5B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BC69D-A3D3-FCFC-9AE6-A0AC17E7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AC75-A66E-4371-81C1-B2A5B226773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74EEF-DB60-07A6-9DA1-650C0615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4CF39-08EA-CA98-4FAC-4DDCABCB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65C-4401-4FA9-89DB-510178A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3584D-3B18-C76E-EE38-E0FA77FC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AC75-A66E-4371-81C1-B2A5B226773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85DE-BA1E-9CF2-AF6E-2374FB21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E2C44-D980-0AF7-B7FE-ED8B5EBA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65C-4401-4FA9-89DB-510178A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4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3E88-4F85-7C93-9CF6-E56F894E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ECE6-0BC4-E57A-49D4-238629B3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04873-01FE-5D17-8CCF-6024DE606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908F7-8620-3C6D-8669-07E94CB7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AC75-A66E-4371-81C1-B2A5B226773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4DE07-B91C-691F-8089-4432211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5F41C-421E-AFEC-1B09-FCF962AC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65C-4401-4FA9-89DB-510178A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0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811A-C264-6490-822D-814D1B34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A7C99-E2EB-FC5E-E9EC-3D74C5D27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04BB7-7462-DFB6-B04A-D71A36E4F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5C55D-42DD-F330-F37B-FC11A33E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AC75-A66E-4371-81C1-B2A5B226773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DD2F8-5C41-C57F-82C2-4188A2D9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E9FC7-FB23-D891-1FC4-2235886A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565C-4401-4FA9-89DB-510178A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639C2-C532-176F-D159-42D0B04E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E8CCB-357A-6A6B-6091-09649CE79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58DFF-80B3-DD33-2461-D7E1AFDCA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AC75-A66E-4371-81C1-B2A5B226773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8233B-FB9B-35A0-4C20-347D8B2A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4C3D-F583-4C09-8ECA-0728F3D41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0565C-4401-4FA9-89DB-510178A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circuit board&#10;&#10;Description automatically generated">
            <a:extLst>
              <a:ext uri="{FF2B5EF4-FFF2-40B4-BE49-F238E27FC236}">
                <a16:creationId xmlns:a16="http://schemas.microsoft.com/office/drawing/2014/main" id="{CE03C1F3-4BB1-96AC-9CF1-69DB3AC4B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2" r="9089" b="36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D18C27-1646-791C-2637-B96DC6F6CEF5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</a:rPr>
              <a:t>Chaotic Oscillators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4E7243C-F69E-9540-AA32-743716268C49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By: Bodhi Broderick and </a:t>
            </a:r>
            <a:r>
              <a:rPr lang="en-US" sz="2000" b="1" dirty="0">
                <a:solidFill>
                  <a:schemeClr val="bg1"/>
                </a:solidFill>
              </a:rPr>
              <a:t>Nicholas Proctor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7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A720-5464-E9B0-CCD1-228AB3CF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Chaos Theory</a:t>
            </a:r>
          </a:p>
        </p:txBody>
      </p:sp>
      <p:pic>
        <p:nvPicPr>
          <p:cNvPr id="14" name="Picture 13" descr="A transparent box with a circular object&#10;&#10;Description automatically generated">
            <a:extLst>
              <a:ext uri="{FF2B5EF4-FFF2-40B4-BE49-F238E27FC236}">
                <a16:creationId xmlns:a16="http://schemas.microsoft.com/office/drawing/2014/main" id="{9FE4A7D1-2BDF-9390-4050-BD2EBB7E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B905-B705-AC53-7135-64C559947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7734" y="2614612"/>
            <a:ext cx="5291663" cy="375284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800"/>
              <a:t>Predictable Deterministic Systems that are:</a:t>
            </a:r>
          </a:p>
          <a:p>
            <a:r>
              <a:rPr lang="en-US" sz="1800"/>
              <a:t>Sensitive to initial conditions</a:t>
            </a:r>
          </a:p>
          <a:p>
            <a:r>
              <a:rPr lang="en-US" sz="1800"/>
              <a:t>Topologically transitive</a:t>
            </a:r>
          </a:p>
          <a:p>
            <a:pPr lvl="1"/>
            <a:r>
              <a:rPr lang="en-US" sz="1800"/>
              <a:t>Shifts between &gt;1 end conditions</a:t>
            </a:r>
          </a:p>
          <a:p>
            <a:r>
              <a:rPr lang="en-US" sz="1800"/>
              <a:t>w/ dense periodic orbits</a:t>
            </a:r>
          </a:p>
          <a:p>
            <a:r>
              <a:rPr lang="en-US" sz="1800"/>
              <a:t>Mechanical Chaotic Oscillator</a:t>
            </a:r>
          </a:p>
          <a:p>
            <a:pPr lvl="1"/>
            <a:r>
              <a:rPr lang="en-US" sz="1800"/>
              <a:t>2 sets of coils =&gt; 2 Magnetic Fields</a:t>
            </a:r>
          </a:p>
          <a:p>
            <a:pPr lvl="2"/>
            <a:r>
              <a:rPr lang="en-US" sz="1800"/>
              <a:t>Large orients central magnet </a:t>
            </a:r>
          </a:p>
          <a:p>
            <a:pPr lvl="2"/>
            <a:r>
              <a:rPr lang="en-US" sz="1800"/>
              <a:t>Small toggled to create chaotic oscillation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5780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5145E-69F0-F99F-F1DB-225A91D2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Circuit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EE99-257E-DFA0-4BB5-2CDDCFA29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409568"/>
            <a:ext cx="5981278" cy="3690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Identified Critical Points</a:t>
            </a:r>
          </a:p>
          <a:p>
            <a:pPr lvl="1"/>
            <a:r>
              <a:rPr lang="en-US" sz="2000" dirty="0"/>
              <a:t>Microchip / Op-Amp orientation</a:t>
            </a:r>
          </a:p>
          <a:p>
            <a:pPr lvl="1"/>
            <a:r>
              <a:rPr lang="en-US" sz="2000" dirty="0"/>
              <a:t>Not having differing transistors</a:t>
            </a:r>
          </a:p>
          <a:p>
            <a:pPr lvl="1"/>
            <a:r>
              <a:rPr lang="en-US" sz="2000" dirty="0"/>
              <a:t>Direction of capacitors </a:t>
            </a:r>
          </a:p>
          <a:p>
            <a:pPr lvl="1"/>
            <a:r>
              <a:rPr lang="en-US" sz="2000" dirty="0"/>
              <a:t>Resistances</a:t>
            </a:r>
          </a:p>
          <a:p>
            <a:r>
              <a:rPr lang="en-US" sz="2000"/>
              <a:t>Received the schematics</a:t>
            </a:r>
          </a:p>
          <a:p>
            <a:pPr lvl="1"/>
            <a:r>
              <a:rPr lang="en-US" sz="2000"/>
              <a:t>Re-ordered to better match the PCB</a:t>
            </a:r>
          </a:p>
          <a:p>
            <a:pPr lvl="1"/>
            <a:r>
              <a:rPr lang="en-US" sz="2000"/>
              <a:t>Made new circuit board</a:t>
            </a:r>
          </a:p>
          <a:p>
            <a:pPr lvl="2"/>
            <a:r>
              <a:rPr lang="en-US"/>
              <a:t>Observing oscillation but only at .05A</a:t>
            </a:r>
          </a:p>
        </p:txBody>
      </p:sp>
      <p:pic>
        <p:nvPicPr>
          <p:cNvPr id="13" name="Picture 12" descr="A diagram of a circuit board&#10;&#10;Description automatically generated">
            <a:extLst>
              <a:ext uri="{FF2B5EF4-FFF2-40B4-BE49-F238E27FC236}">
                <a16:creationId xmlns:a16="http://schemas.microsoft.com/office/drawing/2014/main" id="{0F7D33FD-1CC2-C292-9AE4-9BE96DB9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" r="-839" b="365"/>
          <a:stretch/>
        </p:blipFill>
        <p:spPr>
          <a:xfrm>
            <a:off x="6919169" y="0"/>
            <a:ext cx="4582842" cy="409319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129608E-39D2-8568-D21E-13A5FE551382}"/>
              </a:ext>
            </a:extLst>
          </p:cNvPr>
          <p:cNvGrpSpPr/>
          <p:nvPr/>
        </p:nvGrpSpPr>
        <p:grpSpPr>
          <a:xfrm>
            <a:off x="6919169" y="4254843"/>
            <a:ext cx="4810875" cy="2559872"/>
            <a:chOff x="6433929" y="3794123"/>
            <a:chExt cx="5758071" cy="3063877"/>
          </a:xfrm>
        </p:grpSpPr>
        <p:pic>
          <p:nvPicPr>
            <p:cNvPr id="17" name="Picture 16" descr="A green circuit board with many small metal wires&#10;&#10;Description automatically generated">
              <a:extLst>
                <a:ext uri="{FF2B5EF4-FFF2-40B4-BE49-F238E27FC236}">
                  <a16:creationId xmlns:a16="http://schemas.microsoft.com/office/drawing/2014/main" id="{A523E494-B02E-00AB-D706-5B6C948366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3" r="9512"/>
            <a:stretch/>
          </p:blipFill>
          <p:spPr>
            <a:xfrm rot="5400000">
              <a:off x="9220544" y="3886544"/>
              <a:ext cx="3063877" cy="2879035"/>
            </a:xfrm>
            <a:prstGeom prst="rect">
              <a:avLst/>
            </a:prstGeom>
          </p:spPr>
        </p:pic>
        <p:pic>
          <p:nvPicPr>
            <p:cNvPr id="19" name="Picture 18" descr="A hand holding a green circuit board&#10;&#10;Description automatically generated">
              <a:extLst>
                <a:ext uri="{FF2B5EF4-FFF2-40B4-BE49-F238E27FC236}">
                  <a16:creationId xmlns:a16="http://schemas.microsoft.com/office/drawing/2014/main" id="{01229588-F2F9-515D-B884-0796F0A597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20" r="6698"/>
            <a:stretch/>
          </p:blipFill>
          <p:spPr>
            <a:xfrm rot="5400000">
              <a:off x="6342149" y="3887184"/>
              <a:ext cx="3062596" cy="2879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99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Chaos Theory</vt:lpstr>
      <vt:lpstr>Circuit Analysis</vt:lpstr>
    </vt:vector>
  </TitlesOfParts>
  <Company>University of Wisconsin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Proctor, Nick</dc:creator>
  <cp:lastModifiedBy>Proctor, Nick</cp:lastModifiedBy>
  <cp:revision>1</cp:revision>
  <dcterms:created xsi:type="dcterms:W3CDTF">2024-04-09T12:41:09Z</dcterms:created>
  <dcterms:modified xsi:type="dcterms:W3CDTF">2024-04-09T15:09:03Z</dcterms:modified>
</cp:coreProperties>
</file>