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1CBE-8804-4D8A-922F-E6BF40E703CF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F919-E3EF-4136-A5D9-AC5BB54012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RDBMS – SQL</a:t>
            </a:r>
            <a:br>
              <a:rPr lang="en-US" dirty="0" smtClean="0"/>
            </a:br>
            <a:r>
              <a:rPr lang="en-US" dirty="0" smtClean="0"/>
              <a:t>Activities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5625" b="20833"/>
          <a:stretch>
            <a:fillRect/>
          </a:stretch>
        </p:blipFill>
        <p:spPr bwMode="auto">
          <a:xfrm>
            <a:off x="152400" y="8382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6406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HumanResources.Employee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AdventureWorks2012 database – Employee table </a:t>
            </a:r>
            <a:r>
              <a:rPr lang="en-US" dirty="0" err="1" smtClean="0"/>
              <a:t>BusinessEntityID</a:t>
            </a:r>
            <a:endParaRPr lang="en-US" dirty="0" smtClean="0"/>
          </a:p>
          <a:p>
            <a:r>
              <a:rPr lang="en-US" dirty="0" err="1" smtClean="0"/>
              <a:t>AdventureWorks</a:t>
            </a:r>
            <a:r>
              <a:rPr lang="en-US" dirty="0" smtClean="0"/>
              <a:t>   database – Employee table </a:t>
            </a:r>
            <a:r>
              <a:rPr lang="en-US" dirty="0" err="1" smtClean="0"/>
              <a:t>EmployeeID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668899"/>
            <a:ext cx="8382000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-----  We need to implement Auto-Generated values for column </a:t>
            </a:r>
            <a:r>
              <a:rPr lang="en-US" dirty="0" err="1"/>
              <a:t>RimId</a:t>
            </a:r>
            <a:endParaRPr lang="en-US" dirty="0"/>
          </a:p>
          <a:p>
            <a:r>
              <a:rPr lang="en-US" dirty="0"/>
              <a:t>Property -- Identity(</a:t>
            </a:r>
            <a:r>
              <a:rPr lang="en-US" dirty="0" err="1"/>
              <a:t>seed,increment</a:t>
            </a:r>
            <a:r>
              <a:rPr lang="en-US" dirty="0"/>
              <a:t>) seed--- start value (1) increment -- step value(1)</a:t>
            </a:r>
          </a:p>
          <a:p>
            <a:r>
              <a:rPr lang="en-US" dirty="0"/>
              <a:t>By default -- </a:t>
            </a:r>
            <a:r>
              <a:rPr lang="en-US" dirty="0" err="1"/>
              <a:t>Identityby</a:t>
            </a:r>
            <a:r>
              <a:rPr lang="en-US" dirty="0"/>
              <a:t> default the seed and increment is 1</a:t>
            </a:r>
          </a:p>
          <a:p>
            <a:r>
              <a:rPr lang="en-US" dirty="0" err="1"/>
              <a:t>RimId</a:t>
            </a:r>
            <a:r>
              <a:rPr lang="en-US" dirty="0"/>
              <a:t> to start from 10 with step value of 10  Identity(10,10)</a:t>
            </a:r>
          </a:p>
          <a:p>
            <a:r>
              <a:rPr lang="en-US" dirty="0"/>
              <a:t>Identity -- doesn't allow to insert manual values</a:t>
            </a:r>
          </a:p>
          <a:p>
            <a:r>
              <a:rPr lang="en-US" dirty="0"/>
              <a:t>if in case --  set </a:t>
            </a:r>
            <a:r>
              <a:rPr lang="en-US" dirty="0" err="1"/>
              <a:t>Identity_insert</a:t>
            </a:r>
            <a:r>
              <a:rPr lang="en-US" dirty="0"/>
              <a:t> </a:t>
            </a:r>
            <a:r>
              <a:rPr lang="en-US" dirty="0" err="1"/>
              <a:t>tablename</a:t>
            </a:r>
            <a:r>
              <a:rPr lang="en-US" dirty="0"/>
              <a:t> On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HumanResources.EmployeeReimbursements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 err="1"/>
              <a:t>RimId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Identity(1,1) not null constraint </a:t>
            </a:r>
            <a:r>
              <a:rPr lang="en-US" dirty="0" err="1"/>
              <a:t>pkRid</a:t>
            </a:r>
            <a:r>
              <a:rPr lang="en-US" dirty="0"/>
              <a:t> Primary key,</a:t>
            </a:r>
          </a:p>
          <a:p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constraint </a:t>
            </a:r>
            <a:r>
              <a:rPr lang="en-US" dirty="0" err="1"/>
              <a:t>fkEid</a:t>
            </a:r>
            <a:r>
              <a:rPr lang="en-US" dirty="0"/>
              <a:t> foreign key</a:t>
            </a:r>
          </a:p>
          <a:p>
            <a:r>
              <a:rPr lang="en-US" dirty="0"/>
              <a:t>references </a:t>
            </a:r>
            <a:r>
              <a:rPr lang="en-US" dirty="0" err="1"/>
              <a:t>HumanResources.Employee</a:t>
            </a:r>
            <a:r>
              <a:rPr lang="en-US" dirty="0"/>
              <a:t>(</a:t>
            </a:r>
            <a:r>
              <a:rPr lang="en-US" dirty="0" err="1"/>
              <a:t>BusinessEntityID</a:t>
            </a:r>
            <a:r>
              <a:rPr lang="en-US" dirty="0"/>
              <a:t>),</a:t>
            </a:r>
          </a:p>
          <a:p>
            <a:r>
              <a:rPr lang="en-US" dirty="0"/>
              <a:t>Amount money constraint </a:t>
            </a:r>
            <a:r>
              <a:rPr lang="en-US" dirty="0" err="1"/>
              <a:t>chkAmt</a:t>
            </a:r>
            <a:r>
              <a:rPr lang="en-US" dirty="0"/>
              <a:t> Check(Amount&gt;0),</a:t>
            </a:r>
          </a:p>
          <a:p>
            <a:r>
              <a:rPr lang="en-US" dirty="0" err="1"/>
              <a:t>RimType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(20) constraint </a:t>
            </a:r>
            <a:r>
              <a:rPr lang="en-US" dirty="0" err="1"/>
              <a:t>chktype</a:t>
            </a:r>
            <a:r>
              <a:rPr lang="en-US" dirty="0"/>
              <a:t> Check(</a:t>
            </a:r>
            <a:r>
              <a:rPr lang="en-US" dirty="0" err="1"/>
              <a:t>RimType</a:t>
            </a:r>
            <a:r>
              <a:rPr lang="en-US" dirty="0"/>
              <a:t> in('</a:t>
            </a:r>
            <a:r>
              <a:rPr lang="en-US" dirty="0" err="1"/>
              <a:t>Medical','Cash','Local</a:t>
            </a:r>
            <a:r>
              <a:rPr lang="en-US" dirty="0"/>
              <a:t>')),</a:t>
            </a:r>
          </a:p>
          <a:p>
            <a:r>
              <a:rPr lang="en-US" dirty="0" err="1"/>
              <a:t>Pending_with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(30) not null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HumanResources.EmployeeReimbursements</a:t>
            </a:r>
            <a:r>
              <a:rPr lang="en-US" dirty="0"/>
              <a:t> (</a:t>
            </a:r>
            <a:r>
              <a:rPr lang="en-US" dirty="0" err="1"/>
              <a:t>EmployeeId,Amount</a:t>
            </a:r>
            <a:r>
              <a:rPr lang="en-US" dirty="0"/>
              <a:t>,</a:t>
            </a:r>
          </a:p>
          <a:p>
            <a:r>
              <a:rPr lang="en-US" dirty="0" err="1"/>
              <a:t>RimType,Pending_with</a:t>
            </a:r>
            <a:r>
              <a:rPr lang="en-US" dirty="0"/>
              <a:t>) values</a:t>
            </a:r>
          </a:p>
          <a:p>
            <a:r>
              <a:rPr lang="en-US" dirty="0"/>
              <a:t>(21,3500,'Local','Shalakha')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HumanResources.EmployeeReimbursements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delete from </a:t>
            </a:r>
            <a:r>
              <a:rPr lang="en-US" dirty="0" err="1"/>
              <a:t>HumanResources.EmployeeReimbursements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RimId</a:t>
            </a:r>
            <a:r>
              <a:rPr lang="en-US" dirty="0"/>
              <a:t>=2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Identity_Insert</a:t>
            </a:r>
            <a:r>
              <a:rPr lang="en-US" dirty="0"/>
              <a:t> </a:t>
            </a:r>
            <a:r>
              <a:rPr lang="en-US" dirty="0" err="1"/>
              <a:t>HumanResources.EmployeeReimbursements</a:t>
            </a:r>
            <a:r>
              <a:rPr lang="en-US" dirty="0"/>
              <a:t> </a:t>
            </a:r>
            <a:r>
              <a:rPr lang="en-US" dirty="0" smtClean="0"/>
              <a:t>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HumanResources.EmployeeReimbursements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RimId,EmployeeId,Amount</a:t>
            </a:r>
            <a:r>
              <a:rPr lang="en-US" dirty="0"/>
              <a:t>,</a:t>
            </a:r>
          </a:p>
          <a:p>
            <a:r>
              <a:rPr lang="en-US" dirty="0" err="1"/>
              <a:t>RimType,Pending_with</a:t>
            </a:r>
            <a:r>
              <a:rPr lang="en-US" dirty="0"/>
              <a:t>) values</a:t>
            </a:r>
          </a:p>
          <a:p>
            <a:r>
              <a:rPr lang="en-US" dirty="0" smtClean="0"/>
              <a:t>(2,29,500</a:t>
            </a:r>
            <a:r>
              <a:rPr lang="en-US" dirty="0"/>
              <a:t>,'Local','Sarthak')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43" t="14583" r="7467" b="19792"/>
          <a:stretch>
            <a:fillRect/>
          </a:stretch>
        </p:blipFill>
        <p:spPr bwMode="auto">
          <a:xfrm>
            <a:off x="304800" y="381000"/>
            <a:ext cx="8458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28" t="15625" r="7467" b="6250"/>
          <a:stretch>
            <a:fillRect/>
          </a:stretch>
        </p:blipFill>
        <p:spPr bwMode="auto">
          <a:xfrm>
            <a:off x="0" y="457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13542" b="10417"/>
          <a:stretch>
            <a:fillRect/>
          </a:stretch>
        </p:blipFill>
        <p:spPr bwMode="auto">
          <a:xfrm>
            <a:off x="304800" y="5334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12845"/>
            <a:ext cx="6324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create partition function </a:t>
            </a:r>
            <a:r>
              <a:rPr lang="en-US" dirty="0" err="1"/>
              <a:t>SalesData</a:t>
            </a:r>
            <a:r>
              <a:rPr lang="en-US" dirty="0"/>
              <a:t>(</a:t>
            </a:r>
            <a:r>
              <a:rPr lang="en-US" dirty="0" err="1"/>
              <a:t>Datetime</a:t>
            </a:r>
            <a:r>
              <a:rPr lang="en-US" dirty="0"/>
              <a:t>)</a:t>
            </a:r>
          </a:p>
          <a:p>
            <a:r>
              <a:rPr lang="en-US" dirty="0"/>
              <a:t>as range right for values('2004-01-01','2007-01-01','2010-01-01')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filegroups</a:t>
            </a:r>
            <a:r>
              <a:rPr lang="en-US" dirty="0"/>
              <a:t> </a:t>
            </a:r>
            <a:r>
              <a:rPr lang="en-US" dirty="0" smtClean="0"/>
              <a:t>group1,group2,group3,group4</a:t>
            </a:r>
          </a:p>
          <a:p>
            <a:r>
              <a:rPr lang="en-US" dirty="0" smtClean="0"/>
              <a:t>-- files – ps1.ndf, ps2.ndf,…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partition scheme </a:t>
            </a:r>
            <a:r>
              <a:rPr lang="en-US" dirty="0" err="1"/>
              <a:t>SalesData</a:t>
            </a:r>
            <a:endParaRPr lang="en-US" dirty="0"/>
          </a:p>
          <a:p>
            <a:r>
              <a:rPr lang="en-US" dirty="0"/>
              <a:t>as partition </a:t>
            </a:r>
            <a:r>
              <a:rPr lang="en-US" dirty="0" err="1"/>
              <a:t>SalesData</a:t>
            </a:r>
            <a:endParaRPr lang="en-US" dirty="0"/>
          </a:p>
          <a:p>
            <a:r>
              <a:rPr lang="en-US" dirty="0"/>
              <a:t>To (group1,group2,group3,group4)</a:t>
            </a:r>
          </a:p>
          <a:p>
            <a:endParaRPr lang="en-US" dirty="0"/>
          </a:p>
          <a:p>
            <a:r>
              <a:rPr lang="en-US" dirty="0"/>
              <a:t>Create table Sales</a:t>
            </a:r>
          </a:p>
          <a:p>
            <a:r>
              <a:rPr lang="en-US" dirty="0"/>
              <a:t>(</a:t>
            </a:r>
          </a:p>
          <a:p>
            <a:r>
              <a:rPr lang="en-US" dirty="0" err="1"/>
              <a:t>SalesId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Quantity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 err="1"/>
              <a:t>TotalPrice</a:t>
            </a:r>
            <a:r>
              <a:rPr lang="en-US" dirty="0"/>
              <a:t> money,</a:t>
            </a:r>
          </a:p>
          <a:p>
            <a:r>
              <a:rPr lang="en-US" dirty="0" err="1"/>
              <a:t>SalesData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)on </a:t>
            </a:r>
            <a:r>
              <a:rPr lang="en-US" dirty="0" err="1"/>
              <a:t>SalesData</a:t>
            </a:r>
            <a:r>
              <a:rPr lang="en-US" dirty="0"/>
              <a:t>(</a:t>
            </a:r>
            <a:r>
              <a:rPr lang="en-US" dirty="0" err="1"/>
              <a:t>SalesData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241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RDBMS – SQL Activities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-1 15 mins</dc:title>
  <dc:creator>Admin</dc:creator>
  <cp:lastModifiedBy>Admin</cp:lastModifiedBy>
  <cp:revision>16</cp:revision>
  <dcterms:created xsi:type="dcterms:W3CDTF">2020-07-09T05:44:29Z</dcterms:created>
  <dcterms:modified xsi:type="dcterms:W3CDTF">2020-07-09T08:25:54Z</dcterms:modified>
</cp:coreProperties>
</file>