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iro" panose="020B0604020202020204" charset="-78"/>
      <p:regular r:id="rId4"/>
      <p:bold r:id="rId5"/>
    </p:embeddedFont>
    <p:embeddedFont>
      <p:font typeface="Oswald" panose="020B0604020202020204" charset="0"/>
      <p:regular r:id="rId6"/>
      <p:bold r:id="rId7"/>
    </p:embeddedFont>
    <p:embeddedFont>
      <p:font typeface="Comfortaa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679325" y="166500"/>
            <a:ext cx="33774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omfortaa"/>
                <a:ea typeface="Comfortaa"/>
                <a:cs typeface="Comfortaa"/>
                <a:sym typeface="Comfortaa"/>
              </a:rPr>
              <a:t>First </a:t>
            </a:r>
            <a:r>
              <a:rPr lang="en" sz="1700" b="1" dirty="0" smtClean="0">
                <a:latin typeface="Comfortaa"/>
                <a:ea typeface="Comfortaa"/>
                <a:cs typeface="Comfortaa"/>
                <a:sym typeface="Comfortaa"/>
              </a:rPr>
              <a:t>Stint </a:t>
            </a:r>
            <a:r>
              <a:rPr lang="en" sz="1700" b="1" dirty="0" smtClean="0">
                <a:latin typeface="Comfortaa"/>
                <a:ea typeface="Comfortaa"/>
                <a:cs typeface="Comfortaa"/>
                <a:sym typeface="Comfortaa"/>
              </a:rPr>
              <a:t>(Aug-Sep</a:t>
            </a:r>
            <a:r>
              <a:rPr lang="en" sz="1700" b="1" dirty="0">
                <a:latin typeface="Comfortaa"/>
                <a:ea typeface="Comfortaa"/>
                <a:cs typeface="Comfortaa"/>
                <a:sym typeface="Comfortaa"/>
              </a:rPr>
              <a:t>) :</a:t>
            </a:r>
            <a:endParaRPr sz="17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5675" y="636482"/>
            <a:ext cx="19821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2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COE: </a:t>
            </a:r>
            <a:r>
              <a:rPr lang="en-US" sz="12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Aliasgar</a:t>
            </a:r>
            <a:r>
              <a:rPr lang="en-US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Karachiwala</a:t>
            </a:r>
            <a:endParaRPr lang="en-US"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Coaches: </a:t>
            </a:r>
            <a:r>
              <a:rPr lang="en" sz="12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Moumita Sharma and Nadeem Khan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6279350" y="472638"/>
            <a:ext cx="28290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Explored</a:t>
            </a: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business side of retail assets by interacting with various stackholders.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Performed end to end testing on </a:t>
            </a:r>
            <a:r>
              <a:rPr lang="en" sz="9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INDUS LOS</a:t>
            </a: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 sz="9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Agri LOS</a:t>
            </a: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 various scenarios. </a:t>
            </a:r>
            <a:endParaRPr sz="9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endParaRPr sz="9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79350" y="1782126"/>
            <a:ext cx="2829000" cy="11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endParaRPr lang="en" sz="900" dirty="0" smtClean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Used Finacle UAT (</a:t>
            </a:r>
            <a:r>
              <a:rPr lang="en" sz="9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FINCORE</a:t>
            </a: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for NEFT, RTGS transactions.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Understood the process of Clearing in parallel with testing for </a:t>
            </a:r>
            <a:r>
              <a:rPr lang="en" sz="9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ESCROW.</a:t>
            </a:r>
          </a:p>
          <a:p>
            <a:pPr marL="457200" lvl="0" indent="-285750">
              <a:lnSpc>
                <a:spcPct val="115000"/>
              </a:lnSpc>
              <a:buClr>
                <a:schemeClr val="dk1"/>
              </a:buClr>
              <a:buSzPts val="900"/>
              <a:buFont typeface="Comfortaa"/>
              <a:buChar char="●"/>
            </a:pPr>
            <a:r>
              <a:rPr lang="en" sz="9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Got an overwiew of </a:t>
            </a:r>
            <a:r>
              <a:rPr lang="en" sz="9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finacle architecture.</a:t>
            </a:r>
            <a:endParaRPr lang="en" sz="900" b="1" dirty="0" smtClean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endParaRPr lang="en" sz="900" dirty="0" smtClean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endParaRPr sz="9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695525" y="1617132"/>
            <a:ext cx="3541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Second </a:t>
            </a:r>
            <a:r>
              <a:rPr lang="en" sz="17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Stint (Oct-Dec</a:t>
            </a:r>
            <a:r>
              <a:rPr lang="en" sz="17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:</a:t>
            </a:r>
            <a:endParaRPr sz="17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4695525" y="2085250"/>
            <a:ext cx="17547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COE: </a:t>
            </a:r>
            <a:r>
              <a:rPr lang="en" sz="12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Vaibhav Rastogi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Coaches: </a:t>
            </a:r>
            <a:r>
              <a:rPr lang="en" sz="12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Amit Nair and    Sanket Joshi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33838" y="3396832"/>
            <a:ext cx="17547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COE: Deepa S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Coach: </a:t>
            </a:r>
            <a:r>
              <a:rPr lang="en" sz="12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Suryakant Ankolekar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749225" y="4204669"/>
            <a:ext cx="18735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Miscellaneous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273150" y="3379963"/>
            <a:ext cx="2604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r>
              <a:rPr lang="en-US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Built jobs on </a:t>
            </a:r>
            <a:r>
              <a:rPr lang="en-US" sz="9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ETL tool TALEND </a:t>
            </a:r>
            <a:r>
              <a:rPr lang="en-US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big data integration.</a:t>
            </a: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r>
              <a:rPr lang="en-US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Created a DUMP for BFL Online</a:t>
            </a:r>
            <a:endParaRPr sz="9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310482" y="4080650"/>
            <a:ext cx="28290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Attended a workshop on Advanced Excel held by the bank</a:t>
            </a: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r>
              <a:rPr lang="en" sz="9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Overall got an exposure to business as well as technical fields in the bank during last one year</a:t>
            </a: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"/>
              <a:buChar char="●"/>
            </a:pPr>
            <a:endParaRPr lang="en" sz="900" dirty="0" smtClean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749225" y="2993638"/>
            <a:ext cx="3617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Third </a:t>
            </a:r>
            <a:r>
              <a:rPr lang="en" sz="17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Stint </a:t>
            </a:r>
            <a:r>
              <a:rPr lang="en" sz="17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(Jan-Mar</a:t>
            </a:r>
            <a:r>
              <a:rPr lang="en" sz="17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:</a:t>
            </a:r>
            <a:endParaRPr sz="17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815500" y="4013625"/>
            <a:ext cx="2894652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Narendra Pal Singh</a:t>
            </a:r>
            <a:endParaRPr sz="1500" b="1" dirty="0">
              <a:solidFill>
                <a:schemeClr val="lt2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Mechanical Engineering</a:t>
            </a:r>
            <a:r>
              <a:rPr lang="en" sz="1500" b="1" dirty="0" smtClean="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 sz="1500" b="1" dirty="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(B.Tech) IIT Bombay</a:t>
            </a:r>
            <a:endParaRPr sz="1500" b="1" dirty="0">
              <a:solidFill>
                <a:schemeClr val="l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9099" y="285750"/>
            <a:ext cx="3724017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My Key Learnings</a:t>
            </a:r>
            <a:endParaRPr sz="2900" b="1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4" y="1075058"/>
            <a:ext cx="3089521" cy="2782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167</Words>
  <Application>Microsoft Office PowerPoint</Application>
  <PresentationFormat>On-screen Show (16:9)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Cairo</vt:lpstr>
      <vt:lpstr>Arial</vt:lpstr>
      <vt:lpstr>Oswald</vt:lpstr>
      <vt:lpstr>Comfortaa</vt:lpstr>
      <vt:lpstr>Simple Light</vt:lpstr>
      <vt:lpstr>First Stint (Aug-Sep)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Stint (Aug-Sep) :</dc:title>
  <dc:creator>Narendra Singh</dc:creator>
  <cp:lastModifiedBy>Narendra Singh</cp:lastModifiedBy>
  <cp:revision>9</cp:revision>
  <dcterms:modified xsi:type="dcterms:W3CDTF">2020-06-19T05:48:58Z</dcterms:modified>
</cp:coreProperties>
</file>