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2C2B-2567-44A4-B0DC-C30E519458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28D5-897F-4268-8B1A-2E8641328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AGILE METHODOLOGY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Agile is an iterative solution methodology where we deliver a basic solution for a problem or product and then enhance it over the time.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Why Agile is better than Traditional solutions?</a:t>
            </a:r>
            <a:endParaRPr lang="en-US" sz="2000" dirty="0"/>
          </a:p>
          <a:p>
            <a:pPr lvl="1"/>
            <a:r>
              <a:rPr lang="en-US" sz="2000" dirty="0" smtClean="0"/>
              <a:t> Testing of product can be done from the beginning (regularly) and not at the end.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More flexibility to customers by building small products over the time.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Customer’s direct input in the product.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Not just an IT developer or product manager thing, can be used in various industries (commercial projects, operations projects etc.)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060" y="3357155"/>
            <a:ext cx="5715000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Written in February, 2001, in Park City, Utah, by seventeen leading software developers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3328851"/>
            <a:ext cx="7863840" cy="30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EXTREME PROGRAMMING – AN AGILE BASED FRAMEWORK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Extreme Programming (XP) is an agile software development framework that aims to produce higher quality software, and higher quality of life for the development team.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When Applicable?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Dynamically changing software requirements.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Small, co-located extended development team.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The technology you are using allows for automated unit and functional tests.</a:t>
            </a:r>
          </a:p>
          <a:p>
            <a:r>
              <a:rPr lang="en-US" sz="2400" dirty="0" smtClean="0"/>
              <a:t>Pair Programming plays an important role in XP. It means all production software is developed by two people sitting at the same machine. You effectively get a continuous code review and quicker response to nagging problems that may stop one person dead in their tracks.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Unit test is used at every step to make the program or code efficient.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674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91" y="1027906"/>
            <a:ext cx="7196818" cy="54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 OF AGILE - SPOTIFY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23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Spotify is recognized for its agile processes: the company’s smallest group unit, called squads, behave as autonomous startups.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squad focuses on a specific function and iterates based on the minimum viable product, releasing updates early and often. </a:t>
            </a:r>
            <a:endParaRPr lang="en-US" sz="24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Spotify, each squad handles a small project; however, each projects builds to a common goal of a creating greater customer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They have very little </a:t>
            </a:r>
            <a:r>
              <a:rPr lang="en-US" sz="2400" dirty="0" smtClean="0"/>
              <a:t>standardization </a:t>
            </a:r>
            <a:r>
              <a:rPr lang="en-US" sz="2400" dirty="0"/>
              <a:t>and squads have a lot of autonomy.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47" y="4038737"/>
            <a:ext cx="6667500" cy="2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AGILE METHODOLOGY</vt:lpstr>
      <vt:lpstr> </vt:lpstr>
      <vt:lpstr>AGILE MANIFESTO</vt:lpstr>
      <vt:lpstr>EXTREME PROGRAMMING – AN AGILE BASED FRAMEWORK</vt:lpstr>
      <vt:lpstr>  </vt:lpstr>
      <vt:lpstr>REAL LIFE EXAMPLE OF AGILE - SPOTIFY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</dc:title>
  <dc:creator>Narendra Singh</dc:creator>
  <cp:lastModifiedBy>Narendra Singh</cp:lastModifiedBy>
  <cp:revision>12</cp:revision>
  <dcterms:created xsi:type="dcterms:W3CDTF">2019-07-08T09:47:08Z</dcterms:created>
  <dcterms:modified xsi:type="dcterms:W3CDTF">2019-07-19T08:20:15Z</dcterms:modified>
</cp:coreProperties>
</file>