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30"/>
  </p:notesMasterIdLst>
  <p:sldIdLst>
    <p:sldId id="256" r:id="rId4"/>
    <p:sldId id="291" r:id="rId5"/>
    <p:sldId id="292" r:id="rId6"/>
    <p:sldId id="262" r:id="rId7"/>
    <p:sldId id="293" r:id="rId8"/>
    <p:sldId id="294" r:id="rId9"/>
    <p:sldId id="276" r:id="rId10"/>
    <p:sldId id="295" r:id="rId11"/>
    <p:sldId id="277" r:id="rId12"/>
    <p:sldId id="263" r:id="rId13"/>
    <p:sldId id="297" r:id="rId14"/>
    <p:sldId id="259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7" r:id="rId25"/>
    <p:sldId id="289" r:id="rId26"/>
    <p:sldId id="290" r:id="rId27"/>
    <p:sldId id="298" r:id="rId28"/>
    <p:sldId id="261" r:id="rId29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75">
          <p15:clr>
            <a:srgbClr val="000000"/>
          </p15:clr>
        </p15:guide>
        <p15:guide id="2" orient="horz" pos="2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zCbeQV1BWMutKb8GP4JiaMGr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  <a:srgbClr val="FFCC66"/>
    <a:srgbClr val="FFCC00"/>
    <a:srgbClr val="FF9900"/>
    <a:srgbClr val="F16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6" y="66"/>
      </p:cViewPr>
      <p:guideLst>
        <p:guide pos="3175"/>
        <p:guide orient="horz" pos="2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2F35-4E39-43BF-B4D1-1A7EDB490FCF}" type="doc">
      <dgm:prSet loTypeId="urn:microsoft.com/office/officeart/2005/8/layout/default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55A96E4-F114-4B7D-AFDF-AC47EBB1A156}">
      <dgm:prSet phldrT="[Text]" custT="1"/>
      <dgm:spPr/>
      <dgm:t>
        <a:bodyPr/>
        <a:lstStyle/>
        <a:p>
          <a:r>
            <a:rPr lang="en-US" sz="4000" dirty="0" smtClean="0">
              <a:latin typeface="Calibri" panose="020F0502020204030204" pitchFamily="34" charset="0"/>
              <a:cs typeface="Calibri" panose="020F0502020204030204" pitchFamily="34" charset="0"/>
            </a:rPr>
            <a:t>Need to integrate an Admin Portal </a:t>
          </a:r>
          <a:endParaRPr lang="en-US" sz="4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05FAAE-E552-4BA1-BB3B-B6DC1B24C726}" type="parTrans" cxnId="{070ED2FF-FED5-40EC-A010-3EB199A2727A}">
      <dgm:prSet/>
      <dgm:spPr/>
      <dgm:t>
        <a:bodyPr/>
        <a:lstStyle/>
        <a:p>
          <a:endParaRPr lang="en-US"/>
        </a:p>
      </dgm:t>
    </dgm:pt>
    <dgm:pt modelId="{98001EC1-7D62-4818-BB48-1CAAF5E30DE8}" type="sibTrans" cxnId="{070ED2FF-FED5-40EC-A010-3EB199A2727A}">
      <dgm:prSet/>
      <dgm:spPr/>
      <dgm:t>
        <a:bodyPr/>
        <a:lstStyle/>
        <a:p>
          <a:endParaRPr lang="en-US"/>
        </a:p>
      </dgm:t>
    </dgm:pt>
    <dgm:pt modelId="{F4631897-264C-42C5-93C2-E548EAD3284A}">
      <dgm:prSet phldrT="[Text]" custT="1"/>
      <dgm:spPr/>
      <dgm:t>
        <a:bodyPr/>
        <a:lstStyle/>
        <a:p>
          <a:r>
            <a:rPr lang="en-US" sz="4000" dirty="0" smtClean="0">
              <a:latin typeface="Calibri" panose="020F0502020204030204" pitchFamily="34" charset="0"/>
              <a:cs typeface="Calibri" panose="020F0502020204030204" pitchFamily="34" charset="0"/>
            </a:rPr>
            <a:t>Empower 2.0</a:t>
          </a:r>
          <a:endParaRPr lang="en-US" sz="4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3EEE9F-CDB7-4E35-9DC0-C9A26C81BC59}" type="parTrans" cxnId="{1754110F-37E6-4ABE-ABE2-27636F85A6E5}">
      <dgm:prSet/>
      <dgm:spPr/>
      <dgm:t>
        <a:bodyPr/>
        <a:lstStyle/>
        <a:p>
          <a:endParaRPr lang="en-US"/>
        </a:p>
      </dgm:t>
    </dgm:pt>
    <dgm:pt modelId="{B6F6560E-5A7C-4832-9414-21458B42BEE7}" type="sibTrans" cxnId="{1754110F-37E6-4ABE-ABE2-27636F85A6E5}">
      <dgm:prSet/>
      <dgm:spPr/>
      <dgm:t>
        <a:bodyPr/>
        <a:lstStyle/>
        <a:p>
          <a:endParaRPr lang="en-US"/>
        </a:p>
      </dgm:t>
    </dgm:pt>
    <dgm:pt modelId="{F0F25D16-5FF7-4EE5-A9A6-2A50D61FBED0}" type="pres">
      <dgm:prSet presAssocID="{6BED2F35-4E39-43BF-B4D1-1A7EDB490FCF}" presName="diagram" presStyleCnt="0">
        <dgm:presLayoutVars>
          <dgm:dir/>
          <dgm:resizeHandles val="exact"/>
        </dgm:presLayoutVars>
      </dgm:prSet>
      <dgm:spPr/>
    </dgm:pt>
    <dgm:pt modelId="{0668A5E2-10E1-47B6-9620-BC782A26EB78}" type="pres">
      <dgm:prSet presAssocID="{E55A96E4-F114-4B7D-AFDF-AC47EBB1A156}" presName="node" presStyleLbl="node1" presStyleIdx="0" presStyleCnt="2" custScaleX="179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0C293-6F4D-47AB-AB5D-A592A84C4951}" type="pres">
      <dgm:prSet presAssocID="{98001EC1-7D62-4818-BB48-1CAAF5E30DE8}" presName="sibTrans" presStyleCnt="0"/>
      <dgm:spPr/>
    </dgm:pt>
    <dgm:pt modelId="{C4F81C71-D04D-4D69-89E9-525F9751D4C5}" type="pres">
      <dgm:prSet presAssocID="{F4631897-264C-42C5-93C2-E548EAD3284A}" presName="node" presStyleLbl="node1" presStyleIdx="1" presStyleCnt="2" custScaleX="178934">
        <dgm:presLayoutVars>
          <dgm:bulletEnabled val="1"/>
        </dgm:presLayoutVars>
      </dgm:prSet>
      <dgm:spPr/>
    </dgm:pt>
  </dgm:ptLst>
  <dgm:cxnLst>
    <dgm:cxn modelId="{A196F382-3DEB-4D32-8370-A39F3DADEC9C}" type="presOf" srcId="{6BED2F35-4E39-43BF-B4D1-1A7EDB490FCF}" destId="{F0F25D16-5FF7-4EE5-A9A6-2A50D61FBED0}" srcOrd="0" destOrd="0" presId="urn:microsoft.com/office/officeart/2005/8/layout/default"/>
    <dgm:cxn modelId="{070ED2FF-FED5-40EC-A010-3EB199A2727A}" srcId="{6BED2F35-4E39-43BF-B4D1-1A7EDB490FCF}" destId="{E55A96E4-F114-4B7D-AFDF-AC47EBB1A156}" srcOrd="0" destOrd="0" parTransId="{7E05FAAE-E552-4BA1-BB3B-B6DC1B24C726}" sibTransId="{98001EC1-7D62-4818-BB48-1CAAF5E30DE8}"/>
    <dgm:cxn modelId="{1754110F-37E6-4ABE-ABE2-27636F85A6E5}" srcId="{6BED2F35-4E39-43BF-B4D1-1A7EDB490FCF}" destId="{F4631897-264C-42C5-93C2-E548EAD3284A}" srcOrd="1" destOrd="0" parTransId="{E03EEE9F-CDB7-4E35-9DC0-C9A26C81BC59}" sibTransId="{B6F6560E-5A7C-4832-9414-21458B42BEE7}"/>
    <dgm:cxn modelId="{D2CFC164-F324-4175-A573-4354ACBDD722}" type="presOf" srcId="{F4631897-264C-42C5-93C2-E548EAD3284A}" destId="{C4F81C71-D04D-4D69-89E9-525F9751D4C5}" srcOrd="0" destOrd="0" presId="urn:microsoft.com/office/officeart/2005/8/layout/default"/>
    <dgm:cxn modelId="{934305D0-C592-472D-A461-958B12E0AB6A}" type="presOf" srcId="{E55A96E4-F114-4B7D-AFDF-AC47EBB1A156}" destId="{0668A5E2-10E1-47B6-9620-BC782A26EB78}" srcOrd="0" destOrd="0" presId="urn:microsoft.com/office/officeart/2005/8/layout/default"/>
    <dgm:cxn modelId="{20F349DD-C1A0-49C7-99C1-D5B990C2D434}" type="presParOf" srcId="{F0F25D16-5FF7-4EE5-A9A6-2A50D61FBED0}" destId="{0668A5E2-10E1-47B6-9620-BC782A26EB78}" srcOrd="0" destOrd="0" presId="urn:microsoft.com/office/officeart/2005/8/layout/default"/>
    <dgm:cxn modelId="{82101EA6-6236-47AF-B586-8CB5E0DFA329}" type="presParOf" srcId="{F0F25D16-5FF7-4EE5-A9A6-2A50D61FBED0}" destId="{AB80C293-6F4D-47AB-AB5D-A592A84C4951}" srcOrd="1" destOrd="0" presId="urn:microsoft.com/office/officeart/2005/8/layout/default"/>
    <dgm:cxn modelId="{CC1F5627-1134-44DA-B59E-06C2FA82BF2F}" type="presParOf" srcId="{F0F25D16-5FF7-4EE5-A9A6-2A50D61FBED0}" destId="{C4F81C71-D04D-4D69-89E9-525F9751D4C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6AF9E4-96CB-4BA4-B712-F886800B936C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D7CEF-EE67-49BB-914A-CA7586E568F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Storage Gateway</a:t>
          </a:r>
          <a:endParaRPr lang="en-US" dirty="0">
            <a:solidFill>
              <a:schemeClr val="tx1"/>
            </a:solidFill>
          </a:endParaRPr>
        </a:p>
      </dgm:t>
    </dgm:pt>
    <dgm:pt modelId="{ADF7E10E-F941-4559-B27B-BB49A49F291C}" type="parTrans" cxnId="{2C79D912-5A84-4987-BF1B-31A99161AFC9}">
      <dgm:prSet/>
      <dgm:spPr/>
      <dgm:t>
        <a:bodyPr/>
        <a:lstStyle/>
        <a:p>
          <a:endParaRPr lang="en-US"/>
        </a:p>
      </dgm:t>
    </dgm:pt>
    <dgm:pt modelId="{C6FA2226-0E9B-4E06-AA52-9848D4516959}" type="sibTrans" cxnId="{2C79D912-5A84-4987-BF1B-31A99161AFC9}">
      <dgm:prSet/>
      <dgm:spPr/>
      <dgm:t>
        <a:bodyPr/>
        <a:lstStyle/>
        <a:p>
          <a:endParaRPr lang="en-US"/>
        </a:p>
      </dgm:t>
    </dgm:pt>
    <dgm:pt modelId="{8A23C95A-9AB1-4D4A-9A1C-2AD9F6C68A65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 Native Empower</a:t>
          </a:r>
          <a:endParaRPr lang="en-US" dirty="0">
            <a:solidFill>
              <a:schemeClr val="tx1"/>
            </a:solidFill>
          </a:endParaRPr>
        </a:p>
      </dgm:t>
    </dgm:pt>
    <dgm:pt modelId="{468A9A77-4BE7-453F-B4B8-452B94FB50D7}" type="parTrans" cxnId="{AD1639C2-F915-42BA-B5FB-92919402C17B}">
      <dgm:prSet/>
      <dgm:spPr/>
      <dgm:t>
        <a:bodyPr/>
        <a:lstStyle/>
        <a:p>
          <a:endParaRPr lang="en-US"/>
        </a:p>
      </dgm:t>
    </dgm:pt>
    <dgm:pt modelId="{EFF73FFF-1D51-4E63-8790-50481DD9CE3E}" type="sibTrans" cxnId="{AD1639C2-F915-42BA-B5FB-92919402C17B}">
      <dgm:prSet/>
      <dgm:spPr/>
      <dgm:t>
        <a:bodyPr/>
        <a:lstStyle/>
        <a:p>
          <a:endParaRPr lang="en-US"/>
        </a:p>
      </dgm:t>
    </dgm:pt>
    <dgm:pt modelId="{C59D1FB1-9102-4ACB-A15B-BC7181212EA6}" type="pres">
      <dgm:prSet presAssocID="{B96AF9E4-96CB-4BA4-B712-F886800B936C}" presName="diagram" presStyleCnt="0">
        <dgm:presLayoutVars>
          <dgm:dir/>
          <dgm:resizeHandles val="exact"/>
        </dgm:presLayoutVars>
      </dgm:prSet>
      <dgm:spPr/>
    </dgm:pt>
    <dgm:pt modelId="{A7677619-63FC-4D79-9842-EDC4E24F1FDF}" type="pres">
      <dgm:prSet presAssocID="{0FDD7CEF-EE67-49BB-914A-CA7586E568F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D368B-BED6-452E-ACCA-E3DEC2AD79E3}" type="pres">
      <dgm:prSet presAssocID="{C6FA2226-0E9B-4E06-AA52-9848D4516959}" presName="sibTrans" presStyleCnt="0"/>
      <dgm:spPr/>
    </dgm:pt>
    <dgm:pt modelId="{C4359789-6058-42B9-8270-39763AF8B856}" type="pres">
      <dgm:prSet presAssocID="{8A23C95A-9AB1-4D4A-9A1C-2AD9F6C68A6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4CFA1E-BB5F-48B1-99FD-6A3EB987443F}" type="presOf" srcId="{0FDD7CEF-EE67-49BB-914A-CA7586E568FA}" destId="{A7677619-63FC-4D79-9842-EDC4E24F1FDF}" srcOrd="0" destOrd="0" presId="urn:microsoft.com/office/officeart/2005/8/layout/default"/>
    <dgm:cxn modelId="{AD1639C2-F915-42BA-B5FB-92919402C17B}" srcId="{B96AF9E4-96CB-4BA4-B712-F886800B936C}" destId="{8A23C95A-9AB1-4D4A-9A1C-2AD9F6C68A65}" srcOrd="1" destOrd="0" parTransId="{468A9A77-4BE7-453F-B4B8-452B94FB50D7}" sibTransId="{EFF73FFF-1D51-4E63-8790-50481DD9CE3E}"/>
    <dgm:cxn modelId="{5B0DDB51-9BA7-42AF-B09F-CF2F0F4423C9}" type="presOf" srcId="{8A23C95A-9AB1-4D4A-9A1C-2AD9F6C68A65}" destId="{C4359789-6058-42B9-8270-39763AF8B856}" srcOrd="0" destOrd="0" presId="urn:microsoft.com/office/officeart/2005/8/layout/default"/>
    <dgm:cxn modelId="{CAC5C57C-4AB2-4C95-B8B1-0B592B0FEF83}" type="presOf" srcId="{B96AF9E4-96CB-4BA4-B712-F886800B936C}" destId="{C59D1FB1-9102-4ACB-A15B-BC7181212EA6}" srcOrd="0" destOrd="0" presId="urn:microsoft.com/office/officeart/2005/8/layout/default"/>
    <dgm:cxn modelId="{2C79D912-5A84-4987-BF1B-31A99161AFC9}" srcId="{B96AF9E4-96CB-4BA4-B712-F886800B936C}" destId="{0FDD7CEF-EE67-49BB-914A-CA7586E568FA}" srcOrd="0" destOrd="0" parTransId="{ADF7E10E-F941-4559-B27B-BB49A49F291C}" sibTransId="{C6FA2226-0E9B-4E06-AA52-9848D4516959}"/>
    <dgm:cxn modelId="{8473AB38-414B-4773-84DC-EB96FA0DBE5D}" type="presParOf" srcId="{C59D1FB1-9102-4ACB-A15B-BC7181212EA6}" destId="{A7677619-63FC-4D79-9842-EDC4E24F1FDF}" srcOrd="0" destOrd="0" presId="urn:microsoft.com/office/officeart/2005/8/layout/default"/>
    <dgm:cxn modelId="{0E27C039-1314-4BF8-869F-C979F75A5659}" type="presParOf" srcId="{C59D1FB1-9102-4ACB-A15B-BC7181212EA6}" destId="{5A3D368B-BED6-452E-ACCA-E3DEC2AD79E3}" srcOrd="1" destOrd="0" presId="urn:microsoft.com/office/officeart/2005/8/layout/default"/>
    <dgm:cxn modelId="{81E945B6-8A14-44D0-AC99-1963F3EE8C23}" type="presParOf" srcId="{C59D1FB1-9102-4ACB-A15B-BC7181212EA6}" destId="{C4359789-6058-42B9-8270-39763AF8B85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D0CEE-32DA-4BB3-AEEE-7105821DD1C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0CC1BE-116D-439F-B8A0-CD3637574776}">
      <dgm:prSet phldrT="[Text]"/>
      <dgm:spPr>
        <a:solidFill>
          <a:srgbClr val="F1640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 Portal </a:t>
          </a:r>
          <a:endParaRPr lang="en-US" dirty="0">
            <a:solidFill>
              <a:schemeClr val="tx1"/>
            </a:solidFill>
          </a:endParaRPr>
        </a:p>
      </dgm:t>
    </dgm:pt>
    <dgm:pt modelId="{C905DCA1-A38D-4D7C-886D-BAFEABC3CD07}" type="parTrans" cxnId="{DA6CF5FD-D84D-4D8F-AA12-4E3F647708CF}">
      <dgm:prSet/>
      <dgm:spPr/>
      <dgm:t>
        <a:bodyPr/>
        <a:lstStyle/>
        <a:p>
          <a:endParaRPr lang="en-US"/>
        </a:p>
      </dgm:t>
    </dgm:pt>
    <dgm:pt modelId="{15C9E32E-C099-470A-889D-01C7305EB053}" type="sibTrans" cxnId="{DA6CF5FD-D84D-4D8F-AA12-4E3F647708CF}">
      <dgm:prSet/>
      <dgm:spPr/>
      <dgm:t>
        <a:bodyPr/>
        <a:lstStyle/>
        <a:p>
          <a:endParaRPr lang="en-US"/>
        </a:p>
      </dgm:t>
    </dgm:pt>
    <dgm:pt modelId="{9F2A861F-8824-4AE0-873F-FCAC615486DE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For uploading any media business has to go through a tedious process.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5A5D71-7C81-49BB-97E0-7BB869C86FBF}" type="parTrans" cxnId="{28A313DC-1439-4BC3-8A2E-E10CFE2F4408}">
      <dgm:prSet/>
      <dgm:spPr/>
      <dgm:t>
        <a:bodyPr/>
        <a:lstStyle/>
        <a:p>
          <a:endParaRPr lang="en-US"/>
        </a:p>
      </dgm:t>
    </dgm:pt>
    <dgm:pt modelId="{CBFC7445-10B8-4649-8011-F84E200B343D}" type="sibTrans" cxnId="{28A313DC-1439-4BC3-8A2E-E10CFE2F4408}">
      <dgm:prSet/>
      <dgm:spPr/>
      <dgm:t>
        <a:bodyPr/>
        <a:lstStyle/>
        <a:p>
          <a:endParaRPr lang="en-US"/>
        </a:p>
      </dgm:t>
    </dgm:pt>
    <dgm:pt modelId="{9202D5D7-599D-442A-9351-273BD7CB2B33}">
      <dgm:prSet phldrT="[Text]"/>
      <dgm:spPr>
        <a:solidFill>
          <a:srgbClr val="F1640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Empower 2.0</a:t>
          </a:r>
          <a:endParaRPr lang="en-US" dirty="0">
            <a:solidFill>
              <a:schemeClr val="tx1"/>
            </a:solidFill>
          </a:endParaRPr>
        </a:p>
      </dgm:t>
    </dgm:pt>
    <dgm:pt modelId="{000C3B66-FE33-49C3-B100-000343FB8A43}" type="parTrans" cxnId="{CF5DB283-C915-43DA-A9CF-142DB23BFA78}">
      <dgm:prSet/>
      <dgm:spPr/>
      <dgm:t>
        <a:bodyPr/>
        <a:lstStyle/>
        <a:p>
          <a:endParaRPr lang="en-US"/>
        </a:p>
      </dgm:t>
    </dgm:pt>
    <dgm:pt modelId="{7E5DCF63-58CC-4DC0-A934-F881445620D4}" type="sibTrans" cxnId="{CF5DB283-C915-43DA-A9CF-142DB23BFA78}">
      <dgm:prSet/>
      <dgm:spPr/>
      <dgm:t>
        <a:bodyPr/>
        <a:lstStyle/>
        <a:p>
          <a:endParaRPr lang="en-US"/>
        </a:p>
      </dgm:t>
    </dgm:pt>
    <dgm:pt modelId="{2B7F6F36-4738-4806-8F68-43E2C2D4D7C5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Even when not in use, Empower servers are continuously running.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319BE5-6FE2-47BC-83C8-540FD71451DD}" type="parTrans" cxnId="{385402D9-C014-4D95-9688-42357B8AFF8E}">
      <dgm:prSet/>
      <dgm:spPr/>
      <dgm:t>
        <a:bodyPr/>
        <a:lstStyle/>
        <a:p>
          <a:endParaRPr lang="en-US"/>
        </a:p>
      </dgm:t>
    </dgm:pt>
    <dgm:pt modelId="{3D101997-DCDF-41DA-A49D-11E6C8025D2B}" type="sibTrans" cxnId="{385402D9-C014-4D95-9688-42357B8AFF8E}">
      <dgm:prSet/>
      <dgm:spPr/>
      <dgm:t>
        <a:bodyPr/>
        <a:lstStyle/>
        <a:p>
          <a:endParaRPr lang="en-US"/>
        </a:p>
      </dgm:t>
    </dgm:pt>
    <dgm:pt modelId="{862FEA6D-74C9-425A-919C-9F13F3A98883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After CAB approval it requires involvement of HR technology team, IT release team and middleware team</a:t>
          </a:r>
          <a:r>
            <a:rPr lang="en-US" sz="2400" dirty="0" smtClean="0"/>
            <a:t>.</a:t>
          </a:r>
          <a:endParaRPr lang="en-US" sz="2400" dirty="0"/>
        </a:p>
      </dgm:t>
    </dgm:pt>
    <dgm:pt modelId="{94F57876-A225-4CAC-9D02-43E702488BDE}" type="parTrans" cxnId="{4F35AF08-4CA6-4E21-8EAC-37A0BB570DC1}">
      <dgm:prSet/>
      <dgm:spPr/>
      <dgm:t>
        <a:bodyPr/>
        <a:lstStyle/>
        <a:p>
          <a:endParaRPr lang="en-US"/>
        </a:p>
      </dgm:t>
    </dgm:pt>
    <dgm:pt modelId="{90DB8EFA-D5E3-4EFD-BEB7-32A1A169E19D}" type="sibTrans" cxnId="{4F35AF08-4CA6-4E21-8EAC-37A0BB570DC1}">
      <dgm:prSet/>
      <dgm:spPr/>
      <dgm:t>
        <a:bodyPr/>
        <a:lstStyle/>
        <a:p>
          <a:endParaRPr lang="en-US"/>
        </a:p>
      </dgm:t>
    </dgm:pt>
    <dgm:pt modelId="{7BBDF2A0-6774-469D-9A7F-CA80BCA53C16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Server maintenance and upkeep also incurs cost.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5A8BC9-0D9F-4667-8FA9-41C6D566F105}" type="parTrans" cxnId="{F1A01784-9D92-4884-84FE-B51EC6775CBE}">
      <dgm:prSet/>
      <dgm:spPr/>
      <dgm:t>
        <a:bodyPr/>
        <a:lstStyle/>
        <a:p>
          <a:endParaRPr lang="en-US"/>
        </a:p>
      </dgm:t>
    </dgm:pt>
    <dgm:pt modelId="{859FCE5D-35D4-4F1B-B574-FF03C06A346A}" type="sibTrans" cxnId="{F1A01784-9D92-4884-84FE-B51EC6775CBE}">
      <dgm:prSet/>
      <dgm:spPr/>
      <dgm:t>
        <a:bodyPr/>
        <a:lstStyle/>
        <a:p>
          <a:endParaRPr lang="en-US"/>
        </a:p>
      </dgm:t>
    </dgm:pt>
    <dgm:pt modelId="{8F4A60C1-B442-46D6-8A48-9F81775143D0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Adequate server capacity based on future requirement needs to be provisioned which may not be continuously used.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00A1F7-9A33-4B14-B624-08B7429969D4}" type="parTrans" cxnId="{01C56081-C8D7-429F-A3FB-D06440C5E4BD}">
      <dgm:prSet/>
      <dgm:spPr/>
      <dgm:t>
        <a:bodyPr/>
        <a:lstStyle/>
        <a:p>
          <a:endParaRPr lang="en-US"/>
        </a:p>
      </dgm:t>
    </dgm:pt>
    <dgm:pt modelId="{6AE0FF27-49AE-4BD5-A407-05498C4298A5}" type="sibTrans" cxnId="{01C56081-C8D7-429F-A3FB-D06440C5E4BD}">
      <dgm:prSet/>
      <dgm:spPr/>
      <dgm:t>
        <a:bodyPr/>
        <a:lstStyle/>
        <a:p>
          <a:endParaRPr lang="en-US"/>
        </a:p>
      </dgm:t>
    </dgm:pt>
    <dgm:pt modelId="{EC4CDAED-4AAD-4A78-A532-5BE5B7AF4BD4}" type="pres">
      <dgm:prSet presAssocID="{4A7D0CEE-32DA-4BB3-AEEE-7105821DD1CE}" presName="linear" presStyleCnt="0">
        <dgm:presLayoutVars>
          <dgm:dir/>
          <dgm:animLvl val="lvl"/>
          <dgm:resizeHandles val="exact"/>
        </dgm:presLayoutVars>
      </dgm:prSet>
      <dgm:spPr/>
    </dgm:pt>
    <dgm:pt modelId="{DBCD5343-28BA-42B6-8CAD-48992BCA7F5C}" type="pres">
      <dgm:prSet presAssocID="{1C0CC1BE-116D-439F-B8A0-CD3637574776}" presName="parentLin" presStyleCnt="0"/>
      <dgm:spPr/>
    </dgm:pt>
    <dgm:pt modelId="{410D9D8A-C205-4ABA-BC88-7944AA4C24DD}" type="pres">
      <dgm:prSet presAssocID="{1C0CC1BE-116D-439F-B8A0-CD3637574776}" presName="parentLeftMargin" presStyleLbl="node1" presStyleIdx="0" presStyleCnt="2"/>
      <dgm:spPr/>
    </dgm:pt>
    <dgm:pt modelId="{8CA41A1A-1557-4899-99E0-8D62166D9DCC}" type="pres">
      <dgm:prSet presAssocID="{1C0CC1BE-116D-439F-B8A0-CD363757477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65C65-28A2-4E47-A1B7-3868742FE666}" type="pres">
      <dgm:prSet presAssocID="{1C0CC1BE-116D-439F-B8A0-CD3637574776}" presName="negativeSpace" presStyleCnt="0"/>
      <dgm:spPr/>
    </dgm:pt>
    <dgm:pt modelId="{FD675E3C-307D-4F1A-915D-5AAFA0311633}" type="pres">
      <dgm:prSet presAssocID="{1C0CC1BE-116D-439F-B8A0-CD363757477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D410B-1D6A-4AFC-A2F7-0F5CD46E1A0E}" type="pres">
      <dgm:prSet presAssocID="{15C9E32E-C099-470A-889D-01C7305EB053}" presName="spaceBetweenRectangles" presStyleCnt="0"/>
      <dgm:spPr/>
    </dgm:pt>
    <dgm:pt modelId="{D2C64A19-B563-4F7C-877F-33D7B1273618}" type="pres">
      <dgm:prSet presAssocID="{9202D5D7-599D-442A-9351-273BD7CB2B33}" presName="parentLin" presStyleCnt="0"/>
      <dgm:spPr/>
    </dgm:pt>
    <dgm:pt modelId="{0D9C2BEE-CF26-4082-943E-2083DE1C1D6D}" type="pres">
      <dgm:prSet presAssocID="{9202D5D7-599D-442A-9351-273BD7CB2B33}" presName="parentLeftMargin" presStyleLbl="node1" presStyleIdx="0" presStyleCnt="2"/>
      <dgm:spPr/>
    </dgm:pt>
    <dgm:pt modelId="{E14D006D-C098-4266-A5F7-4F6A733C4017}" type="pres">
      <dgm:prSet presAssocID="{9202D5D7-599D-442A-9351-273BD7CB2B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091444D-F0B2-4A83-BA2B-05991A7AE774}" type="pres">
      <dgm:prSet presAssocID="{9202D5D7-599D-442A-9351-273BD7CB2B33}" presName="negativeSpace" presStyleCnt="0"/>
      <dgm:spPr/>
    </dgm:pt>
    <dgm:pt modelId="{08665981-CFEC-45F7-80C0-D073638D97A6}" type="pres">
      <dgm:prSet presAssocID="{9202D5D7-599D-442A-9351-273BD7CB2B3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6D62E8-5B9E-4CD6-A331-82B4C1074597}" type="presOf" srcId="{1C0CC1BE-116D-439F-B8A0-CD3637574776}" destId="{8CA41A1A-1557-4899-99E0-8D62166D9DCC}" srcOrd="1" destOrd="0" presId="urn:microsoft.com/office/officeart/2005/8/layout/list1"/>
    <dgm:cxn modelId="{8FA1A8B5-5DC2-4B7C-9854-D90BC73D71C6}" type="presOf" srcId="{7BBDF2A0-6774-469D-9A7F-CA80BCA53C16}" destId="{08665981-CFEC-45F7-80C0-D073638D97A6}" srcOrd="0" destOrd="2" presId="urn:microsoft.com/office/officeart/2005/8/layout/list1"/>
    <dgm:cxn modelId="{CF5DB283-C915-43DA-A9CF-142DB23BFA78}" srcId="{4A7D0CEE-32DA-4BB3-AEEE-7105821DD1CE}" destId="{9202D5D7-599D-442A-9351-273BD7CB2B33}" srcOrd="1" destOrd="0" parTransId="{000C3B66-FE33-49C3-B100-000343FB8A43}" sibTransId="{7E5DCF63-58CC-4DC0-A934-F881445620D4}"/>
    <dgm:cxn modelId="{F1A01784-9D92-4884-84FE-B51EC6775CBE}" srcId="{9202D5D7-599D-442A-9351-273BD7CB2B33}" destId="{7BBDF2A0-6774-469D-9A7F-CA80BCA53C16}" srcOrd="2" destOrd="0" parTransId="{A25A8BC9-0D9F-4667-8FA9-41C6D566F105}" sibTransId="{859FCE5D-35D4-4F1B-B574-FF03C06A346A}"/>
    <dgm:cxn modelId="{7EF5AB67-92AD-4193-A6A3-4AF65472FF9B}" type="presOf" srcId="{9F2A861F-8824-4AE0-873F-FCAC615486DE}" destId="{FD675E3C-307D-4F1A-915D-5AAFA0311633}" srcOrd="0" destOrd="0" presId="urn:microsoft.com/office/officeart/2005/8/layout/list1"/>
    <dgm:cxn modelId="{E4CA111C-29C9-45F5-9C33-F47F21166A96}" type="presOf" srcId="{4A7D0CEE-32DA-4BB3-AEEE-7105821DD1CE}" destId="{EC4CDAED-4AAD-4A78-A532-5BE5B7AF4BD4}" srcOrd="0" destOrd="0" presId="urn:microsoft.com/office/officeart/2005/8/layout/list1"/>
    <dgm:cxn modelId="{42340F3F-6D51-44D6-B2A9-44E7D1C71593}" type="presOf" srcId="{1C0CC1BE-116D-439F-B8A0-CD3637574776}" destId="{410D9D8A-C205-4ABA-BC88-7944AA4C24DD}" srcOrd="0" destOrd="0" presId="urn:microsoft.com/office/officeart/2005/8/layout/list1"/>
    <dgm:cxn modelId="{01C56081-C8D7-429F-A3FB-D06440C5E4BD}" srcId="{9202D5D7-599D-442A-9351-273BD7CB2B33}" destId="{8F4A60C1-B442-46D6-8A48-9F81775143D0}" srcOrd="1" destOrd="0" parTransId="{EB00A1F7-9A33-4B14-B624-08B7429969D4}" sibTransId="{6AE0FF27-49AE-4BD5-A407-05498C4298A5}"/>
    <dgm:cxn modelId="{2AA7706B-41EB-462E-8F6B-88C2135EA80E}" type="presOf" srcId="{9202D5D7-599D-442A-9351-273BD7CB2B33}" destId="{E14D006D-C098-4266-A5F7-4F6A733C4017}" srcOrd="1" destOrd="0" presId="urn:microsoft.com/office/officeart/2005/8/layout/list1"/>
    <dgm:cxn modelId="{B4B375C3-7309-4F8B-BFAB-7C334E40FA96}" type="presOf" srcId="{2B7F6F36-4738-4806-8F68-43E2C2D4D7C5}" destId="{08665981-CFEC-45F7-80C0-D073638D97A6}" srcOrd="0" destOrd="0" presId="urn:microsoft.com/office/officeart/2005/8/layout/list1"/>
    <dgm:cxn modelId="{DA6CF5FD-D84D-4D8F-AA12-4E3F647708CF}" srcId="{4A7D0CEE-32DA-4BB3-AEEE-7105821DD1CE}" destId="{1C0CC1BE-116D-439F-B8A0-CD3637574776}" srcOrd="0" destOrd="0" parTransId="{C905DCA1-A38D-4D7C-886D-BAFEABC3CD07}" sibTransId="{15C9E32E-C099-470A-889D-01C7305EB053}"/>
    <dgm:cxn modelId="{C347859D-CD6D-4BE3-980C-F8C8A3F93E00}" type="presOf" srcId="{9202D5D7-599D-442A-9351-273BD7CB2B33}" destId="{0D9C2BEE-CF26-4082-943E-2083DE1C1D6D}" srcOrd="0" destOrd="0" presId="urn:microsoft.com/office/officeart/2005/8/layout/list1"/>
    <dgm:cxn modelId="{4F35AF08-4CA6-4E21-8EAC-37A0BB570DC1}" srcId="{1C0CC1BE-116D-439F-B8A0-CD3637574776}" destId="{862FEA6D-74C9-425A-919C-9F13F3A98883}" srcOrd="1" destOrd="0" parTransId="{94F57876-A225-4CAC-9D02-43E702488BDE}" sibTransId="{90DB8EFA-D5E3-4EFD-BEB7-32A1A169E19D}"/>
    <dgm:cxn modelId="{28A313DC-1439-4BC3-8A2E-E10CFE2F4408}" srcId="{1C0CC1BE-116D-439F-B8A0-CD3637574776}" destId="{9F2A861F-8824-4AE0-873F-FCAC615486DE}" srcOrd="0" destOrd="0" parTransId="{E15A5D71-7C81-49BB-97E0-7BB869C86FBF}" sibTransId="{CBFC7445-10B8-4649-8011-F84E200B343D}"/>
    <dgm:cxn modelId="{385402D9-C014-4D95-9688-42357B8AFF8E}" srcId="{9202D5D7-599D-442A-9351-273BD7CB2B33}" destId="{2B7F6F36-4738-4806-8F68-43E2C2D4D7C5}" srcOrd="0" destOrd="0" parTransId="{61319BE5-6FE2-47BC-83C8-540FD71451DD}" sibTransId="{3D101997-DCDF-41DA-A49D-11E6C8025D2B}"/>
    <dgm:cxn modelId="{DCDABED7-FDBE-4B1F-B43B-ED97630BF807}" type="presOf" srcId="{8F4A60C1-B442-46D6-8A48-9F81775143D0}" destId="{08665981-CFEC-45F7-80C0-D073638D97A6}" srcOrd="0" destOrd="1" presId="urn:microsoft.com/office/officeart/2005/8/layout/list1"/>
    <dgm:cxn modelId="{93E8FA95-1735-4F64-9DB5-EF2717BD3218}" type="presOf" srcId="{862FEA6D-74C9-425A-919C-9F13F3A98883}" destId="{FD675E3C-307D-4F1A-915D-5AAFA0311633}" srcOrd="0" destOrd="1" presId="urn:microsoft.com/office/officeart/2005/8/layout/list1"/>
    <dgm:cxn modelId="{3EAD7397-4DEE-455D-A612-569124F8B51D}" type="presParOf" srcId="{EC4CDAED-4AAD-4A78-A532-5BE5B7AF4BD4}" destId="{DBCD5343-28BA-42B6-8CAD-48992BCA7F5C}" srcOrd="0" destOrd="0" presId="urn:microsoft.com/office/officeart/2005/8/layout/list1"/>
    <dgm:cxn modelId="{B0B3FB95-FCE9-4667-88D2-91A2E6DD7224}" type="presParOf" srcId="{DBCD5343-28BA-42B6-8CAD-48992BCA7F5C}" destId="{410D9D8A-C205-4ABA-BC88-7944AA4C24DD}" srcOrd="0" destOrd="0" presId="urn:microsoft.com/office/officeart/2005/8/layout/list1"/>
    <dgm:cxn modelId="{397BF203-9DD6-48A4-A9D5-21EA4F698254}" type="presParOf" srcId="{DBCD5343-28BA-42B6-8CAD-48992BCA7F5C}" destId="{8CA41A1A-1557-4899-99E0-8D62166D9DCC}" srcOrd="1" destOrd="0" presId="urn:microsoft.com/office/officeart/2005/8/layout/list1"/>
    <dgm:cxn modelId="{C482833D-C6FD-452B-A965-99CD0C894727}" type="presParOf" srcId="{EC4CDAED-4AAD-4A78-A532-5BE5B7AF4BD4}" destId="{85765C65-28A2-4E47-A1B7-3868742FE666}" srcOrd="1" destOrd="0" presId="urn:microsoft.com/office/officeart/2005/8/layout/list1"/>
    <dgm:cxn modelId="{9016A24B-2617-4317-B062-17EF10D3D572}" type="presParOf" srcId="{EC4CDAED-4AAD-4A78-A532-5BE5B7AF4BD4}" destId="{FD675E3C-307D-4F1A-915D-5AAFA0311633}" srcOrd="2" destOrd="0" presId="urn:microsoft.com/office/officeart/2005/8/layout/list1"/>
    <dgm:cxn modelId="{AC9AD092-C8C6-4AB3-8667-0A5223148204}" type="presParOf" srcId="{EC4CDAED-4AAD-4A78-A532-5BE5B7AF4BD4}" destId="{055D410B-1D6A-4AFC-A2F7-0F5CD46E1A0E}" srcOrd="3" destOrd="0" presId="urn:microsoft.com/office/officeart/2005/8/layout/list1"/>
    <dgm:cxn modelId="{E9CD0722-A144-4C0A-82C1-69E6F1385D90}" type="presParOf" srcId="{EC4CDAED-4AAD-4A78-A532-5BE5B7AF4BD4}" destId="{D2C64A19-B563-4F7C-877F-33D7B1273618}" srcOrd="4" destOrd="0" presId="urn:microsoft.com/office/officeart/2005/8/layout/list1"/>
    <dgm:cxn modelId="{AD42B39E-C034-4BD0-97CB-9AB86DB68903}" type="presParOf" srcId="{D2C64A19-B563-4F7C-877F-33D7B1273618}" destId="{0D9C2BEE-CF26-4082-943E-2083DE1C1D6D}" srcOrd="0" destOrd="0" presId="urn:microsoft.com/office/officeart/2005/8/layout/list1"/>
    <dgm:cxn modelId="{285A4E04-9F46-47FA-BA36-FEF8319718EA}" type="presParOf" srcId="{D2C64A19-B563-4F7C-877F-33D7B1273618}" destId="{E14D006D-C098-4266-A5F7-4F6A733C4017}" srcOrd="1" destOrd="0" presId="urn:microsoft.com/office/officeart/2005/8/layout/list1"/>
    <dgm:cxn modelId="{958CC6DD-36A2-409E-A4FD-0433EDEFED2B}" type="presParOf" srcId="{EC4CDAED-4AAD-4A78-A532-5BE5B7AF4BD4}" destId="{D091444D-F0B2-4A83-BA2B-05991A7AE774}" srcOrd="5" destOrd="0" presId="urn:microsoft.com/office/officeart/2005/8/layout/list1"/>
    <dgm:cxn modelId="{09B89663-6045-4177-8FBE-B24035614C77}" type="presParOf" srcId="{EC4CDAED-4AAD-4A78-A532-5BE5B7AF4BD4}" destId="{08665981-CFEC-45F7-80C0-D073638D97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F1AC0-B78D-4D02-B595-28D47646CFE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2EC7054-EB2E-4915-888A-5D3DBFA2DC60}" type="pres">
      <dgm:prSet presAssocID="{CC1F1AC0-B78D-4D02-B595-28D47646CFE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AE86C148-5EBA-440C-88DE-801DBA2A8D12}" type="presOf" srcId="{CC1F1AC0-B78D-4D02-B595-28D47646CFEF}" destId="{72EC7054-EB2E-4915-888A-5D3DBFA2DC60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1B862-E77A-4B86-B3AB-71650BCB66A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4BBB9-0067-4C8C-8CAD-10C6B545D0C3}" type="pres">
      <dgm:prSet presAssocID="{08D1B862-E77A-4B86-B3AB-71650BCB6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01020B78-CF3E-41AC-8CF0-32DE5F8C586E}" type="presOf" srcId="{08D1B862-E77A-4B86-B3AB-71650BCB66A9}" destId="{CD74BBB9-0067-4C8C-8CAD-10C6B545D0C3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418CFE-0F7A-4662-9970-CFD1520F72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BEFE5B9-3A4C-413A-A5F0-E8CC0704A6B6}" type="pres">
      <dgm:prSet presAssocID="{87418CFE-0F7A-4662-9970-CFD1520F726D}" presName="diagram" presStyleCnt="0">
        <dgm:presLayoutVars>
          <dgm:dir/>
          <dgm:resizeHandles val="exact"/>
        </dgm:presLayoutVars>
      </dgm:prSet>
      <dgm:spPr/>
    </dgm:pt>
  </dgm:ptLst>
  <dgm:cxnLst>
    <dgm:cxn modelId="{3A8B2F81-429D-40A3-A2F3-5B16529EA33B}" type="presOf" srcId="{87418CFE-0F7A-4662-9970-CFD1520F726D}" destId="{6BEFE5B9-3A4C-413A-A5F0-E8CC0704A6B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AE2E17-0C14-4965-9041-2ACA993900A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A083ADA-7809-4263-8AFC-1198B1B2FB1A}">
      <dgm:prSet phldrT="[Text]"/>
      <dgm:spPr/>
      <dgm:t>
        <a:bodyPr/>
        <a:lstStyle/>
        <a:p>
          <a:r>
            <a:rPr lang="en-IN" smtClean="0">
              <a:latin typeface="Calibri" panose="020F0502020204030204" pitchFamily="34" charset="0"/>
              <a:cs typeface="Calibri" panose="020F0502020204030204" pitchFamily="34" charset="0"/>
            </a:rPr>
            <a:t>Business user uploads media directly to portal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E7D30B-3234-49AB-BBE7-5F74BFA2AF6D}" type="parTrans" cxnId="{1E4A89E3-D5AF-439C-8358-ABC578CDA81B}">
      <dgm:prSet/>
      <dgm:spPr/>
      <dgm:t>
        <a:bodyPr/>
        <a:lstStyle/>
        <a:p>
          <a:endParaRPr lang="en-US"/>
        </a:p>
      </dgm:t>
    </dgm:pt>
    <dgm:pt modelId="{DB891F35-ECCB-481D-A022-B1F6566DAED0}" type="sibTrans" cxnId="{1E4A89E3-D5AF-439C-8358-ABC578CDA81B}">
      <dgm:prSet/>
      <dgm:spPr/>
      <dgm:t>
        <a:bodyPr/>
        <a:lstStyle/>
        <a:p>
          <a:endParaRPr lang="en-US"/>
        </a:p>
      </dgm:t>
    </dgm:pt>
    <dgm:pt modelId="{B85C3885-46BA-401D-B6CA-58721FA57CD7}">
      <dgm:prSet phldrT="[Text]"/>
      <dgm:spPr/>
      <dgm:t>
        <a:bodyPr/>
        <a:lstStyle/>
        <a:p>
          <a:r>
            <a:rPr lang="en-IN" smtClean="0">
              <a:latin typeface="Calibri" panose="020F0502020204030204" pitchFamily="34" charset="0"/>
              <a:cs typeface="Calibri" panose="020F0502020204030204" pitchFamily="34" charset="0"/>
            </a:rPr>
            <a:t>Portal calls AWS lambda through AJAX query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9D4349-0014-412C-9476-16E079D633BE}" type="parTrans" cxnId="{DE40F19C-E217-4015-BAA6-D3E0DB83538F}">
      <dgm:prSet/>
      <dgm:spPr/>
      <dgm:t>
        <a:bodyPr/>
        <a:lstStyle/>
        <a:p>
          <a:endParaRPr lang="en-US"/>
        </a:p>
      </dgm:t>
    </dgm:pt>
    <dgm:pt modelId="{E774A7A9-1A19-4F74-9DE9-FD26A2BE49DF}" type="sibTrans" cxnId="{DE40F19C-E217-4015-BAA6-D3E0DB83538F}">
      <dgm:prSet/>
      <dgm:spPr/>
      <dgm:t>
        <a:bodyPr/>
        <a:lstStyle/>
        <a:p>
          <a:endParaRPr lang="en-US"/>
        </a:p>
      </dgm:t>
    </dgm:pt>
    <dgm:pt modelId="{41416F4B-2CE7-4DAE-B048-72830840B60B}">
      <dgm:prSet phldrT="[Text]"/>
      <dgm:spPr/>
      <dgm:t>
        <a:bodyPr/>
        <a:lstStyle/>
        <a:p>
          <a:r>
            <a:rPr lang="en-IN" smtClean="0">
              <a:latin typeface="Calibri" panose="020F0502020204030204" pitchFamily="34" charset="0"/>
              <a:cs typeface="Calibri" panose="020F0502020204030204" pitchFamily="34" charset="0"/>
            </a:rPr>
            <a:t>Query returns the S3 bucket credentials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89C02E-295A-448F-8234-A5FC16E6E82B}" type="parTrans" cxnId="{A715B96A-DCDC-49F2-B68B-5975E3B3140A}">
      <dgm:prSet/>
      <dgm:spPr/>
      <dgm:t>
        <a:bodyPr/>
        <a:lstStyle/>
        <a:p>
          <a:endParaRPr lang="en-US"/>
        </a:p>
      </dgm:t>
    </dgm:pt>
    <dgm:pt modelId="{B8150677-56A6-47EB-AB2A-6E548CD15DDC}" type="sibTrans" cxnId="{A715B96A-DCDC-49F2-B68B-5975E3B3140A}">
      <dgm:prSet/>
      <dgm:spPr/>
      <dgm:t>
        <a:bodyPr/>
        <a:lstStyle/>
        <a:p>
          <a:endParaRPr lang="en-US"/>
        </a:p>
      </dgm:t>
    </dgm:pt>
    <dgm:pt modelId="{F3B98107-1050-42F7-8DF4-1980DA4CB53F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Portal uploads media in S3 bucket</a:t>
          </a:r>
          <a:endParaRPr lang="en-US" dirty="0"/>
        </a:p>
      </dgm:t>
    </dgm:pt>
    <dgm:pt modelId="{5A26BC68-D9B5-4FC8-9E86-50287ABD8B9A}" type="parTrans" cxnId="{0049F6D8-7E30-418C-B42C-A25940ADB45B}">
      <dgm:prSet/>
      <dgm:spPr/>
      <dgm:t>
        <a:bodyPr/>
        <a:lstStyle/>
        <a:p>
          <a:endParaRPr lang="en-US"/>
        </a:p>
      </dgm:t>
    </dgm:pt>
    <dgm:pt modelId="{DF8B0D2B-D273-4A50-8E63-D1FAB4DDF22F}" type="sibTrans" cxnId="{0049F6D8-7E30-418C-B42C-A25940ADB45B}">
      <dgm:prSet/>
      <dgm:spPr/>
      <dgm:t>
        <a:bodyPr/>
        <a:lstStyle/>
        <a:p>
          <a:endParaRPr lang="en-US"/>
        </a:p>
      </dgm:t>
    </dgm:pt>
    <dgm:pt modelId="{2BB5DAC8-785B-47F9-8501-BE3B96F084E5}" type="pres">
      <dgm:prSet presAssocID="{75AE2E17-0C14-4965-9041-2ACA993900AF}" presName="rootnode" presStyleCnt="0">
        <dgm:presLayoutVars>
          <dgm:chMax/>
          <dgm:chPref/>
          <dgm:dir/>
          <dgm:animLvl val="lvl"/>
        </dgm:presLayoutVars>
      </dgm:prSet>
      <dgm:spPr/>
    </dgm:pt>
    <dgm:pt modelId="{8F1BE28C-46A4-47EA-B129-917B4865FCC6}" type="pres">
      <dgm:prSet presAssocID="{EA083ADA-7809-4263-8AFC-1198B1B2FB1A}" presName="composite" presStyleCnt="0"/>
      <dgm:spPr/>
    </dgm:pt>
    <dgm:pt modelId="{A89523AF-288F-4842-8942-C2DDC372109E}" type="pres">
      <dgm:prSet presAssocID="{EA083ADA-7809-4263-8AFC-1198B1B2FB1A}" presName="bentUpArrow1" presStyleLbl="alignImgPlace1" presStyleIdx="0" presStyleCnt="3"/>
      <dgm:spPr/>
    </dgm:pt>
    <dgm:pt modelId="{3637B251-F9BD-4882-A265-D3F7F4A247DC}" type="pres">
      <dgm:prSet presAssocID="{EA083ADA-7809-4263-8AFC-1198B1B2FB1A}" presName="ParentText" presStyleLbl="node1" presStyleIdx="0" presStyleCnt="4" custScaleX="176082">
        <dgm:presLayoutVars>
          <dgm:chMax val="1"/>
          <dgm:chPref val="1"/>
          <dgm:bulletEnabled val="1"/>
        </dgm:presLayoutVars>
      </dgm:prSet>
      <dgm:spPr/>
    </dgm:pt>
    <dgm:pt modelId="{73E1147D-C144-482E-8A4E-99F137C057D0}" type="pres">
      <dgm:prSet presAssocID="{EA083ADA-7809-4263-8AFC-1198B1B2FB1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F7C5754-D755-4E28-B2E2-4F147B2647EE}" type="pres">
      <dgm:prSet presAssocID="{DB891F35-ECCB-481D-A022-B1F6566DAED0}" presName="sibTrans" presStyleCnt="0"/>
      <dgm:spPr/>
    </dgm:pt>
    <dgm:pt modelId="{AA017F08-771C-4132-B4FB-80595D9A14B4}" type="pres">
      <dgm:prSet presAssocID="{B85C3885-46BA-401D-B6CA-58721FA57CD7}" presName="composite" presStyleCnt="0"/>
      <dgm:spPr/>
    </dgm:pt>
    <dgm:pt modelId="{0FAF6375-0792-45AB-B3D6-35EAF9318409}" type="pres">
      <dgm:prSet presAssocID="{B85C3885-46BA-401D-B6CA-58721FA57CD7}" presName="bentUpArrow1" presStyleLbl="alignImgPlace1" presStyleIdx="1" presStyleCnt="3"/>
      <dgm:spPr/>
    </dgm:pt>
    <dgm:pt modelId="{9653EBF9-A10E-47C0-AC56-9922C93168D0}" type="pres">
      <dgm:prSet presAssocID="{B85C3885-46BA-401D-B6CA-58721FA57CD7}" presName="ParentText" presStyleLbl="node1" presStyleIdx="1" presStyleCnt="4" custScaleX="190631" custLinFactNeighborX="18690" custLinFactNeighborY="-2670">
        <dgm:presLayoutVars>
          <dgm:chMax val="1"/>
          <dgm:chPref val="1"/>
          <dgm:bulletEnabled val="1"/>
        </dgm:presLayoutVars>
      </dgm:prSet>
      <dgm:spPr/>
    </dgm:pt>
    <dgm:pt modelId="{ACB6BB28-0BFA-4AD9-B9E2-59BD5E1D29BE}" type="pres">
      <dgm:prSet presAssocID="{B85C3885-46BA-401D-B6CA-58721FA57CD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21BEACE-9C5C-4964-AF70-F11BBBCD73C3}" type="pres">
      <dgm:prSet presAssocID="{E774A7A9-1A19-4F74-9DE9-FD26A2BE49DF}" presName="sibTrans" presStyleCnt="0"/>
      <dgm:spPr/>
    </dgm:pt>
    <dgm:pt modelId="{6BB5E8BE-D5BD-4CD2-8FD1-41585078FE1F}" type="pres">
      <dgm:prSet presAssocID="{41416F4B-2CE7-4DAE-B048-72830840B60B}" presName="composite" presStyleCnt="0"/>
      <dgm:spPr/>
    </dgm:pt>
    <dgm:pt modelId="{63E2EDEB-2130-4E14-B320-6C1C9FB721B3}" type="pres">
      <dgm:prSet presAssocID="{41416F4B-2CE7-4DAE-B048-72830840B60B}" presName="bentUpArrow1" presStyleLbl="alignImgPlace1" presStyleIdx="2" presStyleCnt="3"/>
      <dgm:spPr/>
    </dgm:pt>
    <dgm:pt modelId="{AFF6BE8F-A8B6-46E3-9167-20F9310E0FB8}" type="pres">
      <dgm:prSet presAssocID="{41416F4B-2CE7-4DAE-B048-72830840B60B}" presName="ParentText" presStyleLbl="node1" presStyleIdx="2" presStyleCnt="4" custScaleX="204540" custLinFactNeighborX="26644" custLinFactNeighborY="-1639">
        <dgm:presLayoutVars>
          <dgm:chMax val="1"/>
          <dgm:chPref val="1"/>
          <dgm:bulletEnabled val="1"/>
        </dgm:presLayoutVars>
      </dgm:prSet>
      <dgm:spPr/>
    </dgm:pt>
    <dgm:pt modelId="{052727BE-7989-4884-AD73-56FB14E840FC}" type="pres">
      <dgm:prSet presAssocID="{41416F4B-2CE7-4DAE-B048-72830840B60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3AB639E-B482-47B8-89C6-EF725BC4381B}" type="pres">
      <dgm:prSet presAssocID="{B8150677-56A6-47EB-AB2A-6E548CD15DDC}" presName="sibTrans" presStyleCnt="0"/>
      <dgm:spPr/>
    </dgm:pt>
    <dgm:pt modelId="{F245E6AB-16BE-4823-BC75-8B235BDE6C13}" type="pres">
      <dgm:prSet presAssocID="{F3B98107-1050-42F7-8DF4-1980DA4CB53F}" presName="composite" presStyleCnt="0"/>
      <dgm:spPr/>
    </dgm:pt>
    <dgm:pt modelId="{DD7F09FB-189F-48C5-81B0-F9E05F74F408}" type="pres">
      <dgm:prSet presAssocID="{F3B98107-1050-42F7-8DF4-1980DA4CB53F}" presName="ParentText" presStyleLbl="node1" presStyleIdx="3" presStyleCnt="4" custScaleX="202989" custLinFactNeighborX="31408" custLinFactNeighborY="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1EC9F-A87A-43EF-8DAD-677F3602D954}" type="presOf" srcId="{EA083ADA-7809-4263-8AFC-1198B1B2FB1A}" destId="{3637B251-F9BD-4882-A265-D3F7F4A247DC}" srcOrd="0" destOrd="0" presId="urn:microsoft.com/office/officeart/2005/8/layout/StepDownProcess"/>
    <dgm:cxn modelId="{42079807-F8D0-4496-B70A-94AF54E6732F}" type="presOf" srcId="{F3B98107-1050-42F7-8DF4-1980DA4CB53F}" destId="{DD7F09FB-189F-48C5-81B0-F9E05F74F408}" srcOrd="0" destOrd="0" presId="urn:microsoft.com/office/officeart/2005/8/layout/StepDownProcess"/>
    <dgm:cxn modelId="{DE40F19C-E217-4015-BAA6-D3E0DB83538F}" srcId="{75AE2E17-0C14-4965-9041-2ACA993900AF}" destId="{B85C3885-46BA-401D-B6CA-58721FA57CD7}" srcOrd="1" destOrd="0" parTransId="{569D4349-0014-412C-9476-16E079D633BE}" sibTransId="{E774A7A9-1A19-4F74-9DE9-FD26A2BE49DF}"/>
    <dgm:cxn modelId="{21DC14F1-8F71-431C-BB74-6A807224E389}" type="presOf" srcId="{B85C3885-46BA-401D-B6CA-58721FA57CD7}" destId="{9653EBF9-A10E-47C0-AC56-9922C93168D0}" srcOrd="0" destOrd="0" presId="urn:microsoft.com/office/officeart/2005/8/layout/StepDownProcess"/>
    <dgm:cxn modelId="{1E4A89E3-D5AF-439C-8358-ABC578CDA81B}" srcId="{75AE2E17-0C14-4965-9041-2ACA993900AF}" destId="{EA083ADA-7809-4263-8AFC-1198B1B2FB1A}" srcOrd="0" destOrd="0" parTransId="{4BE7D30B-3234-49AB-BBE7-5F74BFA2AF6D}" sibTransId="{DB891F35-ECCB-481D-A022-B1F6566DAED0}"/>
    <dgm:cxn modelId="{B780AF5A-ADF4-46A9-A169-276C067623B0}" type="presOf" srcId="{41416F4B-2CE7-4DAE-B048-72830840B60B}" destId="{AFF6BE8F-A8B6-46E3-9167-20F9310E0FB8}" srcOrd="0" destOrd="0" presId="urn:microsoft.com/office/officeart/2005/8/layout/StepDownProcess"/>
    <dgm:cxn modelId="{A715B96A-DCDC-49F2-B68B-5975E3B3140A}" srcId="{75AE2E17-0C14-4965-9041-2ACA993900AF}" destId="{41416F4B-2CE7-4DAE-B048-72830840B60B}" srcOrd="2" destOrd="0" parTransId="{C289C02E-295A-448F-8234-A5FC16E6E82B}" sibTransId="{B8150677-56A6-47EB-AB2A-6E548CD15DDC}"/>
    <dgm:cxn modelId="{0049F6D8-7E30-418C-B42C-A25940ADB45B}" srcId="{75AE2E17-0C14-4965-9041-2ACA993900AF}" destId="{F3B98107-1050-42F7-8DF4-1980DA4CB53F}" srcOrd="3" destOrd="0" parTransId="{5A26BC68-D9B5-4FC8-9E86-50287ABD8B9A}" sibTransId="{DF8B0D2B-D273-4A50-8E63-D1FAB4DDF22F}"/>
    <dgm:cxn modelId="{520DB136-E2C2-467A-825A-90551E994E9A}" type="presOf" srcId="{75AE2E17-0C14-4965-9041-2ACA993900AF}" destId="{2BB5DAC8-785B-47F9-8501-BE3B96F084E5}" srcOrd="0" destOrd="0" presId="urn:microsoft.com/office/officeart/2005/8/layout/StepDownProcess"/>
    <dgm:cxn modelId="{CDBDE5F6-CFC7-40CD-81A0-ADD4E9B522AD}" type="presParOf" srcId="{2BB5DAC8-785B-47F9-8501-BE3B96F084E5}" destId="{8F1BE28C-46A4-47EA-B129-917B4865FCC6}" srcOrd="0" destOrd="0" presId="urn:microsoft.com/office/officeart/2005/8/layout/StepDownProcess"/>
    <dgm:cxn modelId="{4ABBF53B-F22F-4B4B-8853-127CE09F8737}" type="presParOf" srcId="{8F1BE28C-46A4-47EA-B129-917B4865FCC6}" destId="{A89523AF-288F-4842-8942-C2DDC372109E}" srcOrd="0" destOrd="0" presId="urn:microsoft.com/office/officeart/2005/8/layout/StepDownProcess"/>
    <dgm:cxn modelId="{353EA105-CA3D-4BAD-B412-14E60145F6B2}" type="presParOf" srcId="{8F1BE28C-46A4-47EA-B129-917B4865FCC6}" destId="{3637B251-F9BD-4882-A265-D3F7F4A247DC}" srcOrd="1" destOrd="0" presId="urn:microsoft.com/office/officeart/2005/8/layout/StepDownProcess"/>
    <dgm:cxn modelId="{3E0ECA46-F6FC-4387-AC80-DC78EBC60BFF}" type="presParOf" srcId="{8F1BE28C-46A4-47EA-B129-917B4865FCC6}" destId="{73E1147D-C144-482E-8A4E-99F137C057D0}" srcOrd="2" destOrd="0" presId="urn:microsoft.com/office/officeart/2005/8/layout/StepDownProcess"/>
    <dgm:cxn modelId="{E05A89A5-DB29-4271-806D-11A2448971ED}" type="presParOf" srcId="{2BB5DAC8-785B-47F9-8501-BE3B96F084E5}" destId="{5F7C5754-D755-4E28-B2E2-4F147B2647EE}" srcOrd="1" destOrd="0" presId="urn:microsoft.com/office/officeart/2005/8/layout/StepDownProcess"/>
    <dgm:cxn modelId="{BEFBD9F6-78EA-4DF9-99F6-EC9A57ADD694}" type="presParOf" srcId="{2BB5DAC8-785B-47F9-8501-BE3B96F084E5}" destId="{AA017F08-771C-4132-B4FB-80595D9A14B4}" srcOrd="2" destOrd="0" presId="urn:microsoft.com/office/officeart/2005/8/layout/StepDownProcess"/>
    <dgm:cxn modelId="{ECD85D63-2C26-40DA-AACA-2E5F2DC43AEF}" type="presParOf" srcId="{AA017F08-771C-4132-B4FB-80595D9A14B4}" destId="{0FAF6375-0792-45AB-B3D6-35EAF9318409}" srcOrd="0" destOrd="0" presId="urn:microsoft.com/office/officeart/2005/8/layout/StepDownProcess"/>
    <dgm:cxn modelId="{E7F90F03-F6FD-46D3-B06B-2A3C39B34C36}" type="presParOf" srcId="{AA017F08-771C-4132-B4FB-80595D9A14B4}" destId="{9653EBF9-A10E-47C0-AC56-9922C93168D0}" srcOrd="1" destOrd="0" presId="urn:microsoft.com/office/officeart/2005/8/layout/StepDownProcess"/>
    <dgm:cxn modelId="{AC9E560F-3967-4891-BECF-367CDDC95A0E}" type="presParOf" srcId="{AA017F08-771C-4132-B4FB-80595D9A14B4}" destId="{ACB6BB28-0BFA-4AD9-B9E2-59BD5E1D29BE}" srcOrd="2" destOrd="0" presId="urn:microsoft.com/office/officeart/2005/8/layout/StepDownProcess"/>
    <dgm:cxn modelId="{4AD19636-B042-4710-AAA1-038A1DD3EB97}" type="presParOf" srcId="{2BB5DAC8-785B-47F9-8501-BE3B96F084E5}" destId="{221BEACE-9C5C-4964-AF70-F11BBBCD73C3}" srcOrd="3" destOrd="0" presId="urn:microsoft.com/office/officeart/2005/8/layout/StepDownProcess"/>
    <dgm:cxn modelId="{B26C6950-9753-4CB9-895A-BC8FAAAE1504}" type="presParOf" srcId="{2BB5DAC8-785B-47F9-8501-BE3B96F084E5}" destId="{6BB5E8BE-D5BD-4CD2-8FD1-41585078FE1F}" srcOrd="4" destOrd="0" presId="urn:microsoft.com/office/officeart/2005/8/layout/StepDownProcess"/>
    <dgm:cxn modelId="{43D29AF4-1013-4B1D-9E12-093206CE87CC}" type="presParOf" srcId="{6BB5E8BE-D5BD-4CD2-8FD1-41585078FE1F}" destId="{63E2EDEB-2130-4E14-B320-6C1C9FB721B3}" srcOrd="0" destOrd="0" presId="urn:microsoft.com/office/officeart/2005/8/layout/StepDownProcess"/>
    <dgm:cxn modelId="{20CB518D-2E83-4918-B01C-D3F8CB03BBFB}" type="presParOf" srcId="{6BB5E8BE-D5BD-4CD2-8FD1-41585078FE1F}" destId="{AFF6BE8F-A8B6-46E3-9167-20F9310E0FB8}" srcOrd="1" destOrd="0" presId="urn:microsoft.com/office/officeart/2005/8/layout/StepDownProcess"/>
    <dgm:cxn modelId="{50CBE79B-12CA-48D9-9B5B-03F5FF36192B}" type="presParOf" srcId="{6BB5E8BE-D5BD-4CD2-8FD1-41585078FE1F}" destId="{052727BE-7989-4884-AD73-56FB14E840FC}" srcOrd="2" destOrd="0" presId="urn:microsoft.com/office/officeart/2005/8/layout/StepDownProcess"/>
    <dgm:cxn modelId="{95054FFE-FB9C-4AA1-8BD9-CAAF48012C94}" type="presParOf" srcId="{2BB5DAC8-785B-47F9-8501-BE3B96F084E5}" destId="{A3AB639E-B482-47B8-89C6-EF725BC4381B}" srcOrd="5" destOrd="0" presId="urn:microsoft.com/office/officeart/2005/8/layout/StepDownProcess"/>
    <dgm:cxn modelId="{97CF408A-825D-49F1-A1C8-EA29CB7A2F10}" type="presParOf" srcId="{2BB5DAC8-785B-47F9-8501-BE3B96F084E5}" destId="{F245E6AB-16BE-4823-BC75-8B235BDE6C13}" srcOrd="6" destOrd="0" presId="urn:microsoft.com/office/officeart/2005/8/layout/StepDownProcess"/>
    <dgm:cxn modelId="{41012F3C-9716-42D0-BF5F-CF78EE226F0B}" type="presParOf" srcId="{F245E6AB-16BE-4823-BC75-8B235BDE6C13}" destId="{DD7F09FB-189F-48C5-81B0-F9E05F74F4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7D0CEE-32DA-4BB3-AEEE-7105821DD1C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4CDAED-4AAD-4A78-A532-5BE5B7AF4BD4}" type="pres">
      <dgm:prSet presAssocID="{4A7D0CEE-32DA-4BB3-AEEE-7105821DD1CE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4CA111C-29C9-45F5-9C33-F47F21166A96}" type="presOf" srcId="{4A7D0CEE-32DA-4BB3-AEEE-7105821DD1CE}" destId="{EC4CDAED-4AAD-4A78-A532-5BE5B7AF4BD4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5785A1-E04C-4EE7-925B-4033E4E46A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AFA04-433B-402A-B0CA-F497AC108ABF}" type="pres">
      <dgm:prSet presAssocID="{2A5785A1-E04C-4EE7-925B-4033E4E46AB1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CB41A24-06CD-4B11-B17B-A5F97D6C7439}" type="presOf" srcId="{2A5785A1-E04C-4EE7-925B-4033E4E46AB1}" destId="{23CAFA04-433B-402A-B0CA-F497AC108ABF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5E7B83-B526-43BE-9A0E-6A9310108EC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D58E1-691D-4448-8F75-7C1E1597D7C6}" type="pres">
      <dgm:prSet presAssocID="{B05E7B83-B526-43BE-9A0E-6A9310108ECA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B384DBF4-49A9-4D52-8E40-76C216B86F40}" type="presOf" srcId="{B05E7B83-B526-43BE-9A0E-6A9310108ECA}" destId="{968D58E1-691D-4448-8F75-7C1E1597D7C6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A5E2-10E1-47B6-9620-BC782A26EB78}">
      <dsp:nvSpPr>
        <dsp:cNvPr id="0" name=""/>
        <dsp:cNvSpPr/>
      </dsp:nvSpPr>
      <dsp:spPr>
        <a:xfrm>
          <a:off x="310907" y="3989"/>
          <a:ext cx="6537281" cy="2181287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Need to integrate an Admin Portal </a:t>
          </a:r>
          <a:endParaRPr lang="en-US" sz="4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907" y="3989"/>
        <a:ext cx="6537281" cy="2181287"/>
      </dsp:txXfrm>
    </dsp:sp>
    <dsp:sp modelId="{C4F81C71-D04D-4D69-89E9-525F9751D4C5}">
      <dsp:nvSpPr>
        <dsp:cNvPr id="0" name=""/>
        <dsp:cNvSpPr/>
      </dsp:nvSpPr>
      <dsp:spPr>
        <a:xfrm>
          <a:off x="326994" y="2548824"/>
          <a:ext cx="6505107" cy="2181287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Empower 2.0</a:t>
          </a:r>
          <a:endParaRPr lang="en-US" sz="4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6994" y="2548824"/>
        <a:ext cx="6505107" cy="21812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77619-63FC-4D79-9842-EDC4E24F1FDF}">
      <dsp:nvSpPr>
        <dsp:cNvPr id="0" name=""/>
        <dsp:cNvSpPr/>
      </dsp:nvSpPr>
      <dsp:spPr>
        <a:xfrm>
          <a:off x="1821848" y="3207"/>
          <a:ext cx="4033558" cy="242013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solidFill>
                <a:schemeClr val="tx1"/>
              </a:solidFill>
            </a:rPr>
            <a:t>Storage Gateway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1821848" y="3207"/>
        <a:ext cx="4033558" cy="2420134"/>
      </dsp:txXfrm>
    </dsp:sp>
    <dsp:sp modelId="{C4359789-6058-42B9-8270-39763AF8B856}">
      <dsp:nvSpPr>
        <dsp:cNvPr id="0" name=""/>
        <dsp:cNvSpPr/>
      </dsp:nvSpPr>
      <dsp:spPr>
        <a:xfrm>
          <a:off x="1821848" y="2826697"/>
          <a:ext cx="4033558" cy="242013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solidFill>
                <a:schemeClr val="tx1"/>
              </a:solidFill>
            </a:rPr>
            <a:t>Cloud Native Empower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1821848" y="2826697"/>
        <a:ext cx="4033558" cy="242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5E3C-307D-4F1A-915D-5AAFA0311633}">
      <dsp:nvSpPr>
        <dsp:cNvPr id="0" name=""/>
        <dsp:cNvSpPr/>
      </dsp:nvSpPr>
      <dsp:spPr>
        <a:xfrm>
          <a:off x="0" y="425764"/>
          <a:ext cx="9721850" cy="208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524" tIns="520700" rIns="7545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For uploading any media business has to go through a tedious process.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After CAB approval it requires involvement of HR technology team, IT release team and middleware team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0" y="425764"/>
        <a:ext cx="9721850" cy="2086875"/>
      </dsp:txXfrm>
    </dsp:sp>
    <dsp:sp modelId="{8CA41A1A-1557-4899-99E0-8D62166D9DCC}">
      <dsp:nvSpPr>
        <dsp:cNvPr id="0" name=""/>
        <dsp:cNvSpPr/>
      </dsp:nvSpPr>
      <dsp:spPr>
        <a:xfrm>
          <a:off x="486092" y="56764"/>
          <a:ext cx="6805295" cy="738000"/>
        </a:xfrm>
        <a:prstGeom prst="roundRect">
          <a:avLst/>
        </a:prstGeom>
        <a:solidFill>
          <a:srgbClr val="F164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24" tIns="0" rIns="25722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Admin Portal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22118" y="92790"/>
        <a:ext cx="6733243" cy="665948"/>
      </dsp:txXfrm>
    </dsp:sp>
    <dsp:sp modelId="{08665981-CFEC-45F7-80C0-D073638D97A6}">
      <dsp:nvSpPr>
        <dsp:cNvPr id="0" name=""/>
        <dsp:cNvSpPr/>
      </dsp:nvSpPr>
      <dsp:spPr>
        <a:xfrm>
          <a:off x="0" y="3016639"/>
          <a:ext cx="9721850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524" tIns="520700" rIns="7545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Even when not in use, Empower servers are continuously running.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Adequate server capacity based on future requirement needs to be provisioned which may not be continuously used.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Server maintenance and upkeep also incurs cost.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16639"/>
        <a:ext cx="9721850" cy="2480625"/>
      </dsp:txXfrm>
    </dsp:sp>
    <dsp:sp modelId="{E14D006D-C098-4266-A5F7-4F6A733C4017}">
      <dsp:nvSpPr>
        <dsp:cNvPr id="0" name=""/>
        <dsp:cNvSpPr/>
      </dsp:nvSpPr>
      <dsp:spPr>
        <a:xfrm>
          <a:off x="486092" y="2647639"/>
          <a:ext cx="6805295" cy="738000"/>
        </a:xfrm>
        <a:prstGeom prst="roundRect">
          <a:avLst/>
        </a:prstGeom>
        <a:solidFill>
          <a:srgbClr val="F164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24" tIns="0" rIns="25722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Empower 2.0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22118" y="2683665"/>
        <a:ext cx="673324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23AF-288F-4842-8942-C2DDC372109E}">
      <dsp:nvSpPr>
        <dsp:cNvPr id="0" name=""/>
        <dsp:cNvSpPr/>
      </dsp:nvSpPr>
      <dsp:spPr>
        <a:xfrm rot="5400000">
          <a:off x="1607926" y="1103094"/>
          <a:ext cx="968756" cy="1102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7B251-F9BD-4882-A265-D3F7F4A247DC}">
      <dsp:nvSpPr>
        <dsp:cNvPr id="0" name=""/>
        <dsp:cNvSpPr/>
      </dsp:nvSpPr>
      <dsp:spPr>
        <a:xfrm>
          <a:off x="730886" y="29208"/>
          <a:ext cx="2871572" cy="11415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>
              <a:latin typeface="Calibri" panose="020F0502020204030204" pitchFamily="34" charset="0"/>
              <a:cs typeface="Calibri" panose="020F0502020204030204" pitchFamily="34" charset="0"/>
            </a:rPr>
            <a:t>Business user uploads media directly to portal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86620" y="84942"/>
        <a:ext cx="2760104" cy="1030049"/>
      </dsp:txXfrm>
    </dsp:sp>
    <dsp:sp modelId="{73E1147D-C144-482E-8A4E-99F137C057D0}">
      <dsp:nvSpPr>
        <dsp:cNvPr id="0" name=""/>
        <dsp:cNvSpPr/>
      </dsp:nvSpPr>
      <dsp:spPr>
        <a:xfrm>
          <a:off x="2982080" y="138077"/>
          <a:ext cx="1186099" cy="92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F6375-0792-45AB-B3D6-35EAF9318409}">
      <dsp:nvSpPr>
        <dsp:cNvPr id="0" name=""/>
        <dsp:cNvSpPr/>
      </dsp:nvSpPr>
      <dsp:spPr>
        <a:xfrm rot="5400000">
          <a:off x="3376460" y="2385395"/>
          <a:ext cx="968756" cy="1102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3EBF9-A10E-47C0-AC56-9922C93168D0}">
      <dsp:nvSpPr>
        <dsp:cNvPr id="0" name=""/>
        <dsp:cNvSpPr/>
      </dsp:nvSpPr>
      <dsp:spPr>
        <a:xfrm>
          <a:off x="2685586" y="1281030"/>
          <a:ext cx="3108839" cy="11415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>
              <a:latin typeface="Calibri" panose="020F0502020204030204" pitchFamily="34" charset="0"/>
              <a:cs typeface="Calibri" panose="020F0502020204030204" pitchFamily="34" charset="0"/>
            </a:rPr>
            <a:t>Portal calls AWS lambda through AJAX query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41320" y="1336764"/>
        <a:ext cx="2997371" cy="1030049"/>
      </dsp:txXfrm>
    </dsp:sp>
    <dsp:sp modelId="{ACB6BB28-0BFA-4AD9-B9E2-59BD5E1D29BE}">
      <dsp:nvSpPr>
        <dsp:cNvPr id="0" name=""/>
        <dsp:cNvSpPr/>
      </dsp:nvSpPr>
      <dsp:spPr>
        <a:xfrm>
          <a:off x="4750614" y="1420379"/>
          <a:ext cx="1186099" cy="92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2EDEB-2130-4E14-B320-6C1C9FB721B3}">
      <dsp:nvSpPr>
        <dsp:cNvPr id="0" name=""/>
        <dsp:cNvSpPr/>
      </dsp:nvSpPr>
      <dsp:spPr>
        <a:xfrm rot="5400000">
          <a:off x="5139776" y="3667696"/>
          <a:ext cx="968756" cy="1102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BE8F-A8B6-46E3-9167-20F9310E0FB8}">
      <dsp:nvSpPr>
        <dsp:cNvPr id="0" name=""/>
        <dsp:cNvSpPr/>
      </dsp:nvSpPr>
      <dsp:spPr>
        <a:xfrm>
          <a:off x="4465202" y="2575101"/>
          <a:ext cx="3335669" cy="11415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>
              <a:latin typeface="Calibri" panose="020F0502020204030204" pitchFamily="34" charset="0"/>
              <a:cs typeface="Calibri" panose="020F0502020204030204" pitchFamily="34" charset="0"/>
            </a:rPr>
            <a:t>Query returns the S3 bucket credentials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0936" y="2630835"/>
        <a:ext cx="3224201" cy="1030049"/>
      </dsp:txXfrm>
    </dsp:sp>
    <dsp:sp modelId="{052727BE-7989-4884-AD73-56FB14E840FC}">
      <dsp:nvSpPr>
        <dsp:cNvPr id="0" name=""/>
        <dsp:cNvSpPr/>
      </dsp:nvSpPr>
      <dsp:spPr>
        <a:xfrm>
          <a:off x="6513930" y="2702680"/>
          <a:ext cx="1186099" cy="92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09FB-189F-48C5-81B0-F9E05F74F408}">
      <dsp:nvSpPr>
        <dsp:cNvPr id="0" name=""/>
        <dsp:cNvSpPr/>
      </dsp:nvSpPr>
      <dsp:spPr>
        <a:xfrm>
          <a:off x="6192795" y="3905320"/>
          <a:ext cx="3310375" cy="11415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Portal uploads media in S3 bucket</a:t>
          </a:r>
          <a:endParaRPr lang="en-US" sz="2100" kern="1200" dirty="0"/>
        </a:p>
      </dsp:txBody>
      <dsp:txXfrm>
        <a:off x="6248529" y="3961054"/>
        <a:ext cx="3198907" cy="10300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 txBox="1"/>
          <p:nvPr/>
        </p:nvSpPr>
        <p:spPr>
          <a:xfrm>
            <a:off x="0" y="0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 txBox="1">
            <a:spLocks noGrp="1"/>
          </p:cNvSpPr>
          <p:nvPr>
            <p:ph type="dt" idx="10"/>
          </p:nvPr>
        </p:nvSpPr>
        <p:spPr>
          <a:xfrm>
            <a:off x="4281487" y="0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n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801687"/>
            <a:ext cx="5026025" cy="3995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n"/>
          <p:cNvSpPr txBox="1"/>
          <p:nvPr/>
        </p:nvSpPr>
        <p:spPr>
          <a:xfrm>
            <a:off x="0" y="10155237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 txBox="1">
            <a:spLocks noGrp="1"/>
          </p:cNvSpPr>
          <p:nvPr>
            <p:ph type="sldNum" idx="12"/>
          </p:nvPr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77" name="Google Shape;2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7"/>
            <a:ext cx="5345112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8" name="Google Shape;278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06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2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35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61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37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69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26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0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Empower 2.0 me </a:t>
            </a:r>
            <a:r>
              <a:rPr lang="en-US" dirty="0" err="1" smtClean="0"/>
              <a:t>kuch</a:t>
            </a:r>
            <a:r>
              <a:rPr lang="en-US" dirty="0" smtClean="0"/>
              <a:t> </a:t>
            </a:r>
            <a:r>
              <a:rPr lang="en-US" dirty="0" err="1" smtClean="0"/>
              <a:t>aur</a:t>
            </a:r>
            <a:r>
              <a:rPr lang="en-US" dirty="0" smtClean="0"/>
              <a:t> add </a:t>
            </a:r>
            <a:r>
              <a:rPr lang="en-US" dirty="0" err="1" smtClean="0"/>
              <a:t>karna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58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95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359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578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41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23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8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27650" cy="39957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9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74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80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7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92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a438515e_1_7:notes"/>
          <p:cNvSpPr txBox="1"/>
          <p:nvPr/>
        </p:nvSpPr>
        <p:spPr>
          <a:xfrm>
            <a:off x="4281487" y="10155237"/>
            <a:ext cx="3262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00" name="Google Shape;300;g89a43851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89a438515e_1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68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/>
        </p:nvSpPr>
        <p:spPr>
          <a:xfrm>
            <a:off x="4281487" y="10155237"/>
            <a:ext cx="32623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03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352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39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 rot="5400000">
            <a:off x="2544762" y="-277813"/>
            <a:ext cx="4975225" cy="90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8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 rot="5400000">
            <a:off x="5210969" y="2388394"/>
            <a:ext cx="6437313" cy="22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 rot="5400000">
            <a:off x="605632" y="199231"/>
            <a:ext cx="6437313" cy="6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503238" y="1763713"/>
            <a:ext cx="4452937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2"/>
          </p:nvPr>
        </p:nvSpPr>
        <p:spPr>
          <a:xfrm>
            <a:off x="5108575" y="1763713"/>
            <a:ext cx="4452938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 rot="5400000">
            <a:off x="5210969" y="2388394"/>
            <a:ext cx="6437313" cy="22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 rot="5400000">
            <a:off x="605632" y="199231"/>
            <a:ext cx="6437313" cy="6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 rot="5400000">
            <a:off x="2544762" y="-277813"/>
            <a:ext cx="4975225" cy="90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8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 rot="5400000">
            <a:off x="2544762" y="-277813"/>
            <a:ext cx="4975225" cy="90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503238" y="1763713"/>
            <a:ext cx="4452937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2"/>
          </p:nvPr>
        </p:nvSpPr>
        <p:spPr>
          <a:xfrm>
            <a:off x="5108575" y="1763713"/>
            <a:ext cx="4452938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88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8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503238" y="1763713"/>
            <a:ext cx="4452937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5108575" y="1763713"/>
            <a:ext cx="4452938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88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7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/>
        </p:nvSpPr>
        <p:spPr>
          <a:xfrm>
            <a:off x="0" y="0"/>
            <a:ext cx="10080625" cy="1362075"/>
          </a:xfrm>
          <a:prstGeom prst="rect">
            <a:avLst/>
          </a:prstGeom>
          <a:solidFill>
            <a:srgbClr val="1B32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2412" y="7210425"/>
            <a:ext cx="2117725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11"/>
          <p:cNvGrpSpPr/>
          <p:nvPr/>
        </p:nvGrpSpPr>
        <p:grpSpPr>
          <a:xfrm>
            <a:off x="0" y="7110412"/>
            <a:ext cx="10066336" cy="15875"/>
            <a:chOff x="0" y="4479"/>
            <a:chExt cx="6341" cy="10"/>
          </a:xfrm>
        </p:grpSpPr>
        <p:sp>
          <p:nvSpPr>
            <p:cNvPr id="22" name="Google Shape;22;p11"/>
            <p:cNvSpPr txBox="1"/>
            <p:nvPr/>
          </p:nvSpPr>
          <p:spPr>
            <a:xfrm>
              <a:off x="0" y="4479"/>
              <a:ext cx="6341" cy="10"/>
            </a:xfrm>
            <a:prstGeom prst="rect">
              <a:avLst/>
            </a:prstGeom>
            <a:solidFill>
              <a:srgbClr val="1B32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 txBox="1"/>
            <p:nvPr/>
          </p:nvSpPr>
          <p:spPr>
            <a:xfrm>
              <a:off x="4698" y="4479"/>
              <a:ext cx="1642" cy="1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0080625" cy="610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 txBox="1"/>
          <p:nvPr/>
        </p:nvSpPr>
        <p:spPr>
          <a:xfrm>
            <a:off x="0" y="6108700"/>
            <a:ext cx="10080625" cy="1450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475537" y="6350000"/>
            <a:ext cx="2268537" cy="957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11"/>
          <p:cNvGrpSpPr/>
          <p:nvPr/>
        </p:nvGrpSpPr>
        <p:grpSpPr>
          <a:xfrm>
            <a:off x="0" y="6102350"/>
            <a:ext cx="10066336" cy="15875"/>
            <a:chOff x="0" y="3844"/>
            <a:chExt cx="6341" cy="10"/>
          </a:xfrm>
        </p:grpSpPr>
        <p:sp>
          <p:nvSpPr>
            <p:cNvPr id="28" name="Google Shape;28;p11"/>
            <p:cNvSpPr txBox="1"/>
            <p:nvPr/>
          </p:nvSpPr>
          <p:spPr>
            <a:xfrm>
              <a:off x="0" y="3844"/>
              <a:ext cx="6341" cy="10"/>
            </a:xfrm>
            <a:prstGeom prst="rect">
              <a:avLst/>
            </a:prstGeom>
            <a:solidFill>
              <a:srgbClr val="1B32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 txBox="1"/>
            <p:nvPr/>
          </p:nvSpPr>
          <p:spPr>
            <a:xfrm>
              <a:off x="4698" y="3844"/>
              <a:ext cx="1642" cy="1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1"/>
          <p:cNvSpPr txBox="1"/>
          <p:nvPr/>
        </p:nvSpPr>
        <p:spPr>
          <a:xfrm>
            <a:off x="4956175" y="2160587"/>
            <a:ext cx="5124450" cy="181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88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75"/>
              </a:spcBef>
              <a:spcAft>
                <a:spcPts val="0"/>
              </a:spcAft>
              <a:buSzPts val="14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63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/>
        </p:nvSpPr>
        <p:spPr>
          <a:xfrm>
            <a:off x="0" y="0"/>
            <a:ext cx="10080625" cy="1362075"/>
          </a:xfrm>
          <a:prstGeom prst="rect">
            <a:avLst/>
          </a:prstGeom>
          <a:solidFill>
            <a:srgbClr val="1B32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2412" y="7210425"/>
            <a:ext cx="2117725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3"/>
          <p:cNvGrpSpPr/>
          <p:nvPr/>
        </p:nvGrpSpPr>
        <p:grpSpPr>
          <a:xfrm>
            <a:off x="0" y="7110412"/>
            <a:ext cx="10066336" cy="15875"/>
            <a:chOff x="0" y="4479"/>
            <a:chExt cx="6341" cy="10"/>
          </a:xfrm>
        </p:grpSpPr>
        <p:sp>
          <p:nvSpPr>
            <p:cNvPr id="114" name="Google Shape;114;p13"/>
            <p:cNvSpPr txBox="1"/>
            <p:nvPr/>
          </p:nvSpPr>
          <p:spPr>
            <a:xfrm>
              <a:off x="0" y="4479"/>
              <a:ext cx="6341" cy="10"/>
            </a:xfrm>
            <a:prstGeom prst="rect">
              <a:avLst/>
            </a:prstGeom>
            <a:solidFill>
              <a:srgbClr val="1B32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4698" y="4479"/>
              <a:ext cx="1642" cy="1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88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75"/>
              </a:spcBef>
              <a:spcAft>
                <a:spcPts val="0"/>
              </a:spcAft>
              <a:buSzPts val="14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63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/>
        </p:nvSpPr>
        <p:spPr>
          <a:xfrm>
            <a:off x="0" y="0"/>
            <a:ext cx="10080625" cy="1362075"/>
          </a:xfrm>
          <a:prstGeom prst="rect">
            <a:avLst/>
          </a:prstGeom>
          <a:solidFill>
            <a:srgbClr val="1B32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2412" y="7210425"/>
            <a:ext cx="2117725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5"/>
          <p:cNvGrpSpPr/>
          <p:nvPr/>
        </p:nvGrpSpPr>
        <p:grpSpPr>
          <a:xfrm>
            <a:off x="0" y="7110412"/>
            <a:ext cx="10066336" cy="15875"/>
            <a:chOff x="0" y="4479"/>
            <a:chExt cx="6341" cy="10"/>
          </a:xfrm>
        </p:grpSpPr>
        <p:sp>
          <p:nvSpPr>
            <p:cNvPr id="194" name="Google Shape;194;p15"/>
            <p:cNvSpPr txBox="1"/>
            <p:nvPr/>
          </p:nvSpPr>
          <p:spPr>
            <a:xfrm>
              <a:off x="0" y="4479"/>
              <a:ext cx="6341" cy="10"/>
            </a:xfrm>
            <a:prstGeom prst="rect">
              <a:avLst/>
            </a:prstGeom>
            <a:solidFill>
              <a:srgbClr val="1B32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4698" y="4479"/>
              <a:ext cx="1642" cy="1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587"/>
            <a:ext cx="10080625" cy="75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2840037" y="6467475"/>
            <a:ext cx="4021137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US" sz="1000" b="1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RBL Bank Limited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Corporate Office: One Indiabulls Centre, Tower 2B, 6</a:t>
            </a:r>
            <a:r>
              <a:rPr lang="en-US" sz="1000" b="0" i="0" u="none" baseline="30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Floor,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841, Senapati Bapat Marg, Lower Parel, Mumbai - 400 013.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Tel: (022) 022 43020600, Fax: (022) 43020520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Website: www.rblbank.com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5"/>
          <p:cNvGrpSpPr/>
          <p:nvPr/>
        </p:nvGrpSpPr>
        <p:grpSpPr>
          <a:xfrm>
            <a:off x="0" y="6383337"/>
            <a:ext cx="10066336" cy="15875"/>
            <a:chOff x="0" y="4021"/>
            <a:chExt cx="6341" cy="10"/>
          </a:xfrm>
        </p:grpSpPr>
        <p:sp>
          <p:nvSpPr>
            <p:cNvPr id="199" name="Google Shape;199;p15"/>
            <p:cNvSpPr txBox="1"/>
            <p:nvPr/>
          </p:nvSpPr>
          <p:spPr>
            <a:xfrm>
              <a:off x="0" y="4021"/>
              <a:ext cx="6341" cy="10"/>
            </a:xfrm>
            <a:prstGeom prst="rect">
              <a:avLst/>
            </a:prstGeom>
            <a:solidFill>
              <a:srgbClr val="1B32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4698" y="4021"/>
              <a:ext cx="1642" cy="1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58275" cy="49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88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75"/>
              </a:spcBef>
              <a:spcAft>
                <a:spcPts val="0"/>
              </a:spcAft>
              <a:buSzPts val="14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63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5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7643812" y="7158037"/>
            <a:ext cx="23368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3625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21" Type="http://schemas.openxmlformats.org/officeDocument/2006/relationships/diagramColors" Target="../diagrams/colors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19" Type="http://schemas.openxmlformats.org/officeDocument/2006/relationships/diagramLayout" Target="../diagrams/layout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microsoft.com/office/2007/relationships/diagramDrawing" Target="../diagrams/drawin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"/>
          <p:cNvSpPr txBox="1">
            <a:spLocks noGrp="1"/>
          </p:cNvSpPr>
          <p:nvPr>
            <p:ph type="subTitle" idx="4294967295"/>
          </p:nvPr>
        </p:nvSpPr>
        <p:spPr>
          <a:xfrm>
            <a:off x="4956175" y="2411412"/>
            <a:ext cx="4979987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6300" b="1" dirty="0">
                <a:solidFill>
                  <a:srgbClr val="162B78"/>
                </a:solidFill>
                <a:latin typeface="Calibri"/>
                <a:ea typeface="Calibri"/>
                <a:cs typeface="Calibri"/>
                <a:sym typeface="Calibri"/>
              </a:rPr>
              <a:t>Empower 2.0</a:t>
            </a:r>
            <a:endParaRPr sz="6600" dirty="0"/>
          </a:p>
        </p:txBody>
      </p:sp>
      <p:sp>
        <p:nvSpPr>
          <p:cNvPr id="281" name="Google Shape;281;p1"/>
          <p:cNvSpPr txBox="1"/>
          <p:nvPr/>
        </p:nvSpPr>
        <p:spPr>
          <a:xfrm>
            <a:off x="317500" y="7080250"/>
            <a:ext cx="4032250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Architecture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873191"/>
            <a:ext cx="8127999" cy="48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Benefit </a:t>
            </a:r>
            <a:r>
              <a:rPr lang="en-US" sz="4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4400" b="0" i="0" u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Google Shape;304;g89a438515e_1_7"/>
          <p:cNvSpPr txBox="1">
            <a:spLocks noGrp="1"/>
          </p:cNvSpPr>
          <p:nvPr>
            <p:ph type="body" idx="1"/>
          </p:nvPr>
        </p:nvSpPr>
        <p:spPr>
          <a:xfrm>
            <a:off x="179375" y="1399100"/>
            <a:ext cx="9901250" cy="5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50"/>
              <a:buFont typeface="Arial"/>
              <a:buNone/>
            </a:pPr>
            <a:r>
              <a:rPr lang="en-US" sz="19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9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3EB4-AEA7-4C3A-A066-F62235651245}"/>
              </a:ext>
            </a:extLst>
          </p:cNvPr>
          <p:cNvGrpSpPr/>
          <p:nvPr/>
        </p:nvGrpSpPr>
        <p:grpSpPr>
          <a:xfrm>
            <a:off x="674167" y="1721709"/>
            <a:ext cx="2146172" cy="1737770"/>
            <a:chOff x="755576" y="2636912"/>
            <a:chExt cx="1872208" cy="1872208"/>
          </a:xfrm>
          <a:solidFill>
            <a:srgbClr val="FFC00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73096B-8973-41BB-B2F9-4D55F94A3058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4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FFB43-6D5F-4D3F-B8F9-68CD53C46D0F}"/>
                </a:ext>
              </a:extLst>
            </p:cNvPr>
            <p:cNvSpPr/>
            <p:nvPr/>
          </p:nvSpPr>
          <p:spPr>
            <a:xfrm>
              <a:off x="943025" y="3316436"/>
              <a:ext cx="1497816" cy="840434"/>
            </a:xfrm>
            <a:prstGeom prst="rect">
              <a:avLst/>
            </a:prstGeom>
            <a:grpFill/>
          </p:spPr>
          <p:txBody>
            <a:bodyPr wrap="square" lIns="44653" rIns="44653">
              <a:spAutoFit/>
            </a:bodyPr>
            <a:lstStyle/>
            <a:p>
              <a:pPr marL="128600" indent="-128600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effort reduction</a:t>
              </a:r>
            </a:p>
            <a:p>
              <a:pPr marL="128600" indent="-128600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Flexible operation of empower</a:t>
              </a:r>
            </a:p>
            <a:p>
              <a:pPr algn="ctr"/>
              <a:endParaRPr lang="en-US" altLang="ko-KR" sz="86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AD171-1D9D-4C13-8591-11666CF3DE24}"/>
                </a:ext>
              </a:extLst>
            </p:cNvPr>
            <p:cNvSpPr/>
            <p:nvPr/>
          </p:nvSpPr>
          <p:spPr>
            <a:xfrm>
              <a:off x="943025" y="3032427"/>
              <a:ext cx="1512167" cy="2984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page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Plus 17">
            <a:extLst>
              <a:ext uri="{FF2B5EF4-FFF2-40B4-BE49-F238E27FC236}">
                <a16:creationId xmlns:a16="http://schemas.microsoft.com/office/drawing/2014/main" id="{32579E27-AC3F-44AB-A7D3-BD6A5C17AF96}"/>
              </a:ext>
            </a:extLst>
          </p:cNvPr>
          <p:cNvSpPr/>
          <p:nvPr/>
        </p:nvSpPr>
        <p:spPr>
          <a:xfrm>
            <a:off x="2943705" y="2281052"/>
            <a:ext cx="558408" cy="55840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74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211B8-7520-4F84-B7DF-865B252A618E}"/>
              </a:ext>
            </a:extLst>
          </p:cNvPr>
          <p:cNvGrpSpPr/>
          <p:nvPr/>
        </p:nvGrpSpPr>
        <p:grpSpPr>
          <a:xfrm>
            <a:off x="3603776" y="1721708"/>
            <a:ext cx="2107838" cy="1737770"/>
            <a:chOff x="755576" y="2636912"/>
            <a:chExt cx="1872208" cy="1872208"/>
          </a:xfrm>
          <a:solidFill>
            <a:srgbClr val="FFC00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20CBF7-EEDA-42F8-9AAB-F19A239C1791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4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3D05BC-0F51-459F-8170-08E1449763EA}"/>
                </a:ext>
              </a:extLst>
            </p:cNvPr>
            <p:cNvSpPr/>
            <p:nvPr/>
          </p:nvSpPr>
          <p:spPr>
            <a:xfrm>
              <a:off x="1098030" y="3288117"/>
              <a:ext cx="1267490" cy="895285"/>
            </a:xfrm>
            <a:prstGeom prst="rect">
              <a:avLst/>
            </a:prstGeom>
            <a:grpFill/>
          </p:spPr>
          <p:txBody>
            <a:bodyPr wrap="square" lIns="44653" rIns="44653">
              <a:spAutoFit/>
            </a:bodyPr>
            <a:lstStyle/>
            <a:p>
              <a:pPr marL="128600" indent="-128600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effort reduction</a:t>
              </a:r>
            </a:p>
            <a:p>
              <a:pPr marL="128600" indent="-128600" algn="ctr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Serverless</a:t>
              </a:r>
              <a:r>
                <a:rPr lang="en-US" altLang="ko-K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architecture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DFD59-B702-4F6D-9393-3E420C58061E}"/>
                </a:ext>
              </a:extLst>
            </p:cNvPr>
            <p:cNvSpPr/>
            <p:nvPr/>
          </p:nvSpPr>
          <p:spPr>
            <a:xfrm>
              <a:off x="943025" y="3032428"/>
              <a:ext cx="1512167" cy="30568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Empower 2.0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FA129A8-65C1-4D88-A9AD-E20687BB0748}"/>
              </a:ext>
            </a:extLst>
          </p:cNvPr>
          <p:cNvSpPr/>
          <p:nvPr/>
        </p:nvSpPr>
        <p:spPr>
          <a:xfrm>
            <a:off x="6150442" y="1814281"/>
            <a:ext cx="935672" cy="1023742"/>
          </a:xfrm>
          <a:prstGeom prst="rect">
            <a:avLst/>
          </a:prstGeom>
        </p:spPr>
        <p:txBody>
          <a:bodyPr wrap="square" lIns="44653" rIns="4465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endParaRPr lang="ko-KR" alt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7E02B2-B20C-4D0D-9CA4-7286F4115A23}"/>
              </a:ext>
            </a:extLst>
          </p:cNvPr>
          <p:cNvGrpSpPr/>
          <p:nvPr/>
        </p:nvGrpSpPr>
        <p:grpSpPr>
          <a:xfrm>
            <a:off x="7300005" y="1721708"/>
            <a:ext cx="2057355" cy="1737770"/>
            <a:chOff x="755576" y="2636912"/>
            <a:chExt cx="1872208" cy="1872208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7F65BA-DC92-4CAF-97A2-2BBE962A499C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4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7B9719-C083-44B3-8907-A1651023F2B0}"/>
                </a:ext>
              </a:extLst>
            </p:cNvPr>
            <p:cNvSpPr/>
            <p:nvPr/>
          </p:nvSpPr>
          <p:spPr>
            <a:xfrm>
              <a:off x="935596" y="3298807"/>
              <a:ext cx="1512166" cy="4830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Cost of Existing Empower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74167" y="3691021"/>
            <a:ext cx="88650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600" indent="-1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Let 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take an employee getting paid </a:t>
            </a:r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1000000/year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He needs to approach another two more persons to upload anything to Empower. If they spend </a:t>
            </a:r>
            <a:r>
              <a:rPr lang="en-US" altLang="ko-K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hours 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month on getting approvals. Company </a:t>
            </a:r>
            <a:r>
              <a:rPr lang="en-US" altLang="ko-K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spending around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1000000/220*9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10*12*3 or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180000/year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can be saved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600" indent="-1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Apart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this, we have maintenance cost of the servers and employees deployed to maintain the servers of empower which can be reduced if we adopt the newer version of the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>
                <a:solidFill>
                  <a:srgbClr val="FFFFFF"/>
                </a:solidFill>
              </a:rPr>
              <a:t>Cost </a:t>
            </a:r>
            <a:r>
              <a:rPr lang="en-US" sz="4400" dirty="0" smtClean="0">
                <a:solidFill>
                  <a:srgbClr val="FFFFFF"/>
                </a:solidFill>
              </a:rPr>
              <a:t>of Empower 2.0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5" y="1981200"/>
            <a:ext cx="9620250" cy="4229100"/>
          </a:xfrm>
          <a:prstGeom prst="rect">
            <a:avLst/>
          </a:prstGeom>
        </p:spPr>
      </p:pic>
      <p:sp>
        <p:nvSpPr>
          <p:cNvPr id="304" name="Google Shape;304;g89a438515e_1_7"/>
          <p:cNvSpPr txBox="1">
            <a:spLocks noGrp="1"/>
          </p:cNvSpPr>
          <p:nvPr>
            <p:ph type="body" idx="1"/>
          </p:nvPr>
        </p:nvSpPr>
        <p:spPr>
          <a:xfrm>
            <a:off x="179375" y="1399100"/>
            <a:ext cx="9467545" cy="4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50"/>
              <a:buFont typeface="Arial"/>
              <a:buNone/>
            </a:pPr>
            <a:r>
              <a:rPr lang="en-US" sz="1950" dirty="0" smtClean="0">
                <a:latin typeface="+mn-lt"/>
              </a:rPr>
              <a:t> </a:t>
            </a:r>
            <a:endParaRPr sz="195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Impact</a:t>
            </a:r>
            <a:endParaRPr sz="4400" dirty="0"/>
          </a:p>
        </p:txBody>
      </p:sp>
      <p:sp>
        <p:nvSpPr>
          <p:cNvPr id="4" name="Google Shape;312;g89a438515e_1_20"/>
          <p:cNvSpPr txBox="1"/>
          <p:nvPr/>
        </p:nvSpPr>
        <p:spPr>
          <a:xfrm>
            <a:off x="363220" y="1569618"/>
            <a:ext cx="9069300" cy="349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/>
              <a:t>Empower 2.0  is cloud based &amp; </a:t>
            </a:r>
            <a:r>
              <a:rPr lang="en-US" sz="2200" dirty="0" err="1" smtClean="0"/>
              <a:t>serverless</a:t>
            </a:r>
            <a:r>
              <a:rPr lang="en-US" sz="2200" dirty="0"/>
              <a:t> </a:t>
            </a:r>
            <a:r>
              <a:rPr lang="en-US" sz="2200" dirty="0" smtClean="0"/>
              <a:t>eliminating need for server provisioning maintenance and upkeep.</a:t>
            </a:r>
            <a:endParaRPr lang="en-US" sz="2200" dirty="0"/>
          </a:p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/>
              <a:t>Improved the scalability of the system.</a:t>
            </a:r>
          </a:p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/>
              <a:t>Added an Admin portal, no additional approvals are required</a:t>
            </a:r>
            <a:r>
              <a:rPr lang="en-US" sz="2200" dirty="0" smtClean="0"/>
              <a:t>.</a:t>
            </a:r>
          </a:p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/>
              <a:t>Ability to modify data in current Empower using ADMIN page.</a:t>
            </a:r>
            <a:endParaRPr lang="en-US" sz="2200" dirty="0"/>
          </a:p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/>
              <a:t>Different file formats can be uploaded.</a:t>
            </a:r>
          </a:p>
          <a:p>
            <a:pPr marL="419100" lvl="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2200" dirty="0"/>
              <a:t>Highly economic portal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73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1" y="1716670"/>
            <a:ext cx="8967989" cy="47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674101"/>
            <a:ext cx="9242799" cy="49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810070"/>
            <a:ext cx="9257188" cy="49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0" y="1737428"/>
            <a:ext cx="9627300" cy="50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73" y="1793855"/>
            <a:ext cx="9031927" cy="48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3" y="1765738"/>
            <a:ext cx="9610538" cy="51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>
                <a:solidFill>
                  <a:srgbClr val="FFFFFF"/>
                </a:solidFill>
              </a:rPr>
              <a:t>Business Requirements</a:t>
            </a:r>
            <a:r>
              <a:rPr lang="en-US" sz="4400" b="0" i="0" u="none" dirty="0">
                <a:solidFill>
                  <a:srgbClr val="FFFFFF"/>
                </a:solidFill>
                <a:sym typeface="Calibri"/>
              </a:rPr>
              <a:t> </a:t>
            </a:r>
            <a:endParaRPr sz="6000"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179387" y="1547812"/>
            <a:ext cx="972185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 smtClean="0"/>
          </a:p>
          <a:p>
            <a:pPr marL="76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</a:pPr>
            <a:endParaRPr lang="en-US" sz="22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00659880"/>
              </p:ext>
            </p:extLst>
          </p:nvPr>
        </p:nvGraphicFramePr>
        <p:xfrm>
          <a:off x="1425044" y="1801635"/>
          <a:ext cx="7159097" cy="473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6" y="1649496"/>
            <a:ext cx="9322187" cy="4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3" y="1783080"/>
            <a:ext cx="9182429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779088"/>
            <a:ext cx="9280355" cy="49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Annexure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742162"/>
            <a:ext cx="9218013" cy="48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Additional Projects</a:t>
            </a:r>
            <a:endParaRPr sz="4800" dirty="0"/>
          </a:p>
        </p:txBody>
      </p:sp>
      <p:sp>
        <p:nvSpPr>
          <p:cNvPr id="2" name="Rectangle 1"/>
          <p:cNvSpPr/>
          <p:nvPr/>
        </p:nvSpPr>
        <p:spPr>
          <a:xfrm>
            <a:off x="341630" y="1618050"/>
            <a:ext cx="8816570" cy="416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/>
              <a:t>COVID Chat-bot Hackathon</a:t>
            </a:r>
            <a:endParaRPr lang="en-IN" sz="2200" dirty="0"/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/>
              <a:t>Data Visualisation</a:t>
            </a:r>
            <a:r>
              <a:rPr lang="en-IN" sz="2200" dirty="0" smtClean="0"/>
              <a:t> </a:t>
            </a:r>
            <a:r>
              <a:rPr lang="en-IN" sz="2200" dirty="0"/>
              <a:t>of Employees/ ATMs/ Branch/ Offices in </a:t>
            </a:r>
            <a:r>
              <a:rPr lang="en-IN" sz="2200" dirty="0" smtClean="0"/>
              <a:t>COVID</a:t>
            </a:r>
            <a:r>
              <a:rPr lang="en-IN" sz="2200" dirty="0" smtClean="0"/>
              <a:t> Zones using </a:t>
            </a:r>
            <a:r>
              <a:rPr lang="en-IN" sz="2200" dirty="0" err="1" smtClean="0"/>
              <a:t>Thoughtspot</a:t>
            </a:r>
            <a:endParaRPr lang="en-IN" sz="2200" dirty="0"/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/>
              <a:t>Official </a:t>
            </a:r>
            <a:r>
              <a:rPr lang="en-IN" sz="2200" dirty="0" smtClean="0"/>
              <a:t>Chat-bot </a:t>
            </a:r>
            <a:r>
              <a:rPr lang="en-IN" sz="2200" dirty="0"/>
              <a:t>Maintenance &amp; Analytics</a:t>
            </a: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/>
              <a:t>Customer data analysis for </a:t>
            </a:r>
            <a:r>
              <a:rPr lang="en-IN" sz="2200" dirty="0" err="1"/>
              <a:t>MoBank</a:t>
            </a:r>
            <a:r>
              <a:rPr lang="en-IN" sz="2200" dirty="0"/>
              <a:t> and </a:t>
            </a:r>
            <a:r>
              <a:rPr lang="en-IN" sz="2200" dirty="0" err="1"/>
              <a:t>MyCard</a:t>
            </a:r>
            <a:endParaRPr lang="en-IN" sz="2200" dirty="0"/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/>
              <a:t>Deploy </a:t>
            </a:r>
            <a:r>
              <a:rPr lang="en-IN" sz="2200" dirty="0" err="1"/>
              <a:t>Mediawiki</a:t>
            </a:r>
            <a:r>
              <a:rPr lang="en-IN" sz="2200" dirty="0"/>
              <a:t> </a:t>
            </a:r>
            <a:r>
              <a:rPr lang="en-IN" sz="2200" dirty="0" smtClean="0"/>
              <a:t>Server (Ongoing)</a:t>
            </a: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/>
              <a:t>Infographics for IT Communication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122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Key Learnings</a:t>
            </a:r>
            <a:endParaRPr sz="4800" dirty="0"/>
          </a:p>
        </p:txBody>
      </p:sp>
      <p:sp>
        <p:nvSpPr>
          <p:cNvPr id="2" name="Rectangle 1"/>
          <p:cNvSpPr/>
          <p:nvPr/>
        </p:nvSpPr>
        <p:spPr>
          <a:xfrm>
            <a:off x="341630" y="1618050"/>
            <a:ext cx="8816570" cy="11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>
              <a:lnSpc>
                <a:spcPct val="150000"/>
              </a:lnSpc>
              <a:spcBef>
                <a:spcPts val="800"/>
              </a:spcBef>
              <a:buSzPts val="2400"/>
            </a:pPr>
            <a:endParaRPr lang="en-IN" sz="2200" dirty="0" smtClean="0">
              <a:solidFill>
                <a:schemeClr val="tx1"/>
              </a:solidFill>
            </a:endParaRP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/>
        </p:nvSpPr>
        <p:spPr>
          <a:xfrm>
            <a:off x="7643812" y="7158037"/>
            <a:ext cx="235108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Challenges Identified</a:t>
            </a:r>
            <a:r>
              <a:rPr lang="en-US" sz="4400" b="0" i="0" u="none" dirty="0" smtClean="0">
                <a:solidFill>
                  <a:srgbClr val="FFFFFF"/>
                </a:solidFill>
                <a:sym typeface="Calibri"/>
              </a:rPr>
              <a:t> </a:t>
            </a:r>
            <a:endParaRPr sz="6000"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179387" y="1547812"/>
            <a:ext cx="972185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 smtClean="0"/>
          </a:p>
          <a:p>
            <a:pPr marL="76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</a:pPr>
            <a:endParaRPr lang="en-US" sz="22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25455671"/>
              </p:ext>
            </p:extLst>
          </p:nvPr>
        </p:nvGraphicFramePr>
        <p:xfrm>
          <a:off x="179388" y="1547812"/>
          <a:ext cx="9721850" cy="555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9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Core Solution</a:t>
            </a:r>
            <a:endParaRPr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652304" y="2375852"/>
            <a:ext cx="8704578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/>
              <a:t>The main business requirement was the lack of an admin portal.</a:t>
            </a: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</a:rPr>
              <a:t>We implemented a cloud based admin portal with a business friendly frontend.</a:t>
            </a: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r>
              <a:rPr lang="en-IN" sz="2200" dirty="0" smtClean="0">
                <a:solidFill>
                  <a:schemeClr val="tx1"/>
                </a:solidFill>
              </a:rPr>
              <a:t>The business can upload all its media documents on the portal without any approvals, making the process extremely fast, simple and direct.</a:t>
            </a: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</a:endParaRPr>
          </a:p>
          <a:p>
            <a:pPr marL="419100" indent="-342900">
              <a:lnSpc>
                <a:spcPct val="150000"/>
              </a:lnSpc>
              <a:spcBef>
                <a:spcPts val="800"/>
              </a:spcBef>
              <a:buSzPts val="2400"/>
              <a:buFont typeface="Wingdings" panose="05000000000000000000" pitchFamily="2" charset="2"/>
              <a:buChar char="q"/>
            </a:pPr>
            <a:endParaRPr lang="en-IN" sz="2200" dirty="0" smtClean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b="0" i="0" u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Implementation</a:t>
            </a:r>
            <a:endParaRPr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143668" y="1598612"/>
            <a:ext cx="993695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888"/>
              </a:spcBef>
              <a:spcAft>
                <a:spcPts val="0"/>
              </a:spcAft>
            </a:pPr>
            <a:endParaRPr lang="en-I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b="0" i="0" u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5751521"/>
              </p:ext>
            </p:extLst>
          </p:nvPr>
        </p:nvGraphicFramePr>
        <p:xfrm>
          <a:off x="1680104" y="1539698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93672821"/>
              </p:ext>
            </p:extLst>
          </p:nvPr>
        </p:nvGraphicFramePr>
        <p:xfrm>
          <a:off x="469900" y="1417320"/>
          <a:ext cx="9069387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69984001"/>
              </p:ext>
            </p:extLst>
          </p:nvPr>
        </p:nvGraphicFramePr>
        <p:xfrm>
          <a:off x="469900" y="1417320"/>
          <a:ext cx="9395619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58197758"/>
              </p:ext>
            </p:extLst>
          </p:nvPr>
        </p:nvGraphicFramePr>
        <p:xfrm>
          <a:off x="143668" y="1539698"/>
          <a:ext cx="9721851" cy="504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79120" y="5288280"/>
            <a:ext cx="3261360" cy="14995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3430" y="5334357"/>
            <a:ext cx="28727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a mechanism to choose file of any format which is automatically detected by the webpage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60806" y="1538890"/>
            <a:ext cx="3262313" cy="152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>
              <a:buSzPts val="2400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Based on file format, portal uploads file in </a:t>
            </a:r>
            <a:r>
              <a:rPr lang="en-IN" sz="200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required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destination of </a:t>
            </a:r>
            <a:r>
              <a:rPr lang="en-IN" sz="200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S3 bucket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Proposed Solutions</a:t>
            </a:r>
            <a:r>
              <a:rPr lang="en-US" sz="4400" b="0" i="0" u="none" dirty="0" smtClean="0">
                <a:solidFill>
                  <a:srgbClr val="FFFFFF"/>
                </a:solidFill>
                <a:sym typeface="Calibri"/>
              </a:rPr>
              <a:t> </a:t>
            </a:r>
            <a:endParaRPr sz="6000"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179387" y="1547812"/>
            <a:ext cx="972185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 smtClean="0"/>
          </a:p>
          <a:p>
            <a:pPr marL="76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</a:pPr>
            <a:endParaRPr lang="en-US" sz="22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0555791"/>
              </p:ext>
            </p:extLst>
          </p:nvPr>
        </p:nvGraphicFramePr>
        <p:xfrm>
          <a:off x="179388" y="1547812"/>
          <a:ext cx="8598852" cy="524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87402105"/>
              </p:ext>
            </p:extLst>
          </p:nvPr>
        </p:nvGraphicFramePr>
        <p:xfrm>
          <a:off x="179386" y="1547812"/>
          <a:ext cx="9359901" cy="512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52536850"/>
              </p:ext>
            </p:extLst>
          </p:nvPr>
        </p:nvGraphicFramePr>
        <p:xfrm>
          <a:off x="777240" y="1547812"/>
          <a:ext cx="8580120" cy="512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9761939"/>
              </p:ext>
            </p:extLst>
          </p:nvPr>
        </p:nvGraphicFramePr>
        <p:xfrm>
          <a:off x="1680104" y="1539698"/>
          <a:ext cx="7677256" cy="525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60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 sz="4400" dirty="0" smtClean="0">
                <a:solidFill>
                  <a:schemeClr val="bg1"/>
                </a:solidFill>
              </a:rPr>
              <a:t>AWS Storage Gateway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Google Shape;312;g89a438515e_1_20"/>
          <p:cNvSpPr txBox="1"/>
          <p:nvPr/>
        </p:nvSpPr>
        <p:spPr>
          <a:xfrm>
            <a:off x="469900" y="1920138"/>
            <a:ext cx="9069300" cy="364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admin page based upload can be integrated with existing Empower architecture by leveraging AWS Storage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page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to directly upload files to the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S3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bucket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1" y="4335780"/>
            <a:ext cx="8035379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a438515e_1_7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 sz="4400" dirty="0" smtClean="0">
                <a:solidFill>
                  <a:schemeClr val="bg1"/>
                </a:solidFill>
              </a:rPr>
              <a:t>Cloud Native Empower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Google Shape;312;g89a438515e_1_20"/>
          <p:cNvSpPr txBox="1"/>
          <p:nvPr/>
        </p:nvSpPr>
        <p:spPr>
          <a:xfrm>
            <a:off x="210820" y="1523898"/>
            <a:ext cx="9069300" cy="364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portal is a cloud based solution that can integrate well in any scenario 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other challenges identified, a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serverless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empower can be a good alternative to existing arrangement.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various cloud services such as Lambda,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DynamoDB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Cognito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 implemented a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serverless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empower.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79" y="5043202"/>
            <a:ext cx="952549" cy="952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46" y="5015318"/>
            <a:ext cx="952549" cy="95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5043202"/>
            <a:ext cx="952549" cy="95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98" y="5015317"/>
            <a:ext cx="952549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469900" y="3333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Logic Flow</a:t>
            </a:r>
            <a:endParaRPr sz="6000"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body" idx="1"/>
          </p:nvPr>
        </p:nvSpPr>
        <p:spPr>
          <a:xfrm>
            <a:off x="143668" y="1598612"/>
            <a:ext cx="993695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lvl="0" indent="-342900" algn="l" rtl="0">
              <a:spcBef>
                <a:spcPts val="8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b="0" i="0" u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57" y="2020600"/>
            <a:ext cx="7615129" cy="43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556</Words>
  <Application>Microsoft Office PowerPoint</Application>
  <PresentationFormat>Custom</PresentationFormat>
  <Paragraphs>110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Office Theme</vt:lpstr>
      <vt:lpstr>Office Theme</vt:lpstr>
      <vt:lpstr>PowerPoint Presentation</vt:lpstr>
      <vt:lpstr>Business Requirements </vt:lpstr>
      <vt:lpstr>Challenges Identified </vt:lpstr>
      <vt:lpstr>Core Solution</vt:lpstr>
      <vt:lpstr>Implementation</vt:lpstr>
      <vt:lpstr>Proposed Solutions </vt:lpstr>
      <vt:lpstr>AWS Storage Gateway</vt:lpstr>
      <vt:lpstr>Cloud Native Empower</vt:lpstr>
      <vt:lpstr>Logic Flow</vt:lpstr>
      <vt:lpstr>Architecture</vt:lpstr>
      <vt:lpstr>Cost Benefit Analysis </vt:lpstr>
      <vt:lpstr>Cost of Empower 2.0</vt:lpstr>
      <vt:lpstr>Impact</vt:lpstr>
      <vt:lpstr>Annexure</vt:lpstr>
      <vt:lpstr>Annexure</vt:lpstr>
      <vt:lpstr>Annexure</vt:lpstr>
      <vt:lpstr>Annexure</vt:lpstr>
      <vt:lpstr>Annexure</vt:lpstr>
      <vt:lpstr>Annexure</vt:lpstr>
      <vt:lpstr>Annexure</vt:lpstr>
      <vt:lpstr>Annexure</vt:lpstr>
      <vt:lpstr>Annexure</vt:lpstr>
      <vt:lpstr>Annexure</vt:lpstr>
      <vt:lpstr>Additional Projects</vt:lpstr>
      <vt:lpstr>Key 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Venkateshan</dc:creator>
  <cp:lastModifiedBy>Narendra Singh</cp:lastModifiedBy>
  <cp:revision>62</cp:revision>
  <dcterms:created xsi:type="dcterms:W3CDTF">2009-04-16T06:02:32Z</dcterms:created>
  <dcterms:modified xsi:type="dcterms:W3CDTF">2020-06-18T17:50:46Z</dcterms:modified>
</cp:coreProperties>
</file>