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62" r:id="rId4"/>
    <p:sldId id="257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3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9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81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964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60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4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1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994319-3E2D-4DF3-97F8-CF7B2C53D2A9}" type="datetimeFigureOut">
              <a:rPr lang="en-US" smtClean="0"/>
              <a:t>06-Aug-19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4FDB-94B0-470A-AE78-B99111AF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2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784" y="1737360"/>
            <a:ext cx="9144000" cy="1316446"/>
          </a:xfrm>
        </p:spPr>
        <p:txBody>
          <a:bodyPr/>
          <a:lstStyle/>
          <a:p>
            <a:r>
              <a:rPr lang="en-US" dirty="0" smtClean="0"/>
              <a:t>BANKING SECTOR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Indian Banking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Commercial vs co-operative banks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How Banks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CRR vs SLR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Assets and </a:t>
            </a:r>
            <a:r>
              <a:rPr lang="en-US" sz="1600" dirty="0" smtClean="0"/>
              <a:t>Liabilities</a:t>
            </a:r>
          </a:p>
        </p:txBody>
      </p:sp>
    </p:spTree>
    <p:extLst>
      <p:ext uri="{BB962C8B-B14F-4D97-AF65-F5344CB8AC3E}">
        <p14:creationId xmlns:p14="http://schemas.microsoft.com/office/powerpoint/2010/main" val="20729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4351"/>
            <a:ext cx="10058400" cy="1430211"/>
          </a:xfrm>
        </p:spPr>
        <p:txBody>
          <a:bodyPr/>
          <a:lstStyle/>
          <a:p>
            <a:r>
              <a:rPr lang="en-US" dirty="0" smtClean="0"/>
              <a:t>Indian Banking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38"/>
          <a:stretch/>
        </p:blipFill>
        <p:spPr>
          <a:xfrm>
            <a:off x="2725782" y="1664562"/>
            <a:ext cx="7210697" cy="45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vs Co-operative Banks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063" y="1853248"/>
            <a:ext cx="7419703" cy="46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1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Banks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40" t="3807" r="2735" b="5328"/>
          <a:stretch/>
        </p:blipFill>
        <p:spPr>
          <a:xfrm>
            <a:off x="2393823" y="1756003"/>
            <a:ext cx="7657011" cy="45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CRR vs SLR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874" y="1853248"/>
            <a:ext cx="7929154" cy="46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and Liabilities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Anything that puts money in your pocket is an asset and anything that takes away money from your pocket is a liability.</a:t>
            </a:r>
          </a:p>
          <a:p>
            <a:r>
              <a:rPr lang="en-US" sz="2400" dirty="0" smtClean="0"/>
              <a:t>Banks accept deposits for which they are obligated to pay interest this is therefore a liability for the bank, on the other hand Banks offer loans to the customers for which they receive interest this is an asset for the Bank.</a:t>
            </a:r>
          </a:p>
          <a:p>
            <a:r>
              <a:rPr lang="en-US" sz="2400" dirty="0" smtClean="0"/>
              <a:t>Asset Liability management is the process of managing the use of assets and cash flows to reduce the firm’s risk of loss from not paying a liability on time.</a:t>
            </a:r>
          </a:p>
          <a:p>
            <a:r>
              <a:rPr lang="en-US" sz="2400" dirty="0" smtClean="0"/>
              <a:t>Betterment in liabilities leads to betterment in assets.</a:t>
            </a:r>
          </a:p>
          <a:p>
            <a:r>
              <a:rPr lang="en-US" sz="2400" u="sng" dirty="0" smtClean="0"/>
              <a:t>Assets Examples</a:t>
            </a:r>
            <a:r>
              <a:rPr lang="en-US" sz="2400" dirty="0" smtClean="0"/>
              <a:t> – Personal loans, car loans, education loans, credit cards etc.</a:t>
            </a:r>
          </a:p>
          <a:p>
            <a:r>
              <a:rPr lang="en-US" sz="2400" u="sng" dirty="0" smtClean="0"/>
              <a:t>Liabilities Examples</a:t>
            </a:r>
            <a:r>
              <a:rPr lang="en-US" sz="2400" dirty="0" smtClean="0"/>
              <a:t> – Savings account, fixed deposits, recurring deposits etc. </a:t>
            </a:r>
          </a:p>
        </p:txBody>
      </p:sp>
    </p:spTree>
    <p:extLst>
      <p:ext uri="{BB962C8B-B14F-4D97-AF65-F5344CB8AC3E}">
        <p14:creationId xmlns:p14="http://schemas.microsoft.com/office/powerpoint/2010/main" val="409504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4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585</TotalTime>
  <Words>168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BANKING SECTOR</vt:lpstr>
      <vt:lpstr>Indian Banking System</vt:lpstr>
      <vt:lpstr>Commercial vs Co-operative Banks</vt:lpstr>
      <vt:lpstr>How Banks Work</vt:lpstr>
      <vt:lpstr>CRR vs SLR</vt:lpstr>
      <vt:lpstr>Assets and Liabilities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SECTOR</dc:title>
  <dc:creator>Narendra Singh</dc:creator>
  <cp:lastModifiedBy>Narendra Singh</cp:lastModifiedBy>
  <cp:revision>11</cp:revision>
  <dcterms:created xsi:type="dcterms:W3CDTF">2019-08-02T05:30:23Z</dcterms:created>
  <dcterms:modified xsi:type="dcterms:W3CDTF">2019-08-06T11:52:23Z</dcterms:modified>
</cp:coreProperties>
</file>