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F58B-F265-4BC5-A60C-53E24EA43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AA3F-6C37-48DF-B1D4-16E0C90EF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26BA-2F35-4902-8F52-6A2ED732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D5DB-E1B1-4BE1-8F17-524612CE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2723-C819-4F07-B06E-7956F826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AD68-1E24-467D-87DD-68F77F5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CA958-4061-40FC-9B8F-CB3114AB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F400-0CFB-42F0-8412-A5AC145A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C4E8-C8F2-4B07-9E7D-FDE050A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732A-2AAD-4019-BAE4-C7437F91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A2BD1-1C42-45A3-B40E-7FFF1D93A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35E74-E256-4468-A7C7-D88634A5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9CAE-433E-48FA-8D55-24AC211D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A9DA-BA75-4121-A225-A94491DE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DF7D-BDA2-4BA9-B01C-90D86328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D315-5AC1-46A2-BFED-2B2D54B6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351E-7748-47B4-8B0F-091DD23D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586D-0321-4D31-A900-BE001793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6D65-8D9B-4412-8165-7F537CD6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158F-582D-4B99-8064-C6CEC9D1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B10-F0BE-4D2A-8723-39F807D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2C0DD-5351-4CB6-A1BC-FAC112E1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C126-48CD-457D-9275-25210B84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29F6-6F85-4C79-9698-90EF3C98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8A0A-3940-442C-A31B-37B039AE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12B8-7ADE-4514-AF8A-5FBEED0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86A2-089C-439C-ADF5-110B97EF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3BF1-27D2-4C5E-B873-314C7A7BF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88F1-7008-47A5-8C81-4A9DFAE5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D391-8582-4F95-A04A-A67D4F15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6304-CA4E-4FD2-80D7-38DFA6D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BFA8-3D59-4239-808E-A9052FB3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849A-3C83-4E7A-9770-A1702C9A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C35B-5A7B-4EE8-8A41-3D4A3539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250A7-C6EC-446C-A6B5-2220279AB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8316-F2F7-435C-9672-B91FB1543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06776-FB22-4D32-AB7A-84A8C995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A43B0-BBBC-45C8-9283-965CA1BE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D179E-9CD7-4A51-9C7D-87EAA5F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3533-8BBD-406D-A9A7-4D32E052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126BB-5AA3-48F7-8F75-CB4AD4FB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65A0D-00AB-48F5-B9C1-DFF36CFF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029F-E03D-4532-8509-11B2FCF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B09C2-F2F4-4964-8413-9444C26F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84B9D-C835-4B99-87ED-90C06A81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8C752-D813-4CBA-9038-E61A6ECF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F4-356D-48E3-B20C-E23A0B19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A00F-89A3-484E-ADBE-86345F41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92CC-6975-4659-913D-DE6C98351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7C72-C1B9-422A-A999-36A61A9E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D3D7-2C77-44FE-95CB-BF1D3DE9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0091-04AA-4419-AF8C-FF1ABA52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5C9-6E9D-4B54-A477-A89E0E13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D815C-3E98-4059-A8D1-18CD840D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4E78-791E-40BF-A6BA-915A9632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6C22-C8B8-4114-88B1-45FE242A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23BD-0927-4D5F-BF57-876A8DE9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AA5D-E524-418C-83CE-B56E3C28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8F3C9-DA7B-4A43-9834-31F6D53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7D9F-1677-4F84-8080-DF3117F9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CA42-A6A1-4909-8519-60A11BEB0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BBB8-B409-48E3-8607-9775082CDB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8AB4-D995-4281-BDA8-BE721BB1D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DE46-FFBF-442D-81CB-7041FF6E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A23F-D186-4357-804F-EB16A925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5C4-58B4-459F-9F83-8D757A323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Safety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F3C4-2AE9-4F5D-93A6-744CA73C0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DSC640 Nicholas Salisbury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393460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E359-8C8F-44DE-A126-D5C32ACD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B83D-A4D2-4D44-85CD-C6C6CEC2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0045-0F7F-42F5-ADFD-E22B0718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 of 9/11 impacted income for several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Great Recession in 2008 stunted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Covid</a:t>
            </a:r>
            <a:r>
              <a:rPr lang="en-US" sz="2400" dirty="0"/>
              <a:t> has caused a major hit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Major global events impact income, not safety events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69FD24F-3973-4D11-B86F-E94E5F2F418B}"/>
              </a:ext>
            </a:extLst>
          </p:cNvPr>
          <p:cNvGrpSpPr/>
          <p:nvPr/>
        </p:nvGrpSpPr>
        <p:grpSpPr>
          <a:xfrm>
            <a:off x="5183188" y="-4763"/>
            <a:ext cx="6858000" cy="6858000"/>
            <a:chOff x="5334000" y="0"/>
            <a:chExt cx="6858000" cy="6858000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9F1A945-120F-46CE-8E5D-CE2CD8042A47}"/>
                </a:ext>
              </a:extLst>
            </p:cNvPr>
            <p:cNvSpPr/>
            <p:nvPr/>
          </p:nvSpPr>
          <p:spPr>
            <a:xfrm>
              <a:off x="5334000" y="0"/>
              <a:ext cx="6858000" cy="6858000"/>
            </a:xfrm>
            <a:custGeom>
              <a:avLst/>
              <a:gdLst>
                <a:gd name="connsiteX0" fmla="*/ 0 w 6858000"/>
                <a:gd name="connsiteY0" fmla="*/ 6858000 h 6858000"/>
                <a:gd name="connsiteX1" fmla="*/ 6858000 w 6858000"/>
                <a:gd name="connsiteY1" fmla="*/ 6858000 h 6858000"/>
                <a:gd name="connsiteX2" fmla="*/ 6858000 w 6858000"/>
                <a:gd name="connsiteY2" fmla="*/ 0 h 6858000"/>
                <a:gd name="connsiteX3" fmla="*/ 0 w 6858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6858000">
                  <a:moveTo>
                    <a:pt x="0" y="6858000"/>
                  </a:moveTo>
                  <a:lnTo>
                    <a:pt x="6858000" y="6858000"/>
                  </a:lnTo>
                  <a:lnTo>
                    <a:pt x="685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23" name="Graphic 2">
              <a:extLst>
                <a:ext uri="{FF2B5EF4-FFF2-40B4-BE49-F238E27FC236}">
                  <a16:creationId xmlns:a16="http://schemas.microsoft.com/office/drawing/2014/main" id="{4DB6D317-7AD9-4629-934D-7106602CDD59}"/>
                </a:ext>
              </a:extLst>
            </p:cNvPr>
            <p:cNvGrpSpPr/>
            <p:nvPr/>
          </p:nvGrpSpPr>
          <p:grpSpPr>
            <a:xfrm>
              <a:off x="5334000" y="0"/>
              <a:ext cx="6172200" cy="6405688"/>
              <a:chOff x="5334000" y="0"/>
              <a:chExt cx="6172200" cy="6405688"/>
            </a:xfrm>
          </p:grpSpPr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1F527B41-91C8-4711-8EE5-D66CCE23E3EF}"/>
                  </a:ext>
                </a:extLst>
              </p:cNvPr>
              <p:cNvSpPr/>
              <p:nvPr/>
            </p:nvSpPr>
            <p:spPr>
              <a:xfrm>
                <a:off x="6191250" y="822960"/>
                <a:ext cx="5314950" cy="5177789"/>
              </a:xfrm>
              <a:custGeom>
                <a:avLst/>
                <a:gdLst>
                  <a:gd name="connsiteX0" fmla="*/ 0 w 5314950"/>
                  <a:gd name="connsiteY0" fmla="*/ 5177790 h 5177789"/>
                  <a:gd name="connsiteX1" fmla="*/ 5314950 w 5314950"/>
                  <a:gd name="connsiteY1" fmla="*/ 5177790 h 5177789"/>
                  <a:gd name="connsiteX2" fmla="*/ 5314950 w 5314950"/>
                  <a:gd name="connsiteY2" fmla="*/ 0 h 5177789"/>
                  <a:gd name="connsiteX3" fmla="*/ 0 w 5314950"/>
                  <a:gd name="connsiteY3" fmla="*/ 0 h 517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4950" h="5177789">
                    <a:moveTo>
                      <a:pt x="0" y="5177790"/>
                    </a:moveTo>
                    <a:lnTo>
                      <a:pt x="5314950" y="5177790"/>
                    </a:lnTo>
                    <a:lnTo>
                      <a:pt x="53149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8D33B3B-39C9-4DC3-8566-F6888973E4F1}"/>
                  </a:ext>
                </a:extLst>
              </p:cNvPr>
              <p:cNvSpPr/>
              <p:nvPr/>
            </p:nvSpPr>
            <p:spPr>
              <a:xfrm>
                <a:off x="6216558" y="3193294"/>
                <a:ext cx="202472" cy="218560"/>
              </a:xfrm>
              <a:custGeom>
                <a:avLst/>
                <a:gdLst>
                  <a:gd name="connsiteX0" fmla="*/ 0 w 202472"/>
                  <a:gd name="connsiteY0" fmla="*/ 218561 h 218560"/>
                  <a:gd name="connsiteX1" fmla="*/ 202472 w 202472"/>
                  <a:gd name="connsiteY1" fmla="*/ 218561 h 218560"/>
                  <a:gd name="connsiteX2" fmla="*/ 202472 w 202472"/>
                  <a:gd name="connsiteY2" fmla="*/ 0 h 218560"/>
                  <a:gd name="connsiteX3" fmla="*/ 0 w 202472"/>
                  <a:gd name="connsiteY3" fmla="*/ 0 h 21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218560">
                    <a:moveTo>
                      <a:pt x="0" y="218561"/>
                    </a:moveTo>
                    <a:lnTo>
                      <a:pt x="202472" y="218561"/>
                    </a:lnTo>
                    <a:lnTo>
                      <a:pt x="202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C519D418-76C0-46DF-B30A-C8E935F87A02}"/>
                  </a:ext>
                </a:extLst>
              </p:cNvPr>
              <p:cNvSpPr/>
              <p:nvPr/>
            </p:nvSpPr>
            <p:spPr>
              <a:xfrm>
                <a:off x="6469656" y="3411855"/>
                <a:ext cx="202472" cy="713374"/>
              </a:xfrm>
              <a:custGeom>
                <a:avLst/>
                <a:gdLst>
                  <a:gd name="connsiteX0" fmla="*/ 0 w 202472"/>
                  <a:gd name="connsiteY0" fmla="*/ 0 h 713374"/>
                  <a:gd name="connsiteX1" fmla="*/ 202473 w 202472"/>
                  <a:gd name="connsiteY1" fmla="*/ 0 h 713374"/>
                  <a:gd name="connsiteX2" fmla="*/ 202473 w 202472"/>
                  <a:gd name="connsiteY2" fmla="*/ 713375 h 713374"/>
                  <a:gd name="connsiteX3" fmla="*/ 0 w 202472"/>
                  <a:gd name="connsiteY3" fmla="*/ 713375 h 713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713374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713375"/>
                    </a:lnTo>
                    <a:lnTo>
                      <a:pt x="0" y="713375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498D4B2-4472-4094-B4D9-D4805DD98CE5}"/>
                  </a:ext>
                </a:extLst>
              </p:cNvPr>
              <p:cNvSpPr/>
              <p:nvPr/>
            </p:nvSpPr>
            <p:spPr>
              <a:xfrm>
                <a:off x="6722745" y="3411855"/>
                <a:ext cx="202472" cy="980798"/>
              </a:xfrm>
              <a:custGeom>
                <a:avLst/>
                <a:gdLst>
                  <a:gd name="connsiteX0" fmla="*/ 0 w 202472"/>
                  <a:gd name="connsiteY0" fmla="*/ 0 h 980798"/>
                  <a:gd name="connsiteX1" fmla="*/ 202473 w 202472"/>
                  <a:gd name="connsiteY1" fmla="*/ 0 h 980798"/>
                  <a:gd name="connsiteX2" fmla="*/ 202473 w 202472"/>
                  <a:gd name="connsiteY2" fmla="*/ 980799 h 980798"/>
                  <a:gd name="connsiteX3" fmla="*/ 0 w 202472"/>
                  <a:gd name="connsiteY3" fmla="*/ 980799 h 980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980798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980799"/>
                    </a:lnTo>
                    <a:lnTo>
                      <a:pt x="0" y="98079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461E97A-889F-4548-A3FA-7B273FFC888A}"/>
                  </a:ext>
                </a:extLst>
              </p:cNvPr>
              <p:cNvSpPr/>
              <p:nvPr/>
            </p:nvSpPr>
            <p:spPr>
              <a:xfrm>
                <a:off x="6975833" y="3411855"/>
                <a:ext cx="202482" cy="148037"/>
              </a:xfrm>
              <a:custGeom>
                <a:avLst/>
                <a:gdLst>
                  <a:gd name="connsiteX0" fmla="*/ 0 w 202482"/>
                  <a:gd name="connsiteY0" fmla="*/ 0 h 148037"/>
                  <a:gd name="connsiteX1" fmla="*/ 202482 w 202482"/>
                  <a:gd name="connsiteY1" fmla="*/ 0 h 148037"/>
                  <a:gd name="connsiteX2" fmla="*/ 202482 w 202482"/>
                  <a:gd name="connsiteY2" fmla="*/ 148037 h 148037"/>
                  <a:gd name="connsiteX3" fmla="*/ 0 w 202482"/>
                  <a:gd name="connsiteY3" fmla="*/ 148037 h 14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82" h="148037">
                    <a:moveTo>
                      <a:pt x="0" y="0"/>
                    </a:moveTo>
                    <a:lnTo>
                      <a:pt x="202482" y="0"/>
                    </a:lnTo>
                    <a:lnTo>
                      <a:pt x="202482" y="148037"/>
                    </a:lnTo>
                    <a:lnTo>
                      <a:pt x="0" y="14803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41106214-B739-4CE7-9AAC-0F97262CBA8E}"/>
                  </a:ext>
                </a:extLst>
              </p:cNvPr>
              <p:cNvSpPr/>
              <p:nvPr/>
            </p:nvSpPr>
            <p:spPr>
              <a:xfrm>
                <a:off x="7228932" y="3411855"/>
                <a:ext cx="202472" cy="785679"/>
              </a:xfrm>
              <a:custGeom>
                <a:avLst/>
                <a:gdLst>
                  <a:gd name="connsiteX0" fmla="*/ 0 w 202472"/>
                  <a:gd name="connsiteY0" fmla="*/ 0 h 785679"/>
                  <a:gd name="connsiteX1" fmla="*/ 202473 w 202472"/>
                  <a:gd name="connsiteY1" fmla="*/ 0 h 785679"/>
                  <a:gd name="connsiteX2" fmla="*/ 202473 w 202472"/>
                  <a:gd name="connsiteY2" fmla="*/ 785679 h 785679"/>
                  <a:gd name="connsiteX3" fmla="*/ 0 w 202472"/>
                  <a:gd name="connsiteY3" fmla="*/ 785679 h 78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785679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785679"/>
                    </a:lnTo>
                    <a:lnTo>
                      <a:pt x="0" y="78567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B75A843-D6FA-4E88-8378-C4E9BABD00BB}"/>
                  </a:ext>
                </a:extLst>
              </p:cNvPr>
              <p:cNvSpPr/>
              <p:nvPr/>
            </p:nvSpPr>
            <p:spPr>
              <a:xfrm>
                <a:off x="7482020" y="3411855"/>
                <a:ext cx="202472" cy="2348979"/>
              </a:xfrm>
              <a:custGeom>
                <a:avLst/>
                <a:gdLst>
                  <a:gd name="connsiteX0" fmla="*/ 0 w 202472"/>
                  <a:gd name="connsiteY0" fmla="*/ 0 h 2348979"/>
                  <a:gd name="connsiteX1" fmla="*/ 202473 w 202472"/>
                  <a:gd name="connsiteY1" fmla="*/ 0 h 2348979"/>
                  <a:gd name="connsiteX2" fmla="*/ 202473 w 202472"/>
                  <a:gd name="connsiteY2" fmla="*/ 2348979 h 2348979"/>
                  <a:gd name="connsiteX3" fmla="*/ 0 w 202472"/>
                  <a:gd name="connsiteY3" fmla="*/ 2348979 h 234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2348979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2348979"/>
                    </a:lnTo>
                    <a:lnTo>
                      <a:pt x="0" y="234897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9C8AB62-884B-402E-8B1C-D807FDD1DF37}"/>
                  </a:ext>
                </a:extLst>
              </p:cNvPr>
              <p:cNvSpPr/>
              <p:nvPr/>
            </p:nvSpPr>
            <p:spPr>
              <a:xfrm>
                <a:off x="7735119" y="1842458"/>
                <a:ext cx="202472" cy="1569396"/>
              </a:xfrm>
              <a:custGeom>
                <a:avLst/>
                <a:gdLst>
                  <a:gd name="connsiteX0" fmla="*/ 0 w 202472"/>
                  <a:gd name="connsiteY0" fmla="*/ 1569396 h 1569396"/>
                  <a:gd name="connsiteX1" fmla="*/ 202473 w 202472"/>
                  <a:gd name="connsiteY1" fmla="*/ 1569396 h 1569396"/>
                  <a:gd name="connsiteX2" fmla="*/ 202473 w 202472"/>
                  <a:gd name="connsiteY2" fmla="*/ 0 h 1569396"/>
                  <a:gd name="connsiteX3" fmla="*/ 0 w 202472"/>
                  <a:gd name="connsiteY3" fmla="*/ 0 h 156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1569396">
                    <a:moveTo>
                      <a:pt x="0" y="1569396"/>
                    </a:moveTo>
                    <a:lnTo>
                      <a:pt x="202473" y="1569396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65969A3C-B2ED-4C60-B10C-576531C56AB4}"/>
                  </a:ext>
                </a:extLst>
              </p:cNvPr>
              <p:cNvSpPr/>
              <p:nvPr/>
            </p:nvSpPr>
            <p:spPr>
              <a:xfrm>
                <a:off x="7988208" y="2748114"/>
                <a:ext cx="202472" cy="663740"/>
              </a:xfrm>
              <a:custGeom>
                <a:avLst/>
                <a:gdLst>
                  <a:gd name="connsiteX0" fmla="*/ 0 w 202472"/>
                  <a:gd name="connsiteY0" fmla="*/ 663740 h 663740"/>
                  <a:gd name="connsiteX1" fmla="*/ 202473 w 202472"/>
                  <a:gd name="connsiteY1" fmla="*/ 663740 h 663740"/>
                  <a:gd name="connsiteX2" fmla="*/ 202473 w 202472"/>
                  <a:gd name="connsiteY2" fmla="*/ 0 h 663740"/>
                  <a:gd name="connsiteX3" fmla="*/ 0 w 202472"/>
                  <a:gd name="connsiteY3" fmla="*/ 0 h 66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663740">
                    <a:moveTo>
                      <a:pt x="0" y="663740"/>
                    </a:moveTo>
                    <a:lnTo>
                      <a:pt x="202473" y="663740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C59F6CB2-6371-40A5-BF2E-20263914D321}"/>
                  </a:ext>
                </a:extLst>
              </p:cNvPr>
              <p:cNvSpPr/>
              <p:nvPr/>
            </p:nvSpPr>
            <p:spPr>
              <a:xfrm>
                <a:off x="8241306" y="3411855"/>
                <a:ext cx="202472" cy="2049522"/>
              </a:xfrm>
              <a:custGeom>
                <a:avLst/>
                <a:gdLst>
                  <a:gd name="connsiteX0" fmla="*/ 0 w 202472"/>
                  <a:gd name="connsiteY0" fmla="*/ 0 h 2049522"/>
                  <a:gd name="connsiteX1" fmla="*/ 202473 w 202472"/>
                  <a:gd name="connsiteY1" fmla="*/ 0 h 2049522"/>
                  <a:gd name="connsiteX2" fmla="*/ 202473 w 202472"/>
                  <a:gd name="connsiteY2" fmla="*/ 2049523 h 2049522"/>
                  <a:gd name="connsiteX3" fmla="*/ 0 w 202472"/>
                  <a:gd name="connsiteY3" fmla="*/ 2049523 h 204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2049522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2049523"/>
                    </a:lnTo>
                    <a:lnTo>
                      <a:pt x="0" y="204952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FA32E726-2432-41CD-ADC8-5E3962477C75}"/>
                  </a:ext>
                </a:extLst>
              </p:cNvPr>
              <p:cNvSpPr/>
              <p:nvPr/>
            </p:nvSpPr>
            <p:spPr>
              <a:xfrm>
                <a:off x="8494394" y="3411855"/>
                <a:ext cx="202473" cy="218008"/>
              </a:xfrm>
              <a:custGeom>
                <a:avLst/>
                <a:gdLst>
                  <a:gd name="connsiteX0" fmla="*/ 0 w 202473"/>
                  <a:gd name="connsiteY0" fmla="*/ 0 h 218008"/>
                  <a:gd name="connsiteX1" fmla="*/ 202473 w 202473"/>
                  <a:gd name="connsiteY1" fmla="*/ 0 h 218008"/>
                  <a:gd name="connsiteX2" fmla="*/ 202473 w 202473"/>
                  <a:gd name="connsiteY2" fmla="*/ 218008 h 218008"/>
                  <a:gd name="connsiteX3" fmla="*/ 0 w 202473"/>
                  <a:gd name="connsiteY3" fmla="*/ 218008 h 218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218008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218008"/>
                    </a:lnTo>
                    <a:lnTo>
                      <a:pt x="0" y="21800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8E2CFAA-A9BE-4117-ADC7-2D55662F386C}"/>
                  </a:ext>
                </a:extLst>
              </p:cNvPr>
              <p:cNvSpPr/>
              <p:nvPr/>
            </p:nvSpPr>
            <p:spPr>
              <a:xfrm>
                <a:off x="8747483" y="3095491"/>
                <a:ext cx="202482" cy="316363"/>
              </a:xfrm>
              <a:custGeom>
                <a:avLst/>
                <a:gdLst>
                  <a:gd name="connsiteX0" fmla="*/ 0 w 202482"/>
                  <a:gd name="connsiteY0" fmla="*/ 316364 h 316363"/>
                  <a:gd name="connsiteX1" fmla="*/ 202482 w 202482"/>
                  <a:gd name="connsiteY1" fmla="*/ 316364 h 316363"/>
                  <a:gd name="connsiteX2" fmla="*/ 202482 w 202482"/>
                  <a:gd name="connsiteY2" fmla="*/ 0 h 316363"/>
                  <a:gd name="connsiteX3" fmla="*/ 0 w 202482"/>
                  <a:gd name="connsiteY3" fmla="*/ 0 h 316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82" h="316363">
                    <a:moveTo>
                      <a:pt x="0" y="316364"/>
                    </a:moveTo>
                    <a:lnTo>
                      <a:pt x="202482" y="316364"/>
                    </a:lnTo>
                    <a:lnTo>
                      <a:pt x="2024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0918B197-0064-4239-92A4-13AAAE99F48D}"/>
                  </a:ext>
                </a:extLst>
              </p:cNvPr>
              <p:cNvSpPr/>
              <p:nvPr/>
            </p:nvSpPr>
            <p:spPr>
              <a:xfrm>
                <a:off x="9000582" y="3291716"/>
                <a:ext cx="202473" cy="120138"/>
              </a:xfrm>
              <a:custGeom>
                <a:avLst/>
                <a:gdLst>
                  <a:gd name="connsiteX0" fmla="*/ 0 w 202473"/>
                  <a:gd name="connsiteY0" fmla="*/ 120139 h 120138"/>
                  <a:gd name="connsiteX1" fmla="*/ 202473 w 202473"/>
                  <a:gd name="connsiteY1" fmla="*/ 120139 h 120138"/>
                  <a:gd name="connsiteX2" fmla="*/ 202473 w 202473"/>
                  <a:gd name="connsiteY2" fmla="*/ 0 h 120138"/>
                  <a:gd name="connsiteX3" fmla="*/ 0 w 202473"/>
                  <a:gd name="connsiteY3" fmla="*/ 0 h 12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120138">
                    <a:moveTo>
                      <a:pt x="0" y="120139"/>
                    </a:moveTo>
                    <a:lnTo>
                      <a:pt x="202473" y="120139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2CE0893C-7CAE-4366-9F53-D9B8E39AE433}"/>
                  </a:ext>
                </a:extLst>
              </p:cNvPr>
              <p:cNvSpPr/>
              <p:nvPr/>
            </p:nvSpPr>
            <p:spPr>
              <a:xfrm>
                <a:off x="9253670" y="3380470"/>
                <a:ext cx="202472" cy="31385"/>
              </a:xfrm>
              <a:custGeom>
                <a:avLst/>
                <a:gdLst>
                  <a:gd name="connsiteX0" fmla="*/ 0 w 202472"/>
                  <a:gd name="connsiteY0" fmla="*/ 31385 h 31385"/>
                  <a:gd name="connsiteX1" fmla="*/ 202473 w 202472"/>
                  <a:gd name="connsiteY1" fmla="*/ 31385 h 31385"/>
                  <a:gd name="connsiteX2" fmla="*/ 202473 w 202472"/>
                  <a:gd name="connsiteY2" fmla="*/ 0 h 31385"/>
                  <a:gd name="connsiteX3" fmla="*/ 0 w 202472"/>
                  <a:gd name="connsiteY3" fmla="*/ 0 h 3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31385">
                    <a:moveTo>
                      <a:pt x="0" y="31385"/>
                    </a:moveTo>
                    <a:lnTo>
                      <a:pt x="202473" y="31385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0FE0FC8-3CC5-4ACC-8BDC-1D1B2B725FF3}"/>
                  </a:ext>
                </a:extLst>
              </p:cNvPr>
              <p:cNvSpPr/>
              <p:nvPr/>
            </p:nvSpPr>
            <p:spPr>
              <a:xfrm>
                <a:off x="9506769" y="2314917"/>
                <a:ext cx="202472" cy="1096937"/>
              </a:xfrm>
              <a:custGeom>
                <a:avLst/>
                <a:gdLst>
                  <a:gd name="connsiteX0" fmla="*/ 0 w 202472"/>
                  <a:gd name="connsiteY0" fmla="*/ 1096937 h 1096937"/>
                  <a:gd name="connsiteX1" fmla="*/ 202473 w 202472"/>
                  <a:gd name="connsiteY1" fmla="*/ 1096937 h 1096937"/>
                  <a:gd name="connsiteX2" fmla="*/ 202473 w 202472"/>
                  <a:gd name="connsiteY2" fmla="*/ 0 h 1096937"/>
                  <a:gd name="connsiteX3" fmla="*/ 0 w 202472"/>
                  <a:gd name="connsiteY3" fmla="*/ 0 h 109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1096937">
                    <a:moveTo>
                      <a:pt x="0" y="1096937"/>
                    </a:moveTo>
                    <a:lnTo>
                      <a:pt x="202473" y="1096937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02A494CA-02C7-449E-ACA6-629C247BFDDC}"/>
                  </a:ext>
                </a:extLst>
              </p:cNvPr>
              <p:cNvSpPr/>
              <p:nvPr/>
            </p:nvSpPr>
            <p:spPr>
              <a:xfrm>
                <a:off x="9759858" y="2683459"/>
                <a:ext cx="202472" cy="728395"/>
              </a:xfrm>
              <a:custGeom>
                <a:avLst/>
                <a:gdLst>
                  <a:gd name="connsiteX0" fmla="*/ 0 w 202472"/>
                  <a:gd name="connsiteY0" fmla="*/ 728396 h 728395"/>
                  <a:gd name="connsiteX1" fmla="*/ 202473 w 202472"/>
                  <a:gd name="connsiteY1" fmla="*/ 728396 h 728395"/>
                  <a:gd name="connsiteX2" fmla="*/ 202473 w 202472"/>
                  <a:gd name="connsiteY2" fmla="*/ 0 h 728395"/>
                  <a:gd name="connsiteX3" fmla="*/ 0 w 202472"/>
                  <a:gd name="connsiteY3" fmla="*/ 0 h 728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2" h="728395">
                    <a:moveTo>
                      <a:pt x="0" y="728396"/>
                    </a:moveTo>
                    <a:lnTo>
                      <a:pt x="202473" y="728396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29A41E1B-EAAC-4FC5-9CBC-D8A77B319DCF}"/>
                  </a:ext>
                </a:extLst>
              </p:cNvPr>
              <p:cNvSpPr/>
              <p:nvPr/>
            </p:nvSpPr>
            <p:spPr>
              <a:xfrm>
                <a:off x="10012956" y="1135360"/>
                <a:ext cx="202473" cy="2276494"/>
              </a:xfrm>
              <a:custGeom>
                <a:avLst/>
                <a:gdLst>
                  <a:gd name="connsiteX0" fmla="*/ 0 w 202473"/>
                  <a:gd name="connsiteY0" fmla="*/ 2276494 h 2276494"/>
                  <a:gd name="connsiteX1" fmla="*/ 202473 w 202473"/>
                  <a:gd name="connsiteY1" fmla="*/ 2276494 h 2276494"/>
                  <a:gd name="connsiteX2" fmla="*/ 202473 w 202473"/>
                  <a:gd name="connsiteY2" fmla="*/ 0 h 2276494"/>
                  <a:gd name="connsiteX3" fmla="*/ 0 w 202473"/>
                  <a:gd name="connsiteY3" fmla="*/ 0 h 2276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2276494">
                    <a:moveTo>
                      <a:pt x="0" y="2276494"/>
                    </a:moveTo>
                    <a:lnTo>
                      <a:pt x="202473" y="2276494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E90570EA-5447-48BD-B53F-C3E261C3EF1F}"/>
                  </a:ext>
                </a:extLst>
              </p:cNvPr>
              <p:cNvSpPr/>
              <p:nvPr/>
            </p:nvSpPr>
            <p:spPr>
              <a:xfrm>
                <a:off x="10266044" y="2064791"/>
                <a:ext cx="202473" cy="1347063"/>
              </a:xfrm>
              <a:custGeom>
                <a:avLst/>
                <a:gdLst>
                  <a:gd name="connsiteX0" fmla="*/ 0 w 202473"/>
                  <a:gd name="connsiteY0" fmla="*/ 1347064 h 1347063"/>
                  <a:gd name="connsiteX1" fmla="*/ 202473 w 202473"/>
                  <a:gd name="connsiteY1" fmla="*/ 1347064 h 1347063"/>
                  <a:gd name="connsiteX2" fmla="*/ 202473 w 202473"/>
                  <a:gd name="connsiteY2" fmla="*/ 0 h 1347063"/>
                  <a:gd name="connsiteX3" fmla="*/ 0 w 202473"/>
                  <a:gd name="connsiteY3" fmla="*/ 0 h 134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1347063">
                    <a:moveTo>
                      <a:pt x="0" y="1347064"/>
                    </a:moveTo>
                    <a:lnTo>
                      <a:pt x="202473" y="1347064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C2061756-0136-4380-BAA5-7DD4519445AA}"/>
                  </a:ext>
                </a:extLst>
              </p:cNvPr>
              <p:cNvSpPr/>
              <p:nvPr/>
            </p:nvSpPr>
            <p:spPr>
              <a:xfrm>
                <a:off x="10519133" y="1961683"/>
                <a:ext cx="202482" cy="1450171"/>
              </a:xfrm>
              <a:custGeom>
                <a:avLst/>
                <a:gdLst>
                  <a:gd name="connsiteX0" fmla="*/ 0 w 202482"/>
                  <a:gd name="connsiteY0" fmla="*/ 1450172 h 1450171"/>
                  <a:gd name="connsiteX1" fmla="*/ 202483 w 202482"/>
                  <a:gd name="connsiteY1" fmla="*/ 1450172 h 1450171"/>
                  <a:gd name="connsiteX2" fmla="*/ 202483 w 202482"/>
                  <a:gd name="connsiteY2" fmla="*/ 0 h 1450171"/>
                  <a:gd name="connsiteX3" fmla="*/ 0 w 202482"/>
                  <a:gd name="connsiteY3" fmla="*/ 0 h 145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82" h="1450171">
                    <a:moveTo>
                      <a:pt x="0" y="1450172"/>
                    </a:moveTo>
                    <a:lnTo>
                      <a:pt x="202483" y="1450172"/>
                    </a:lnTo>
                    <a:lnTo>
                      <a:pt x="2024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2F0A72B-7622-44DD-B858-FFDF9E09C6A4}"/>
                  </a:ext>
                </a:extLst>
              </p:cNvPr>
              <p:cNvSpPr/>
              <p:nvPr/>
            </p:nvSpPr>
            <p:spPr>
              <a:xfrm>
                <a:off x="10772232" y="2095099"/>
                <a:ext cx="202473" cy="1316755"/>
              </a:xfrm>
              <a:custGeom>
                <a:avLst/>
                <a:gdLst>
                  <a:gd name="connsiteX0" fmla="*/ 0 w 202473"/>
                  <a:gd name="connsiteY0" fmla="*/ 1316755 h 1316755"/>
                  <a:gd name="connsiteX1" fmla="*/ 202473 w 202473"/>
                  <a:gd name="connsiteY1" fmla="*/ 1316755 h 1316755"/>
                  <a:gd name="connsiteX2" fmla="*/ 202473 w 202473"/>
                  <a:gd name="connsiteY2" fmla="*/ 0 h 1316755"/>
                  <a:gd name="connsiteX3" fmla="*/ 0 w 202473"/>
                  <a:gd name="connsiteY3" fmla="*/ 0 h 1316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1316755">
                    <a:moveTo>
                      <a:pt x="0" y="1316755"/>
                    </a:moveTo>
                    <a:lnTo>
                      <a:pt x="202473" y="1316755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9499A753-13D2-4F1D-A928-754EAF70539E}"/>
                  </a:ext>
                </a:extLst>
              </p:cNvPr>
              <p:cNvSpPr/>
              <p:nvPr/>
            </p:nvSpPr>
            <p:spPr>
              <a:xfrm>
                <a:off x="11025320" y="1991572"/>
                <a:ext cx="202473" cy="1420282"/>
              </a:xfrm>
              <a:custGeom>
                <a:avLst/>
                <a:gdLst>
                  <a:gd name="connsiteX0" fmla="*/ 0 w 202473"/>
                  <a:gd name="connsiteY0" fmla="*/ 1420282 h 1420282"/>
                  <a:gd name="connsiteX1" fmla="*/ 202473 w 202473"/>
                  <a:gd name="connsiteY1" fmla="*/ 1420282 h 1420282"/>
                  <a:gd name="connsiteX2" fmla="*/ 202473 w 202473"/>
                  <a:gd name="connsiteY2" fmla="*/ 0 h 1420282"/>
                  <a:gd name="connsiteX3" fmla="*/ 0 w 202473"/>
                  <a:gd name="connsiteY3" fmla="*/ 0 h 14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1420282">
                    <a:moveTo>
                      <a:pt x="0" y="1420282"/>
                    </a:moveTo>
                    <a:lnTo>
                      <a:pt x="202473" y="1420282"/>
                    </a:lnTo>
                    <a:lnTo>
                      <a:pt x="2024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6B5BED4-1726-4BC1-B316-7A7A588D1819}"/>
                  </a:ext>
                </a:extLst>
              </p:cNvPr>
              <p:cNvSpPr/>
              <p:nvPr/>
            </p:nvSpPr>
            <p:spPr>
              <a:xfrm>
                <a:off x="11278419" y="3411855"/>
                <a:ext cx="202473" cy="1285265"/>
              </a:xfrm>
              <a:custGeom>
                <a:avLst/>
                <a:gdLst>
                  <a:gd name="connsiteX0" fmla="*/ 0 w 202473"/>
                  <a:gd name="connsiteY0" fmla="*/ 0 h 1285265"/>
                  <a:gd name="connsiteX1" fmla="*/ 202473 w 202473"/>
                  <a:gd name="connsiteY1" fmla="*/ 0 h 1285265"/>
                  <a:gd name="connsiteX2" fmla="*/ 202473 w 202473"/>
                  <a:gd name="connsiteY2" fmla="*/ 1285265 h 1285265"/>
                  <a:gd name="connsiteX3" fmla="*/ 0 w 202473"/>
                  <a:gd name="connsiteY3" fmla="*/ 1285265 h 1285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473" h="1285265">
                    <a:moveTo>
                      <a:pt x="0" y="0"/>
                    </a:moveTo>
                    <a:lnTo>
                      <a:pt x="202473" y="0"/>
                    </a:lnTo>
                    <a:lnTo>
                      <a:pt x="202473" y="1285265"/>
                    </a:lnTo>
                    <a:lnTo>
                      <a:pt x="0" y="1285265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6" name="Graphic 2">
                <a:extLst>
                  <a:ext uri="{FF2B5EF4-FFF2-40B4-BE49-F238E27FC236}">
                    <a16:creationId xmlns:a16="http://schemas.microsoft.com/office/drawing/2014/main" id="{7B56987E-013B-4889-B2E0-C2647DEE6C94}"/>
                  </a:ext>
                </a:extLst>
              </p:cNvPr>
              <p:cNvGrpSpPr/>
              <p:nvPr/>
            </p:nvGrpSpPr>
            <p:grpSpPr>
              <a:xfrm>
                <a:off x="6201748" y="6000750"/>
                <a:ext cx="5283668" cy="404938"/>
                <a:chOff x="6201748" y="6000750"/>
                <a:chExt cx="5283668" cy="404938"/>
              </a:xfrm>
              <a:solidFill>
                <a:srgbClr val="000000"/>
              </a:solidFill>
            </p:grpSpPr>
            <p:grpSp>
              <p:nvGrpSpPr>
                <p:cNvPr id="485" name="Graphic 2">
                  <a:extLst>
                    <a:ext uri="{FF2B5EF4-FFF2-40B4-BE49-F238E27FC236}">
                      <a16:creationId xmlns:a16="http://schemas.microsoft.com/office/drawing/2014/main" id="{D98AE723-7CC5-44BA-B2D2-F7E967D8E187}"/>
                    </a:ext>
                  </a:extLst>
                </p:cNvPr>
                <p:cNvGrpSpPr/>
                <p:nvPr/>
              </p:nvGrpSpPr>
              <p:grpSpPr>
                <a:xfrm>
                  <a:off x="6201748" y="6000750"/>
                  <a:ext cx="221812" cy="274490"/>
                  <a:chOff x="6201748" y="6000750"/>
                  <a:chExt cx="221812" cy="274490"/>
                </a:xfrm>
                <a:solidFill>
                  <a:srgbClr val="000000"/>
                </a:solidFill>
              </p:grpSpPr>
              <p:sp>
                <p:nvSpPr>
                  <p:cNvPr id="631" name="Freeform: Shape 630">
                    <a:extLst>
                      <a:ext uri="{FF2B5EF4-FFF2-40B4-BE49-F238E27FC236}">
                        <a16:creationId xmlns:a16="http://schemas.microsoft.com/office/drawing/2014/main" id="{F6170FEC-1A40-4934-88F8-1C714B1E76EC}"/>
                      </a:ext>
                    </a:extLst>
                  </p:cNvPr>
                  <p:cNvSpPr/>
                  <p:nvPr/>
                </p:nvSpPr>
                <p:spPr>
                  <a:xfrm>
                    <a:off x="6317799" y="6000750"/>
                    <a:ext cx="9525" cy="33337"/>
                  </a:xfrm>
                  <a:custGeom>
                    <a:avLst/>
                    <a:gdLst>
                      <a:gd name="connsiteX0" fmla="*/ 103 w 9525"/>
                      <a:gd name="connsiteY0" fmla="*/ 630 h 33337"/>
                      <a:gd name="connsiteX1" fmla="*/ 103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103" y="630"/>
                        </a:moveTo>
                        <a:lnTo>
                          <a:pt x="103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2" name="Graphic 2">
                    <a:extLst>
                      <a:ext uri="{FF2B5EF4-FFF2-40B4-BE49-F238E27FC236}">
                        <a16:creationId xmlns:a16="http://schemas.microsoft.com/office/drawing/2014/main" id="{C54A40B9-EB1A-45F5-A6BD-D676CA507785}"/>
                      </a:ext>
                    </a:extLst>
                  </p:cNvPr>
                  <p:cNvGrpSpPr/>
                  <p:nvPr/>
                </p:nvGrpSpPr>
                <p:grpSpPr>
                  <a:xfrm>
                    <a:off x="6201748" y="6072785"/>
                    <a:ext cx="221812" cy="202454"/>
                    <a:chOff x="6201748" y="6072785"/>
                    <a:chExt cx="221812" cy="202454"/>
                  </a:xfrm>
                  <a:solidFill>
                    <a:srgbClr val="000000"/>
                  </a:solidFill>
                </p:grpSpPr>
                <p:sp>
                  <p:nvSpPr>
                    <p:cNvPr id="633" name="Freeform: Shape 632">
                      <a:extLst>
                        <a:ext uri="{FF2B5EF4-FFF2-40B4-BE49-F238E27FC236}">
                          <a16:creationId xmlns:a16="http://schemas.microsoft.com/office/drawing/2014/main" id="{2A4D69D6-656D-4F9F-B8BC-BE64FDC02BB4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219311" y="6197610"/>
                      <a:ext cx="44082" cy="70693"/>
                    </a:xfrm>
                    <a:custGeom>
                      <a:avLst/>
                      <a:gdLst>
                        <a:gd name="connsiteX0" fmla="*/ 11361 w 44082"/>
                        <a:gd name="connsiteY0" fmla="*/ 8520 h 70693"/>
                        <a:gd name="connsiteX1" fmla="*/ 44148 w 44082"/>
                        <a:gd name="connsiteY1" fmla="*/ 8520 h 70693"/>
                        <a:gd name="connsiteX2" fmla="*/ 44148 w 44082"/>
                        <a:gd name="connsiteY2" fmla="*/ 617 h 70693"/>
                        <a:gd name="connsiteX3" fmla="*/ 65 w 44082"/>
                        <a:gd name="connsiteY3" fmla="*/ 617 h 70693"/>
                        <a:gd name="connsiteX4" fmla="*/ 65 w 44082"/>
                        <a:gd name="connsiteY4" fmla="*/ 8520 h 70693"/>
                        <a:gd name="connsiteX5" fmla="*/ 14635 w 44082"/>
                        <a:gd name="connsiteY5" fmla="*/ 23373 h 70693"/>
                        <a:gd name="connsiteX6" fmla="*/ 26244 w 44082"/>
                        <a:gd name="connsiteY6" fmla="*/ 35413 h 70693"/>
                        <a:gd name="connsiteX7" fmla="*/ 32539 w 44082"/>
                        <a:gd name="connsiteY7" fmla="*/ 43986 h 70693"/>
                        <a:gd name="connsiteX8" fmla="*/ 34340 w 44082"/>
                        <a:gd name="connsiteY8" fmla="*/ 50891 h 70693"/>
                        <a:gd name="connsiteX9" fmla="*/ 30456 w 44082"/>
                        <a:gd name="connsiteY9" fmla="*/ 59910 h 70693"/>
                        <a:gd name="connsiteX10" fmla="*/ 20335 w 44082"/>
                        <a:gd name="connsiteY10" fmla="*/ 63408 h 70693"/>
                        <a:gd name="connsiteX11" fmla="*/ 11004 w 44082"/>
                        <a:gd name="connsiteY11" fmla="*/ 61875 h 70693"/>
                        <a:gd name="connsiteX12" fmla="*/ 526 w 44082"/>
                        <a:gd name="connsiteY12" fmla="*/ 57217 h 70693"/>
                        <a:gd name="connsiteX13" fmla="*/ 526 w 44082"/>
                        <a:gd name="connsiteY13" fmla="*/ 66712 h 70693"/>
                        <a:gd name="connsiteX14" fmla="*/ 11123 w 44082"/>
                        <a:gd name="connsiteY14" fmla="*/ 70150 h 70693"/>
                        <a:gd name="connsiteX15" fmla="*/ 20157 w 44082"/>
                        <a:gd name="connsiteY15" fmla="*/ 71311 h 70693"/>
                        <a:gd name="connsiteX16" fmla="*/ 37361 w 44082"/>
                        <a:gd name="connsiteY16" fmla="*/ 65908 h 70693"/>
                        <a:gd name="connsiteX17" fmla="*/ 43776 w 44082"/>
                        <a:gd name="connsiteY17" fmla="*/ 51502 h 70693"/>
                        <a:gd name="connsiteX18" fmla="*/ 42168 w 44082"/>
                        <a:gd name="connsiteY18" fmla="*/ 43376 h 70693"/>
                        <a:gd name="connsiteX19" fmla="*/ 36334 w 44082"/>
                        <a:gd name="connsiteY19" fmla="*/ 34342 h 70693"/>
                        <a:gd name="connsiteX20" fmla="*/ 28937 w 44082"/>
                        <a:gd name="connsiteY20" fmla="*/ 26543 h 70693"/>
                        <a:gd name="connsiteX21" fmla="*/ 11361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361" y="8520"/>
                          </a:moveTo>
                          <a:lnTo>
                            <a:pt x="44148" y="8520"/>
                          </a:lnTo>
                          <a:lnTo>
                            <a:pt x="44148" y="617"/>
                          </a:lnTo>
                          <a:lnTo>
                            <a:pt x="65" y="617"/>
                          </a:lnTo>
                          <a:lnTo>
                            <a:pt x="65" y="8520"/>
                          </a:lnTo>
                          <a:cubicBezTo>
                            <a:pt x="3627" y="12211"/>
                            <a:pt x="8484" y="17162"/>
                            <a:pt x="14635" y="23373"/>
                          </a:cubicBezTo>
                          <a:cubicBezTo>
                            <a:pt x="20797" y="29594"/>
                            <a:pt x="24666" y="33607"/>
                            <a:pt x="26244" y="35413"/>
                          </a:cubicBezTo>
                          <a:cubicBezTo>
                            <a:pt x="29250" y="38787"/>
                            <a:pt x="31348" y="41644"/>
                            <a:pt x="32539" y="43986"/>
                          </a:cubicBezTo>
                          <a:cubicBezTo>
                            <a:pt x="33740" y="46327"/>
                            <a:pt x="34340" y="48629"/>
                            <a:pt x="34340" y="50891"/>
                          </a:cubicBezTo>
                          <a:cubicBezTo>
                            <a:pt x="34340" y="54582"/>
                            <a:pt x="33045" y="57589"/>
                            <a:pt x="30456" y="59910"/>
                          </a:cubicBezTo>
                          <a:cubicBezTo>
                            <a:pt x="27866" y="62242"/>
                            <a:pt x="24492" y="63408"/>
                            <a:pt x="20335" y="63408"/>
                          </a:cubicBezTo>
                          <a:cubicBezTo>
                            <a:pt x="17388" y="63408"/>
                            <a:pt x="14278" y="62897"/>
                            <a:pt x="11004" y="61875"/>
                          </a:cubicBezTo>
                          <a:cubicBezTo>
                            <a:pt x="7739" y="60853"/>
                            <a:pt x="4247" y="59300"/>
                            <a:pt x="526" y="57217"/>
                          </a:cubicBezTo>
                          <a:lnTo>
                            <a:pt x="526" y="66712"/>
                          </a:lnTo>
                          <a:cubicBezTo>
                            <a:pt x="4306" y="68230"/>
                            <a:pt x="7839" y="69376"/>
                            <a:pt x="11123" y="70150"/>
                          </a:cubicBezTo>
                          <a:cubicBezTo>
                            <a:pt x="14417" y="70924"/>
                            <a:pt x="17428" y="71311"/>
                            <a:pt x="20157" y="71311"/>
                          </a:cubicBezTo>
                          <a:cubicBezTo>
                            <a:pt x="27350" y="71311"/>
                            <a:pt x="33085" y="69510"/>
                            <a:pt x="37361" y="65908"/>
                          </a:cubicBezTo>
                          <a:cubicBezTo>
                            <a:pt x="41637" y="62316"/>
                            <a:pt x="43776" y="57514"/>
                            <a:pt x="43776" y="51502"/>
                          </a:cubicBezTo>
                          <a:cubicBezTo>
                            <a:pt x="43776" y="48644"/>
                            <a:pt x="43240" y="45935"/>
                            <a:pt x="42168" y="43376"/>
                          </a:cubicBezTo>
                          <a:cubicBezTo>
                            <a:pt x="41107" y="40826"/>
                            <a:pt x="39162" y="37814"/>
                            <a:pt x="36334" y="34342"/>
                          </a:cubicBezTo>
                          <a:cubicBezTo>
                            <a:pt x="35560" y="33439"/>
                            <a:pt x="33095" y="30839"/>
                            <a:pt x="28937" y="26543"/>
                          </a:cubicBezTo>
                          <a:cubicBezTo>
                            <a:pt x="24790" y="22247"/>
                            <a:pt x="18931" y="16239"/>
                            <a:pt x="11361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4" name="Freeform: Shape 633">
                      <a:extLst>
                        <a:ext uri="{FF2B5EF4-FFF2-40B4-BE49-F238E27FC236}">
                          <a16:creationId xmlns:a16="http://schemas.microsoft.com/office/drawing/2014/main" id="{F2083664-C748-4F99-95B3-980281CEFEB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265176" y="6157690"/>
                      <a:ext cx="47997" cy="72047"/>
                    </a:xfrm>
                    <a:custGeom>
                      <a:avLst/>
                      <a:gdLst>
                        <a:gd name="connsiteX0" fmla="*/ 24060 w 47997"/>
                        <a:gd name="connsiteY0" fmla="*/ 65220 h 72047"/>
                        <a:gd name="connsiteX1" fmla="*/ 13150 w 47997"/>
                        <a:gd name="connsiteY1" fmla="*/ 58076 h 72047"/>
                        <a:gd name="connsiteX2" fmla="*/ 9504 w 47997"/>
                        <a:gd name="connsiteY2" fmla="*/ 36615 h 72047"/>
                        <a:gd name="connsiteX3" fmla="*/ 13150 w 47997"/>
                        <a:gd name="connsiteY3" fmla="*/ 15199 h 72047"/>
                        <a:gd name="connsiteX4" fmla="*/ 24060 w 47997"/>
                        <a:gd name="connsiteY4" fmla="*/ 8055 h 72047"/>
                        <a:gd name="connsiteX5" fmla="*/ 35013 w 47997"/>
                        <a:gd name="connsiteY5" fmla="*/ 15199 h 72047"/>
                        <a:gd name="connsiteX6" fmla="*/ 38675 w 47997"/>
                        <a:gd name="connsiteY6" fmla="*/ 36615 h 72047"/>
                        <a:gd name="connsiteX7" fmla="*/ 35013 w 47997"/>
                        <a:gd name="connsiteY7" fmla="*/ 58076 h 72047"/>
                        <a:gd name="connsiteX8" fmla="*/ 24060 w 47997"/>
                        <a:gd name="connsiteY8" fmla="*/ 65220 h 72047"/>
                        <a:gd name="connsiteX9" fmla="*/ 24060 w 47997"/>
                        <a:gd name="connsiteY9" fmla="*/ 72662 h 72047"/>
                        <a:gd name="connsiteX10" fmla="*/ 41904 w 47997"/>
                        <a:gd name="connsiteY10" fmla="*/ 63419 h 72047"/>
                        <a:gd name="connsiteX11" fmla="*/ 48066 w 47997"/>
                        <a:gd name="connsiteY11" fmla="*/ 36615 h 72047"/>
                        <a:gd name="connsiteX12" fmla="*/ 41904 w 47997"/>
                        <a:gd name="connsiteY12" fmla="*/ 9841 h 72047"/>
                        <a:gd name="connsiteX13" fmla="*/ 24060 w 47997"/>
                        <a:gd name="connsiteY13" fmla="*/ 614 h 72047"/>
                        <a:gd name="connsiteX14" fmla="*/ 6230 w 47997"/>
                        <a:gd name="connsiteY14" fmla="*/ 9841 h 72047"/>
                        <a:gd name="connsiteX15" fmla="*/ 68 w 47997"/>
                        <a:gd name="connsiteY15" fmla="*/ 36615 h 72047"/>
                        <a:gd name="connsiteX16" fmla="*/ 6230 w 47997"/>
                        <a:gd name="connsiteY16" fmla="*/ 63419 h 72047"/>
                        <a:gd name="connsiteX17" fmla="*/ 24060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60" y="65220"/>
                          </a:moveTo>
                          <a:cubicBezTo>
                            <a:pt x="19228" y="65220"/>
                            <a:pt x="15591" y="62839"/>
                            <a:pt x="13150" y="58076"/>
                          </a:cubicBezTo>
                          <a:cubicBezTo>
                            <a:pt x="10720" y="53324"/>
                            <a:pt x="9504" y="46170"/>
                            <a:pt x="9504" y="36615"/>
                          </a:cubicBezTo>
                          <a:cubicBezTo>
                            <a:pt x="9504" y="27100"/>
                            <a:pt x="10720" y="19961"/>
                            <a:pt x="13150" y="15199"/>
                          </a:cubicBezTo>
                          <a:cubicBezTo>
                            <a:pt x="15591" y="10437"/>
                            <a:pt x="19228" y="8055"/>
                            <a:pt x="24060" y="8055"/>
                          </a:cubicBezTo>
                          <a:cubicBezTo>
                            <a:pt x="28931" y="8055"/>
                            <a:pt x="32583" y="10437"/>
                            <a:pt x="35013" y="15199"/>
                          </a:cubicBezTo>
                          <a:cubicBezTo>
                            <a:pt x="37454" y="19961"/>
                            <a:pt x="38675" y="27100"/>
                            <a:pt x="38675" y="36615"/>
                          </a:cubicBezTo>
                          <a:cubicBezTo>
                            <a:pt x="38675" y="46170"/>
                            <a:pt x="37454" y="53324"/>
                            <a:pt x="35013" y="58076"/>
                          </a:cubicBezTo>
                          <a:cubicBezTo>
                            <a:pt x="32583" y="62839"/>
                            <a:pt x="28931" y="65220"/>
                            <a:pt x="24060" y="65220"/>
                          </a:cubicBezTo>
                          <a:close/>
                          <a:moveTo>
                            <a:pt x="24060" y="72662"/>
                          </a:moveTo>
                          <a:cubicBezTo>
                            <a:pt x="31848" y="72662"/>
                            <a:pt x="37796" y="69581"/>
                            <a:pt x="41904" y="63419"/>
                          </a:cubicBezTo>
                          <a:cubicBezTo>
                            <a:pt x="46012" y="57268"/>
                            <a:pt x="48066" y="48333"/>
                            <a:pt x="48066" y="36615"/>
                          </a:cubicBezTo>
                          <a:cubicBezTo>
                            <a:pt x="48066" y="24927"/>
                            <a:pt x="46012" y="16003"/>
                            <a:pt x="41904" y="9841"/>
                          </a:cubicBezTo>
                          <a:cubicBezTo>
                            <a:pt x="37796" y="3690"/>
                            <a:pt x="31848" y="614"/>
                            <a:pt x="24060" y="614"/>
                          </a:cubicBezTo>
                          <a:cubicBezTo>
                            <a:pt x="16281" y="614"/>
                            <a:pt x="10338" y="3690"/>
                            <a:pt x="6230" y="9841"/>
                          </a:cubicBezTo>
                          <a:cubicBezTo>
                            <a:pt x="2122" y="16003"/>
                            <a:pt x="68" y="24927"/>
                            <a:pt x="68" y="36615"/>
                          </a:cubicBezTo>
                          <a:cubicBezTo>
                            <a:pt x="68" y="48333"/>
                            <a:pt x="2122" y="57268"/>
                            <a:pt x="6230" y="63419"/>
                          </a:cubicBezTo>
                          <a:cubicBezTo>
                            <a:pt x="10338" y="69581"/>
                            <a:pt x="16281" y="72662"/>
                            <a:pt x="24060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" name="Freeform: Shape 634">
                      <a:extLst>
                        <a:ext uri="{FF2B5EF4-FFF2-40B4-BE49-F238E27FC236}">
                          <a16:creationId xmlns:a16="http://schemas.microsoft.com/office/drawing/2014/main" id="{9CB561EB-BB08-4DE7-972A-932F22A156CE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311599" y="6118737"/>
                      <a:ext cx="47997" cy="72047"/>
                    </a:xfrm>
                    <a:custGeom>
                      <a:avLst/>
                      <a:gdLst>
                        <a:gd name="connsiteX0" fmla="*/ 24064 w 47997"/>
                        <a:gd name="connsiteY0" fmla="*/ 65216 h 72047"/>
                        <a:gd name="connsiteX1" fmla="*/ 13155 w 47997"/>
                        <a:gd name="connsiteY1" fmla="*/ 58072 h 72047"/>
                        <a:gd name="connsiteX2" fmla="*/ 9509 w 47997"/>
                        <a:gd name="connsiteY2" fmla="*/ 36611 h 72047"/>
                        <a:gd name="connsiteX3" fmla="*/ 13155 w 47997"/>
                        <a:gd name="connsiteY3" fmla="*/ 15195 h 72047"/>
                        <a:gd name="connsiteX4" fmla="*/ 24064 w 47997"/>
                        <a:gd name="connsiteY4" fmla="*/ 8051 h 72047"/>
                        <a:gd name="connsiteX5" fmla="*/ 35018 w 47997"/>
                        <a:gd name="connsiteY5" fmla="*/ 15195 h 72047"/>
                        <a:gd name="connsiteX6" fmla="*/ 38679 w 47997"/>
                        <a:gd name="connsiteY6" fmla="*/ 36611 h 72047"/>
                        <a:gd name="connsiteX7" fmla="*/ 35018 w 47997"/>
                        <a:gd name="connsiteY7" fmla="*/ 58072 h 72047"/>
                        <a:gd name="connsiteX8" fmla="*/ 24064 w 47997"/>
                        <a:gd name="connsiteY8" fmla="*/ 65216 h 72047"/>
                        <a:gd name="connsiteX9" fmla="*/ 24064 w 47997"/>
                        <a:gd name="connsiteY9" fmla="*/ 72658 h 72047"/>
                        <a:gd name="connsiteX10" fmla="*/ 41909 w 47997"/>
                        <a:gd name="connsiteY10" fmla="*/ 63415 h 72047"/>
                        <a:gd name="connsiteX11" fmla="*/ 48070 w 47997"/>
                        <a:gd name="connsiteY11" fmla="*/ 36611 h 72047"/>
                        <a:gd name="connsiteX12" fmla="*/ 41909 w 47997"/>
                        <a:gd name="connsiteY12" fmla="*/ 9837 h 72047"/>
                        <a:gd name="connsiteX13" fmla="*/ 24064 w 47997"/>
                        <a:gd name="connsiteY13" fmla="*/ 610 h 72047"/>
                        <a:gd name="connsiteX14" fmla="*/ 6235 w 47997"/>
                        <a:gd name="connsiteY14" fmla="*/ 9837 h 72047"/>
                        <a:gd name="connsiteX15" fmla="*/ 73 w 47997"/>
                        <a:gd name="connsiteY15" fmla="*/ 36611 h 72047"/>
                        <a:gd name="connsiteX16" fmla="*/ 6235 w 47997"/>
                        <a:gd name="connsiteY16" fmla="*/ 63415 h 72047"/>
                        <a:gd name="connsiteX17" fmla="*/ 24064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64" y="65216"/>
                          </a:moveTo>
                          <a:cubicBezTo>
                            <a:pt x="19232" y="65216"/>
                            <a:pt x="15596" y="62835"/>
                            <a:pt x="13155" y="58072"/>
                          </a:cubicBezTo>
                          <a:cubicBezTo>
                            <a:pt x="10724" y="53320"/>
                            <a:pt x="9509" y="46166"/>
                            <a:pt x="9509" y="36611"/>
                          </a:cubicBezTo>
                          <a:cubicBezTo>
                            <a:pt x="9509" y="27096"/>
                            <a:pt x="10724" y="19957"/>
                            <a:pt x="13155" y="15195"/>
                          </a:cubicBezTo>
                          <a:cubicBezTo>
                            <a:pt x="15596" y="10432"/>
                            <a:pt x="19232" y="8051"/>
                            <a:pt x="24064" y="8051"/>
                          </a:cubicBezTo>
                          <a:cubicBezTo>
                            <a:pt x="28936" y="8051"/>
                            <a:pt x="32587" y="10432"/>
                            <a:pt x="35018" y="15195"/>
                          </a:cubicBezTo>
                          <a:cubicBezTo>
                            <a:pt x="37459" y="19957"/>
                            <a:pt x="38679" y="27096"/>
                            <a:pt x="38679" y="36611"/>
                          </a:cubicBezTo>
                          <a:cubicBezTo>
                            <a:pt x="38679" y="46166"/>
                            <a:pt x="37459" y="53320"/>
                            <a:pt x="35018" y="58072"/>
                          </a:cubicBezTo>
                          <a:cubicBezTo>
                            <a:pt x="32587" y="62835"/>
                            <a:pt x="28936" y="65216"/>
                            <a:pt x="24064" y="65216"/>
                          </a:cubicBezTo>
                          <a:close/>
                          <a:moveTo>
                            <a:pt x="24064" y="72658"/>
                          </a:moveTo>
                          <a:cubicBezTo>
                            <a:pt x="31853" y="72658"/>
                            <a:pt x="37801" y="69577"/>
                            <a:pt x="41909" y="63415"/>
                          </a:cubicBezTo>
                          <a:cubicBezTo>
                            <a:pt x="46017" y="57264"/>
                            <a:pt x="48070" y="48329"/>
                            <a:pt x="48070" y="36611"/>
                          </a:cubicBezTo>
                          <a:cubicBezTo>
                            <a:pt x="48070" y="24923"/>
                            <a:pt x="46017" y="15999"/>
                            <a:pt x="41909" y="9837"/>
                          </a:cubicBezTo>
                          <a:cubicBezTo>
                            <a:pt x="37801" y="3686"/>
                            <a:pt x="31853" y="610"/>
                            <a:pt x="24064" y="610"/>
                          </a:cubicBezTo>
                          <a:cubicBezTo>
                            <a:pt x="16286" y="610"/>
                            <a:pt x="10343" y="3686"/>
                            <a:pt x="6235" y="9837"/>
                          </a:cubicBezTo>
                          <a:cubicBezTo>
                            <a:pt x="2127" y="15999"/>
                            <a:pt x="73" y="24923"/>
                            <a:pt x="73" y="36611"/>
                          </a:cubicBezTo>
                          <a:cubicBezTo>
                            <a:pt x="73" y="48329"/>
                            <a:pt x="2127" y="57264"/>
                            <a:pt x="6235" y="63415"/>
                          </a:cubicBezTo>
                          <a:cubicBezTo>
                            <a:pt x="10343" y="69577"/>
                            <a:pt x="16286" y="72658"/>
                            <a:pt x="24064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6" name="Freeform: Shape 635">
                      <a:extLst>
                        <a:ext uri="{FF2B5EF4-FFF2-40B4-BE49-F238E27FC236}">
                          <a16:creationId xmlns:a16="http://schemas.microsoft.com/office/drawing/2014/main" id="{7731247B-BFFB-4FAF-BE29-9B29A8538CF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358022" y="6079783"/>
                      <a:ext cx="47997" cy="72047"/>
                    </a:xfrm>
                    <a:custGeom>
                      <a:avLst/>
                      <a:gdLst>
                        <a:gd name="connsiteX0" fmla="*/ 24069 w 47997"/>
                        <a:gd name="connsiteY0" fmla="*/ 65212 h 72047"/>
                        <a:gd name="connsiteX1" fmla="*/ 13160 w 47997"/>
                        <a:gd name="connsiteY1" fmla="*/ 58068 h 72047"/>
                        <a:gd name="connsiteX2" fmla="*/ 9514 w 47997"/>
                        <a:gd name="connsiteY2" fmla="*/ 36607 h 72047"/>
                        <a:gd name="connsiteX3" fmla="*/ 13160 w 47997"/>
                        <a:gd name="connsiteY3" fmla="*/ 15191 h 72047"/>
                        <a:gd name="connsiteX4" fmla="*/ 24069 w 47997"/>
                        <a:gd name="connsiteY4" fmla="*/ 8047 h 72047"/>
                        <a:gd name="connsiteX5" fmla="*/ 35023 w 47997"/>
                        <a:gd name="connsiteY5" fmla="*/ 15191 h 72047"/>
                        <a:gd name="connsiteX6" fmla="*/ 38684 w 47997"/>
                        <a:gd name="connsiteY6" fmla="*/ 36607 h 72047"/>
                        <a:gd name="connsiteX7" fmla="*/ 35023 w 47997"/>
                        <a:gd name="connsiteY7" fmla="*/ 58068 h 72047"/>
                        <a:gd name="connsiteX8" fmla="*/ 24069 w 47997"/>
                        <a:gd name="connsiteY8" fmla="*/ 65212 h 72047"/>
                        <a:gd name="connsiteX9" fmla="*/ 24069 w 47997"/>
                        <a:gd name="connsiteY9" fmla="*/ 72653 h 72047"/>
                        <a:gd name="connsiteX10" fmla="*/ 41914 w 47997"/>
                        <a:gd name="connsiteY10" fmla="*/ 63411 h 72047"/>
                        <a:gd name="connsiteX11" fmla="*/ 48075 w 47997"/>
                        <a:gd name="connsiteY11" fmla="*/ 36607 h 72047"/>
                        <a:gd name="connsiteX12" fmla="*/ 41914 w 47997"/>
                        <a:gd name="connsiteY12" fmla="*/ 9833 h 72047"/>
                        <a:gd name="connsiteX13" fmla="*/ 24069 w 47997"/>
                        <a:gd name="connsiteY13" fmla="*/ 606 h 72047"/>
                        <a:gd name="connsiteX14" fmla="*/ 6240 w 47997"/>
                        <a:gd name="connsiteY14" fmla="*/ 9833 h 72047"/>
                        <a:gd name="connsiteX15" fmla="*/ 78 w 47997"/>
                        <a:gd name="connsiteY15" fmla="*/ 36607 h 72047"/>
                        <a:gd name="connsiteX16" fmla="*/ 6240 w 47997"/>
                        <a:gd name="connsiteY16" fmla="*/ 63411 h 72047"/>
                        <a:gd name="connsiteX17" fmla="*/ 24069 w 47997"/>
                        <a:gd name="connsiteY17" fmla="*/ 72653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69" y="65212"/>
                          </a:moveTo>
                          <a:cubicBezTo>
                            <a:pt x="19237" y="65212"/>
                            <a:pt x="15601" y="62831"/>
                            <a:pt x="13160" y="58068"/>
                          </a:cubicBezTo>
                          <a:cubicBezTo>
                            <a:pt x="10729" y="53316"/>
                            <a:pt x="9514" y="46162"/>
                            <a:pt x="9514" y="36607"/>
                          </a:cubicBezTo>
                          <a:cubicBezTo>
                            <a:pt x="9514" y="27092"/>
                            <a:pt x="10729" y="19953"/>
                            <a:pt x="13160" y="15191"/>
                          </a:cubicBezTo>
                          <a:cubicBezTo>
                            <a:pt x="15601" y="10428"/>
                            <a:pt x="19237" y="8047"/>
                            <a:pt x="24069" y="8047"/>
                          </a:cubicBezTo>
                          <a:cubicBezTo>
                            <a:pt x="28941" y="8047"/>
                            <a:pt x="32592" y="10428"/>
                            <a:pt x="35023" y="15191"/>
                          </a:cubicBezTo>
                          <a:cubicBezTo>
                            <a:pt x="37464" y="19953"/>
                            <a:pt x="38684" y="27092"/>
                            <a:pt x="38684" y="36607"/>
                          </a:cubicBezTo>
                          <a:cubicBezTo>
                            <a:pt x="38684" y="46162"/>
                            <a:pt x="37464" y="53316"/>
                            <a:pt x="35023" y="58068"/>
                          </a:cubicBezTo>
                          <a:cubicBezTo>
                            <a:pt x="32592" y="62831"/>
                            <a:pt x="28941" y="65212"/>
                            <a:pt x="24069" y="65212"/>
                          </a:cubicBezTo>
                          <a:close/>
                          <a:moveTo>
                            <a:pt x="24069" y="72653"/>
                          </a:moveTo>
                          <a:cubicBezTo>
                            <a:pt x="31858" y="72653"/>
                            <a:pt x="37806" y="69573"/>
                            <a:pt x="41914" y="63411"/>
                          </a:cubicBezTo>
                          <a:cubicBezTo>
                            <a:pt x="46021" y="57260"/>
                            <a:pt x="48075" y="48325"/>
                            <a:pt x="48075" y="36607"/>
                          </a:cubicBezTo>
                          <a:cubicBezTo>
                            <a:pt x="48075" y="24919"/>
                            <a:pt x="46021" y="15995"/>
                            <a:pt x="41914" y="9833"/>
                          </a:cubicBezTo>
                          <a:cubicBezTo>
                            <a:pt x="37806" y="3681"/>
                            <a:pt x="31858" y="606"/>
                            <a:pt x="24069" y="606"/>
                          </a:cubicBezTo>
                          <a:cubicBezTo>
                            <a:pt x="16291" y="606"/>
                            <a:pt x="10347" y="3681"/>
                            <a:pt x="6240" y="9833"/>
                          </a:cubicBezTo>
                          <a:cubicBezTo>
                            <a:pt x="2132" y="15995"/>
                            <a:pt x="78" y="24919"/>
                            <a:pt x="78" y="36607"/>
                          </a:cubicBezTo>
                          <a:cubicBezTo>
                            <a:pt x="78" y="48325"/>
                            <a:pt x="2132" y="57260"/>
                            <a:pt x="6240" y="63411"/>
                          </a:cubicBezTo>
                          <a:cubicBezTo>
                            <a:pt x="10347" y="69573"/>
                            <a:pt x="16291" y="72653"/>
                            <a:pt x="24069" y="7265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86" name="Graphic 2">
                  <a:extLst>
                    <a:ext uri="{FF2B5EF4-FFF2-40B4-BE49-F238E27FC236}">
                      <a16:creationId xmlns:a16="http://schemas.microsoft.com/office/drawing/2014/main" id="{01A32592-8DB3-465C-94C6-94C5139AE3C6}"/>
                    </a:ext>
                  </a:extLst>
                </p:cNvPr>
                <p:cNvGrpSpPr/>
                <p:nvPr/>
              </p:nvGrpSpPr>
              <p:grpSpPr>
                <a:xfrm>
                  <a:off x="6454841" y="6000750"/>
                  <a:ext cx="219919" cy="274490"/>
                  <a:chOff x="6454841" y="6000750"/>
                  <a:chExt cx="219919" cy="274490"/>
                </a:xfrm>
                <a:solidFill>
                  <a:srgbClr val="000000"/>
                </a:solidFill>
              </p:grpSpPr>
              <p:sp>
                <p:nvSpPr>
                  <p:cNvPr id="625" name="Freeform: Shape 624">
                    <a:extLst>
                      <a:ext uri="{FF2B5EF4-FFF2-40B4-BE49-F238E27FC236}">
                        <a16:creationId xmlns:a16="http://schemas.microsoft.com/office/drawing/2014/main" id="{06BECB17-D2F1-499A-B6C2-7979774C30F7}"/>
                      </a:ext>
                    </a:extLst>
                  </p:cNvPr>
                  <p:cNvSpPr/>
                  <p:nvPr/>
                </p:nvSpPr>
                <p:spPr>
                  <a:xfrm>
                    <a:off x="6570887" y="6000750"/>
                    <a:ext cx="9525" cy="33337"/>
                  </a:xfrm>
                  <a:custGeom>
                    <a:avLst/>
                    <a:gdLst>
                      <a:gd name="connsiteX0" fmla="*/ 130 w 9525"/>
                      <a:gd name="connsiteY0" fmla="*/ 630 h 33337"/>
                      <a:gd name="connsiteX1" fmla="*/ 130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130" y="630"/>
                        </a:moveTo>
                        <a:lnTo>
                          <a:pt x="130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6" name="Graphic 2">
                    <a:extLst>
                      <a:ext uri="{FF2B5EF4-FFF2-40B4-BE49-F238E27FC236}">
                        <a16:creationId xmlns:a16="http://schemas.microsoft.com/office/drawing/2014/main" id="{F848EAAD-06A5-4F56-AEA0-E58CDA26763C}"/>
                      </a:ext>
                    </a:extLst>
                  </p:cNvPr>
                  <p:cNvGrpSpPr/>
                  <p:nvPr/>
                </p:nvGrpSpPr>
                <p:grpSpPr>
                  <a:xfrm>
                    <a:off x="6454841" y="6074373"/>
                    <a:ext cx="219919" cy="200866"/>
                    <a:chOff x="6454841" y="6074373"/>
                    <a:chExt cx="219919" cy="200866"/>
                  </a:xfrm>
                  <a:solidFill>
                    <a:srgbClr val="000000"/>
                  </a:solidFill>
                </p:grpSpPr>
                <p:sp>
                  <p:nvSpPr>
                    <p:cNvPr id="627" name="Freeform: Shape 626">
                      <a:extLst>
                        <a:ext uri="{FF2B5EF4-FFF2-40B4-BE49-F238E27FC236}">
                          <a16:creationId xmlns:a16="http://schemas.microsoft.com/office/drawing/2014/main" id="{E5F214E1-F05D-4BE9-B995-E6BC602592F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472405" y="6197610"/>
                      <a:ext cx="44082" cy="70693"/>
                    </a:xfrm>
                    <a:custGeom>
                      <a:avLst/>
                      <a:gdLst>
                        <a:gd name="connsiteX0" fmla="*/ 11387 w 44082"/>
                        <a:gd name="connsiteY0" fmla="*/ 8520 h 70693"/>
                        <a:gd name="connsiteX1" fmla="*/ 44174 w 44082"/>
                        <a:gd name="connsiteY1" fmla="*/ 8520 h 70693"/>
                        <a:gd name="connsiteX2" fmla="*/ 44174 w 44082"/>
                        <a:gd name="connsiteY2" fmla="*/ 617 h 70693"/>
                        <a:gd name="connsiteX3" fmla="*/ 91 w 44082"/>
                        <a:gd name="connsiteY3" fmla="*/ 617 h 70693"/>
                        <a:gd name="connsiteX4" fmla="*/ 91 w 44082"/>
                        <a:gd name="connsiteY4" fmla="*/ 8520 h 70693"/>
                        <a:gd name="connsiteX5" fmla="*/ 14662 w 44082"/>
                        <a:gd name="connsiteY5" fmla="*/ 23373 h 70693"/>
                        <a:gd name="connsiteX6" fmla="*/ 26270 w 44082"/>
                        <a:gd name="connsiteY6" fmla="*/ 35413 h 70693"/>
                        <a:gd name="connsiteX7" fmla="*/ 32566 w 44082"/>
                        <a:gd name="connsiteY7" fmla="*/ 43986 h 70693"/>
                        <a:gd name="connsiteX8" fmla="*/ 34366 w 44082"/>
                        <a:gd name="connsiteY8" fmla="*/ 50891 h 70693"/>
                        <a:gd name="connsiteX9" fmla="*/ 30482 w 44082"/>
                        <a:gd name="connsiteY9" fmla="*/ 59910 h 70693"/>
                        <a:gd name="connsiteX10" fmla="*/ 20362 w 44082"/>
                        <a:gd name="connsiteY10" fmla="*/ 63408 h 70693"/>
                        <a:gd name="connsiteX11" fmla="*/ 11030 w 44082"/>
                        <a:gd name="connsiteY11" fmla="*/ 61875 h 70693"/>
                        <a:gd name="connsiteX12" fmla="*/ 553 w 44082"/>
                        <a:gd name="connsiteY12" fmla="*/ 57217 h 70693"/>
                        <a:gd name="connsiteX13" fmla="*/ 553 w 44082"/>
                        <a:gd name="connsiteY13" fmla="*/ 66712 h 70693"/>
                        <a:gd name="connsiteX14" fmla="*/ 11149 w 44082"/>
                        <a:gd name="connsiteY14" fmla="*/ 70150 h 70693"/>
                        <a:gd name="connsiteX15" fmla="*/ 20183 w 44082"/>
                        <a:gd name="connsiteY15" fmla="*/ 71311 h 70693"/>
                        <a:gd name="connsiteX16" fmla="*/ 37388 w 44082"/>
                        <a:gd name="connsiteY16" fmla="*/ 65908 h 70693"/>
                        <a:gd name="connsiteX17" fmla="*/ 43802 w 44082"/>
                        <a:gd name="connsiteY17" fmla="*/ 51502 h 70693"/>
                        <a:gd name="connsiteX18" fmla="*/ 42195 w 44082"/>
                        <a:gd name="connsiteY18" fmla="*/ 43376 h 70693"/>
                        <a:gd name="connsiteX19" fmla="*/ 36361 w 44082"/>
                        <a:gd name="connsiteY19" fmla="*/ 34342 h 70693"/>
                        <a:gd name="connsiteX20" fmla="*/ 28964 w 44082"/>
                        <a:gd name="connsiteY20" fmla="*/ 26543 h 70693"/>
                        <a:gd name="connsiteX21" fmla="*/ 11387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387" y="8520"/>
                          </a:moveTo>
                          <a:lnTo>
                            <a:pt x="44174" y="8520"/>
                          </a:lnTo>
                          <a:lnTo>
                            <a:pt x="44174" y="617"/>
                          </a:lnTo>
                          <a:lnTo>
                            <a:pt x="91" y="617"/>
                          </a:lnTo>
                          <a:lnTo>
                            <a:pt x="91" y="8520"/>
                          </a:lnTo>
                          <a:cubicBezTo>
                            <a:pt x="3653" y="12211"/>
                            <a:pt x="8510" y="17162"/>
                            <a:pt x="14662" y="23373"/>
                          </a:cubicBezTo>
                          <a:cubicBezTo>
                            <a:pt x="20823" y="29594"/>
                            <a:pt x="24693" y="33607"/>
                            <a:pt x="26270" y="35413"/>
                          </a:cubicBezTo>
                          <a:cubicBezTo>
                            <a:pt x="29277" y="38787"/>
                            <a:pt x="31375" y="41644"/>
                            <a:pt x="32566" y="43986"/>
                          </a:cubicBezTo>
                          <a:cubicBezTo>
                            <a:pt x="33766" y="46327"/>
                            <a:pt x="34366" y="48629"/>
                            <a:pt x="34366" y="50891"/>
                          </a:cubicBezTo>
                          <a:cubicBezTo>
                            <a:pt x="34366" y="54582"/>
                            <a:pt x="33072" y="57589"/>
                            <a:pt x="30482" y="59910"/>
                          </a:cubicBezTo>
                          <a:cubicBezTo>
                            <a:pt x="27892" y="62242"/>
                            <a:pt x="24519" y="63408"/>
                            <a:pt x="20362" y="63408"/>
                          </a:cubicBezTo>
                          <a:cubicBezTo>
                            <a:pt x="17415" y="63408"/>
                            <a:pt x="14304" y="62897"/>
                            <a:pt x="11030" y="61875"/>
                          </a:cubicBezTo>
                          <a:cubicBezTo>
                            <a:pt x="7766" y="60853"/>
                            <a:pt x="4273" y="59300"/>
                            <a:pt x="553" y="57217"/>
                          </a:cubicBezTo>
                          <a:lnTo>
                            <a:pt x="553" y="66712"/>
                          </a:lnTo>
                          <a:cubicBezTo>
                            <a:pt x="4333" y="68230"/>
                            <a:pt x="7865" y="69376"/>
                            <a:pt x="11149" y="70150"/>
                          </a:cubicBezTo>
                          <a:cubicBezTo>
                            <a:pt x="14443" y="70924"/>
                            <a:pt x="17455" y="71311"/>
                            <a:pt x="20183" y="71311"/>
                          </a:cubicBezTo>
                          <a:cubicBezTo>
                            <a:pt x="27377" y="71311"/>
                            <a:pt x="33111" y="69510"/>
                            <a:pt x="37388" y="65908"/>
                          </a:cubicBezTo>
                          <a:cubicBezTo>
                            <a:pt x="41664" y="62316"/>
                            <a:pt x="43802" y="57514"/>
                            <a:pt x="43802" y="51502"/>
                          </a:cubicBezTo>
                          <a:cubicBezTo>
                            <a:pt x="43802" y="48644"/>
                            <a:pt x="43266" y="45935"/>
                            <a:pt x="42195" y="43376"/>
                          </a:cubicBezTo>
                          <a:cubicBezTo>
                            <a:pt x="41133" y="40826"/>
                            <a:pt x="39189" y="37814"/>
                            <a:pt x="36361" y="34342"/>
                          </a:cubicBezTo>
                          <a:cubicBezTo>
                            <a:pt x="35587" y="33439"/>
                            <a:pt x="33121" y="30839"/>
                            <a:pt x="28964" y="26543"/>
                          </a:cubicBezTo>
                          <a:cubicBezTo>
                            <a:pt x="24817" y="22247"/>
                            <a:pt x="18958" y="16239"/>
                            <a:pt x="11387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8" name="Freeform: Shape 627">
                      <a:extLst>
                        <a:ext uri="{FF2B5EF4-FFF2-40B4-BE49-F238E27FC236}">
                          <a16:creationId xmlns:a16="http://schemas.microsoft.com/office/drawing/2014/main" id="{2D8D51DA-EA61-45E9-A691-1CF4F33EDC9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518269" y="6157690"/>
                      <a:ext cx="47997" cy="72047"/>
                    </a:xfrm>
                    <a:custGeom>
                      <a:avLst/>
                      <a:gdLst>
                        <a:gd name="connsiteX0" fmla="*/ 24086 w 47997"/>
                        <a:gd name="connsiteY0" fmla="*/ 65220 h 72047"/>
                        <a:gd name="connsiteX1" fmla="*/ 13177 w 47997"/>
                        <a:gd name="connsiteY1" fmla="*/ 58076 h 72047"/>
                        <a:gd name="connsiteX2" fmla="*/ 9531 w 47997"/>
                        <a:gd name="connsiteY2" fmla="*/ 36615 h 72047"/>
                        <a:gd name="connsiteX3" fmla="*/ 13177 w 47997"/>
                        <a:gd name="connsiteY3" fmla="*/ 15199 h 72047"/>
                        <a:gd name="connsiteX4" fmla="*/ 24086 w 47997"/>
                        <a:gd name="connsiteY4" fmla="*/ 8055 h 72047"/>
                        <a:gd name="connsiteX5" fmla="*/ 35040 w 47997"/>
                        <a:gd name="connsiteY5" fmla="*/ 15199 h 72047"/>
                        <a:gd name="connsiteX6" fmla="*/ 38701 w 47997"/>
                        <a:gd name="connsiteY6" fmla="*/ 36615 h 72047"/>
                        <a:gd name="connsiteX7" fmla="*/ 35040 w 47997"/>
                        <a:gd name="connsiteY7" fmla="*/ 58076 h 72047"/>
                        <a:gd name="connsiteX8" fmla="*/ 24086 w 47997"/>
                        <a:gd name="connsiteY8" fmla="*/ 65220 h 72047"/>
                        <a:gd name="connsiteX9" fmla="*/ 24086 w 47997"/>
                        <a:gd name="connsiteY9" fmla="*/ 72662 h 72047"/>
                        <a:gd name="connsiteX10" fmla="*/ 41931 w 47997"/>
                        <a:gd name="connsiteY10" fmla="*/ 63419 h 72047"/>
                        <a:gd name="connsiteX11" fmla="*/ 48092 w 47997"/>
                        <a:gd name="connsiteY11" fmla="*/ 36615 h 72047"/>
                        <a:gd name="connsiteX12" fmla="*/ 41931 w 47997"/>
                        <a:gd name="connsiteY12" fmla="*/ 9841 h 72047"/>
                        <a:gd name="connsiteX13" fmla="*/ 24086 w 47997"/>
                        <a:gd name="connsiteY13" fmla="*/ 614 h 72047"/>
                        <a:gd name="connsiteX14" fmla="*/ 6257 w 47997"/>
                        <a:gd name="connsiteY14" fmla="*/ 9841 h 72047"/>
                        <a:gd name="connsiteX15" fmla="*/ 95 w 47997"/>
                        <a:gd name="connsiteY15" fmla="*/ 36615 h 72047"/>
                        <a:gd name="connsiteX16" fmla="*/ 6257 w 47997"/>
                        <a:gd name="connsiteY16" fmla="*/ 63419 h 72047"/>
                        <a:gd name="connsiteX17" fmla="*/ 24086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86" y="65220"/>
                          </a:moveTo>
                          <a:cubicBezTo>
                            <a:pt x="19254" y="65220"/>
                            <a:pt x="15618" y="62839"/>
                            <a:pt x="13177" y="58076"/>
                          </a:cubicBezTo>
                          <a:cubicBezTo>
                            <a:pt x="10746" y="53324"/>
                            <a:pt x="9531" y="46170"/>
                            <a:pt x="9531" y="36615"/>
                          </a:cubicBezTo>
                          <a:cubicBezTo>
                            <a:pt x="9531" y="27100"/>
                            <a:pt x="10746" y="19961"/>
                            <a:pt x="13177" y="15199"/>
                          </a:cubicBezTo>
                          <a:cubicBezTo>
                            <a:pt x="15618" y="10437"/>
                            <a:pt x="19254" y="8055"/>
                            <a:pt x="24086" y="8055"/>
                          </a:cubicBezTo>
                          <a:cubicBezTo>
                            <a:pt x="28958" y="8055"/>
                            <a:pt x="32609" y="10437"/>
                            <a:pt x="35040" y="15199"/>
                          </a:cubicBezTo>
                          <a:cubicBezTo>
                            <a:pt x="37481" y="19961"/>
                            <a:pt x="38701" y="27100"/>
                            <a:pt x="38701" y="36615"/>
                          </a:cubicBezTo>
                          <a:cubicBezTo>
                            <a:pt x="38701" y="46170"/>
                            <a:pt x="37481" y="53324"/>
                            <a:pt x="35040" y="58076"/>
                          </a:cubicBezTo>
                          <a:cubicBezTo>
                            <a:pt x="32609" y="62839"/>
                            <a:pt x="28958" y="65220"/>
                            <a:pt x="24086" y="65220"/>
                          </a:cubicBezTo>
                          <a:close/>
                          <a:moveTo>
                            <a:pt x="24086" y="72662"/>
                          </a:moveTo>
                          <a:cubicBezTo>
                            <a:pt x="31875" y="72662"/>
                            <a:pt x="37823" y="69581"/>
                            <a:pt x="41931" y="63419"/>
                          </a:cubicBezTo>
                          <a:cubicBezTo>
                            <a:pt x="46038" y="57268"/>
                            <a:pt x="48092" y="48333"/>
                            <a:pt x="48092" y="36615"/>
                          </a:cubicBezTo>
                          <a:cubicBezTo>
                            <a:pt x="48092" y="24927"/>
                            <a:pt x="46038" y="16003"/>
                            <a:pt x="41931" y="9841"/>
                          </a:cubicBezTo>
                          <a:cubicBezTo>
                            <a:pt x="37823" y="3690"/>
                            <a:pt x="31875" y="614"/>
                            <a:pt x="24086" y="614"/>
                          </a:cubicBezTo>
                          <a:cubicBezTo>
                            <a:pt x="16307" y="614"/>
                            <a:pt x="10364" y="3690"/>
                            <a:pt x="6257" y="9841"/>
                          </a:cubicBezTo>
                          <a:cubicBezTo>
                            <a:pt x="2149" y="16003"/>
                            <a:pt x="95" y="24927"/>
                            <a:pt x="95" y="36615"/>
                          </a:cubicBezTo>
                          <a:cubicBezTo>
                            <a:pt x="95" y="48333"/>
                            <a:pt x="2149" y="57268"/>
                            <a:pt x="6257" y="63419"/>
                          </a:cubicBezTo>
                          <a:cubicBezTo>
                            <a:pt x="10364" y="69581"/>
                            <a:pt x="16307" y="72662"/>
                            <a:pt x="24086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9" name="Freeform: Shape 628">
                      <a:extLst>
                        <a:ext uri="{FF2B5EF4-FFF2-40B4-BE49-F238E27FC236}">
                          <a16:creationId xmlns:a16="http://schemas.microsoft.com/office/drawing/2014/main" id="{8736368D-883E-4BF0-8CAD-A7D883CAA49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564692" y="6118737"/>
                      <a:ext cx="47997" cy="72047"/>
                    </a:xfrm>
                    <a:custGeom>
                      <a:avLst/>
                      <a:gdLst>
                        <a:gd name="connsiteX0" fmla="*/ 24091 w 47997"/>
                        <a:gd name="connsiteY0" fmla="*/ 65216 h 72047"/>
                        <a:gd name="connsiteX1" fmla="*/ 13182 w 47997"/>
                        <a:gd name="connsiteY1" fmla="*/ 58072 h 72047"/>
                        <a:gd name="connsiteX2" fmla="*/ 9536 w 47997"/>
                        <a:gd name="connsiteY2" fmla="*/ 36611 h 72047"/>
                        <a:gd name="connsiteX3" fmla="*/ 13182 w 47997"/>
                        <a:gd name="connsiteY3" fmla="*/ 15195 h 72047"/>
                        <a:gd name="connsiteX4" fmla="*/ 24091 w 47997"/>
                        <a:gd name="connsiteY4" fmla="*/ 8051 h 72047"/>
                        <a:gd name="connsiteX5" fmla="*/ 35045 w 47997"/>
                        <a:gd name="connsiteY5" fmla="*/ 15195 h 72047"/>
                        <a:gd name="connsiteX6" fmla="*/ 38706 w 47997"/>
                        <a:gd name="connsiteY6" fmla="*/ 36611 h 72047"/>
                        <a:gd name="connsiteX7" fmla="*/ 35045 w 47997"/>
                        <a:gd name="connsiteY7" fmla="*/ 58072 h 72047"/>
                        <a:gd name="connsiteX8" fmla="*/ 24091 w 47997"/>
                        <a:gd name="connsiteY8" fmla="*/ 65216 h 72047"/>
                        <a:gd name="connsiteX9" fmla="*/ 24091 w 47997"/>
                        <a:gd name="connsiteY9" fmla="*/ 72658 h 72047"/>
                        <a:gd name="connsiteX10" fmla="*/ 41935 w 47997"/>
                        <a:gd name="connsiteY10" fmla="*/ 63415 h 72047"/>
                        <a:gd name="connsiteX11" fmla="*/ 48097 w 47997"/>
                        <a:gd name="connsiteY11" fmla="*/ 36611 h 72047"/>
                        <a:gd name="connsiteX12" fmla="*/ 41935 w 47997"/>
                        <a:gd name="connsiteY12" fmla="*/ 9837 h 72047"/>
                        <a:gd name="connsiteX13" fmla="*/ 24091 w 47997"/>
                        <a:gd name="connsiteY13" fmla="*/ 610 h 72047"/>
                        <a:gd name="connsiteX14" fmla="*/ 6261 w 47997"/>
                        <a:gd name="connsiteY14" fmla="*/ 9837 h 72047"/>
                        <a:gd name="connsiteX15" fmla="*/ 100 w 47997"/>
                        <a:gd name="connsiteY15" fmla="*/ 36611 h 72047"/>
                        <a:gd name="connsiteX16" fmla="*/ 6261 w 47997"/>
                        <a:gd name="connsiteY16" fmla="*/ 63415 h 72047"/>
                        <a:gd name="connsiteX17" fmla="*/ 24091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91" y="65216"/>
                          </a:moveTo>
                          <a:cubicBezTo>
                            <a:pt x="19259" y="65216"/>
                            <a:pt x="15623" y="62835"/>
                            <a:pt x="13182" y="58072"/>
                          </a:cubicBezTo>
                          <a:cubicBezTo>
                            <a:pt x="10751" y="53320"/>
                            <a:pt x="9536" y="46166"/>
                            <a:pt x="9536" y="36611"/>
                          </a:cubicBezTo>
                          <a:cubicBezTo>
                            <a:pt x="9536" y="27096"/>
                            <a:pt x="10751" y="19957"/>
                            <a:pt x="13182" y="15195"/>
                          </a:cubicBezTo>
                          <a:cubicBezTo>
                            <a:pt x="15623" y="10432"/>
                            <a:pt x="19259" y="8051"/>
                            <a:pt x="24091" y="8051"/>
                          </a:cubicBezTo>
                          <a:cubicBezTo>
                            <a:pt x="28963" y="8051"/>
                            <a:pt x="32614" y="10432"/>
                            <a:pt x="35045" y="15195"/>
                          </a:cubicBezTo>
                          <a:cubicBezTo>
                            <a:pt x="37486" y="19957"/>
                            <a:pt x="38706" y="27096"/>
                            <a:pt x="38706" y="36611"/>
                          </a:cubicBezTo>
                          <a:cubicBezTo>
                            <a:pt x="38706" y="46166"/>
                            <a:pt x="37486" y="53320"/>
                            <a:pt x="35045" y="58072"/>
                          </a:cubicBezTo>
                          <a:cubicBezTo>
                            <a:pt x="32614" y="62835"/>
                            <a:pt x="28963" y="65216"/>
                            <a:pt x="24091" y="65216"/>
                          </a:cubicBezTo>
                          <a:close/>
                          <a:moveTo>
                            <a:pt x="24091" y="72658"/>
                          </a:moveTo>
                          <a:cubicBezTo>
                            <a:pt x="31880" y="72658"/>
                            <a:pt x="37828" y="69577"/>
                            <a:pt x="41935" y="63415"/>
                          </a:cubicBezTo>
                          <a:cubicBezTo>
                            <a:pt x="46043" y="57264"/>
                            <a:pt x="48097" y="48329"/>
                            <a:pt x="48097" y="36611"/>
                          </a:cubicBezTo>
                          <a:cubicBezTo>
                            <a:pt x="48097" y="24923"/>
                            <a:pt x="46043" y="15999"/>
                            <a:pt x="41935" y="9837"/>
                          </a:cubicBezTo>
                          <a:cubicBezTo>
                            <a:pt x="37828" y="3686"/>
                            <a:pt x="31880" y="610"/>
                            <a:pt x="24091" y="610"/>
                          </a:cubicBezTo>
                          <a:cubicBezTo>
                            <a:pt x="16312" y="610"/>
                            <a:pt x="10369" y="3686"/>
                            <a:pt x="6261" y="9837"/>
                          </a:cubicBezTo>
                          <a:cubicBezTo>
                            <a:pt x="2154" y="15999"/>
                            <a:pt x="100" y="24923"/>
                            <a:pt x="100" y="36611"/>
                          </a:cubicBezTo>
                          <a:cubicBezTo>
                            <a:pt x="100" y="48329"/>
                            <a:pt x="2154" y="57264"/>
                            <a:pt x="6261" y="63415"/>
                          </a:cubicBezTo>
                          <a:cubicBezTo>
                            <a:pt x="10369" y="69577"/>
                            <a:pt x="16312" y="72658"/>
                            <a:pt x="24091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0" name="Freeform: Shape 629">
                      <a:extLst>
                        <a:ext uri="{FF2B5EF4-FFF2-40B4-BE49-F238E27FC236}">
                          <a16:creationId xmlns:a16="http://schemas.microsoft.com/office/drawing/2014/main" id="{9F9BCE82-CE65-408F-BB9B-46960DF69A2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615064" y="6080495"/>
                      <a:ext cx="41344" cy="69443"/>
                    </a:xfrm>
                    <a:custGeom>
                      <a:avLst/>
                      <a:gdLst>
                        <a:gd name="connsiteX0" fmla="*/ 1458 w 41344"/>
                        <a:gd name="connsiteY0" fmla="*/ 8508 h 69443"/>
                        <a:gd name="connsiteX1" fmla="*/ 16802 w 41344"/>
                        <a:gd name="connsiteY1" fmla="*/ 8508 h 69443"/>
                        <a:gd name="connsiteX2" fmla="*/ 16802 w 41344"/>
                        <a:gd name="connsiteY2" fmla="*/ 61491 h 69443"/>
                        <a:gd name="connsiteX3" fmla="*/ 104 w 41344"/>
                        <a:gd name="connsiteY3" fmla="*/ 58142 h 69443"/>
                        <a:gd name="connsiteX4" fmla="*/ 104 w 41344"/>
                        <a:gd name="connsiteY4" fmla="*/ 66700 h 69443"/>
                        <a:gd name="connsiteX5" fmla="*/ 16713 w 41344"/>
                        <a:gd name="connsiteY5" fmla="*/ 70049 h 69443"/>
                        <a:gd name="connsiteX6" fmla="*/ 26104 w 41344"/>
                        <a:gd name="connsiteY6" fmla="*/ 70049 h 69443"/>
                        <a:gd name="connsiteX7" fmla="*/ 26104 w 41344"/>
                        <a:gd name="connsiteY7" fmla="*/ 8508 h 69443"/>
                        <a:gd name="connsiteX8" fmla="*/ 41448 w 41344"/>
                        <a:gd name="connsiteY8" fmla="*/ 8508 h 69443"/>
                        <a:gd name="connsiteX9" fmla="*/ 41448 w 41344"/>
                        <a:gd name="connsiteY9" fmla="*/ 606 h 69443"/>
                        <a:gd name="connsiteX10" fmla="*/ 1458 w 41344"/>
                        <a:gd name="connsiteY10" fmla="*/ 606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458" y="8508"/>
                          </a:moveTo>
                          <a:lnTo>
                            <a:pt x="16802" y="8508"/>
                          </a:lnTo>
                          <a:lnTo>
                            <a:pt x="16802" y="61491"/>
                          </a:lnTo>
                          <a:lnTo>
                            <a:pt x="104" y="58142"/>
                          </a:lnTo>
                          <a:lnTo>
                            <a:pt x="104" y="66700"/>
                          </a:lnTo>
                          <a:lnTo>
                            <a:pt x="16713" y="70049"/>
                          </a:lnTo>
                          <a:lnTo>
                            <a:pt x="26104" y="70049"/>
                          </a:lnTo>
                          <a:lnTo>
                            <a:pt x="26104" y="8508"/>
                          </a:lnTo>
                          <a:lnTo>
                            <a:pt x="41448" y="8508"/>
                          </a:lnTo>
                          <a:lnTo>
                            <a:pt x="41448" y="606"/>
                          </a:lnTo>
                          <a:lnTo>
                            <a:pt x="1458" y="60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87" name="Graphic 2">
                  <a:extLst>
                    <a:ext uri="{FF2B5EF4-FFF2-40B4-BE49-F238E27FC236}">
                      <a16:creationId xmlns:a16="http://schemas.microsoft.com/office/drawing/2014/main" id="{449C2668-D7CB-4FDD-B7F7-15F5805E5121}"/>
                    </a:ext>
                  </a:extLst>
                </p:cNvPr>
                <p:cNvGrpSpPr/>
                <p:nvPr/>
              </p:nvGrpSpPr>
              <p:grpSpPr>
                <a:xfrm>
                  <a:off x="6707930" y="6000750"/>
                  <a:ext cx="219349" cy="274490"/>
                  <a:chOff x="6707930" y="6000750"/>
                  <a:chExt cx="219349" cy="274490"/>
                </a:xfrm>
                <a:solidFill>
                  <a:srgbClr val="000000"/>
                </a:solidFill>
              </p:grpSpPr>
              <p:sp>
                <p:nvSpPr>
                  <p:cNvPr id="619" name="Freeform: Shape 618">
                    <a:extLst>
                      <a:ext uri="{FF2B5EF4-FFF2-40B4-BE49-F238E27FC236}">
                        <a16:creationId xmlns:a16="http://schemas.microsoft.com/office/drawing/2014/main" id="{57199E3B-98F8-482B-930D-A551BF2A9352}"/>
                      </a:ext>
                    </a:extLst>
                  </p:cNvPr>
                  <p:cNvSpPr/>
                  <p:nvPr/>
                </p:nvSpPr>
                <p:spPr>
                  <a:xfrm>
                    <a:off x="6823986" y="6000750"/>
                    <a:ext cx="9525" cy="33337"/>
                  </a:xfrm>
                  <a:custGeom>
                    <a:avLst/>
                    <a:gdLst>
                      <a:gd name="connsiteX0" fmla="*/ 156 w 9525"/>
                      <a:gd name="connsiteY0" fmla="*/ 630 h 33337"/>
                      <a:gd name="connsiteX1" fmla="*/ 156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156" y="630"/>
                        </a:moveTo>
                        <a:lnTo>
                          <a:pt x="156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0" name="Graphic 2">
                    <a:extLst>
                      <a:ext uri="{FF2B5EF4-FFF2-40B4-BE49-F238E27FC236}">
                        <a16:creationId xmlns:a16="http://schemas.microsoft.com/office/drawing/2014/main" id="{89D676E1-A1FC-4401-9C74-692A55AD57A5}"/>
                      </a:ext>
                    </a:extLst>
                  </p:cNvPr>
                  <p:cNvGrpSpPr/>
                  <p:nvPr/>
                </p:nvGrpSpPr>
                <p:grpSpPr>
                  <a:xfrm>
                    <a:off x="6707930" y="6074851"/>
                    <a:ext cx="219349" cy="200388"/>
                    <a:chOff x="6707930" y="6074851"/>
                    <a:chExt cx="219349" cy="200388"/>
                  </a:xfrm>
                  <a:solidFill>
                    <a:srgbClr val="000000"/>
                  </a:solidFill>
                </p:grpSpPr>
                <p:sp>
                  <p:nvSpPr>
                    <p:cNvPr id="621" name="Freeform: Shape 620">
                      <a:extLst>
                        <a:ext uri="{FF2B5EF4-FFF2-40B4-BE49-F238E27FC236}">
                          <a16:creationId xmlns:a16="http://schemas.microsoft.com/office/drawing/2014/main" id="{4F8E2498-312F-4CD8-9DE9-A800475EC58D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725494" y="6197610"/>
                      <a:ext cx="44082" cy="70693"/>
                    </a:xfrm>
                    <a:custGeom>
                      <a:avLst/>
                      <a:gdLst>
                        <a:gd name="connsiteX0" fmla="*/ 11414 w 44082"/>
                        <a:gd name="connsiteY0" fmla="*/ 8520 h 70693"/>
                        <a:gd name="connsiteX1" fmla="*/ 44201 w 44082"/>
                        <a:gd name="connsiteY1" fmla="*/ 8520 h 70693"/>
                        <a:gd name="connsiteX2" fmla="*/ 44201 w 44082"/>
                        <a:gd name="connsiteY2" fmla="*/ 617 h 70693"/>
                        <a:gd name="connsiteX3" fmla="*/ 118 w 44082"/>
                        <a:gd name="connsiteY3" fmla="*/ 617 h 70693"/>
                        <a:gd name="connsiteX4" fmla="*/ 118 w 44082"/>
                        <a:gd name="connsiteY4" fmla="*/ 8520 h 70693"/>
                        <a:gd name="connsiteX5" fmla="*/ 14688 w 44082"/>
                        <a:gd name="connsiteY5" fmla="*/ 23373 h 70693"/>
                        <a:gd name="connsiteX6" fmla="*/ 26297 w 44082"/>
                        <a:gd name="connsiteY6" fmla="*/ 35413 h 70693"/>
                        <a:gd name="connsiteX7" fmla="*/ 32592 w 44082"/>
                        <a:gd name="connsiteY7" fmla="*/ 43986 h 70693"/>
                        <a:gd name="connsiteX8" fmla="*/ 34393 w 44082"/>
                        <a:gd name="connsiteY8" fmla="*/ 50891 h 70693"/>
                        <a:gd name="connsiteX9" fmla="*/ 30509 w 44082"/>
                        <a:gd name="connsiteY9" fmla="*/ 59910 h 70693"/>
                        <a:gd name="connsiteX10" fmla="*/ 20388 w 44082"/>
                        <a:gd name="connsiteY10" fmla="*/ 63408 h 70693"/>
                        <a:gd name="connsiteX11" fmla="*/ 11057 w 44082"/>
                        <a:gd name="connsiteY11" fmla="*/ 61875 h 70693"/>
                        <a:gd name="connsiteX12" fmla="*/ 579 w 44082"/>
                        <a:gd name="connsiteY12" fmla="*/ 57217 h 70693"/>
                        <a:gd name="connsiteX13" fmla="*/ 579 w 44082"/>
                        <a:gd name="connsiteY13" fmla="*/ 66712 h 70693"/>
                        <a:gd name="connsiteX14" fmla="*/ 11176 w 44082"/>
                        <a:gd name="connsiteY14" fmla="*/ 70150 h 70693"/>
                        <a:gd name="connsiteX15" fmla="*/ 20210 w 44082"/>
                        <a:gd name="connsiteY15" fmla="*/ 71311 h 70693"/>
                        <a:gd name="connsiteX16" fmla="*/ 37414 w 44082"/>
                        <a:gd name="connsiteY16" fmla="*/ 65908 h 70693"/>
                        <a:gd name="connsiteX17" fmla="*/ 43829 w 44082"/>
                        <a:gd name="connsiteY17" fmla="*/ 51502 h 70693"/>
                        <a:gd name="connsiteX18" fmla="*/ 42221 w 44082"/>
                        <a:gd name="connsiteY18" fmla="*/ 43376 h 70693"/>
                        <a:gd name="connsiteX19" fmla="*/ 36387 w 44082"/>
                        <a:gd name="connsiteY19" fmla="*/ 34342 h 70693"/>
                        <a:gd name="connsiteX20" fmla="*/ 28991 w 44082"/>
                        <a:gd name="connsiteY20" fmla="*/ 26543 h 70693"/>
                        <a:gd name="connsiteX21" fmla="*/ 11414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414" y="8520"/>
                          </a:moveTo>
                          <a:lnTo>
                            <a:pt x="44201" y="8520"/>
                          </a:lnTo>
                          <a:lnTo>
                            <a:pt x="44201" y="617"/>
                          </a:lnTo>
                          <a:lnTo>
                            <a:pt x="118" y="617"/>
                          </a:lnTo>
                          <a:lnTo>
                            <a:pt x="118" y="8520"/>
                          </a:lnTo>
                          <a:cubicBezTo>
                            <a:pt x="3680" y="12211"/>
                            <a:pt x="8537" y="17162"/>
                            <a:pt x="14688" y="23373"/>
                          </a:cubicBezTo>
                          <a:cubicBezTo>
                            <a:pt x="20850" y="29594"/>
                            <a:pt x="24719" y="33607"/>
                            <a:pt x="26297" y="35413"/>
                          </a:cubicBezTo>
                          <a:cubicBezTo>
                            <a:pt x="29303" y="38787"/>
                            <a:pt x="31402" y="41644"/>
                            <a:pt x="32592" y="43986"/>
                          </a:cubicBezTo>
                          <a:cubicBezTo>
                            <a:pt x="33793" y="46327"/>
                            <a:pt x="34393" y="48629"/>
                            <a:pt x="34393" y="50891"/>
                          </a:cubicBezTo>
                          <a:cubicBezTo>
                            <a:pt x="34393" y="54582"/>
                            <a:pt x="33098" y="57589"/>
                            <a:pt x="30509" y="59910"/>
                          </a:cubicBezTo>
                          <a:cubicBezTo>
                            <a:pt x="27919" y="62242"/>
                            <a:pt x="24546" y="63408"/>
                            <a:pt x="20388" y="63408"/>
                          </a:cubicBezTo>
                          <a:cubicBezTo>
                            <a:pt x="17442" y="63408"/>
                            <a:pt x="14331" y="62897"/>
                            <a:pt x="11057" y="61875"/>
                          </a:cubicBezTo>
                          <a:cubicBezTo>
                            <a:pt x="7792" y="60853"/>
                            <a:pt x="4300" y="59300"/>
                            <a:pt x="579" y="57217"/>
                          </a:cubicBezTo>
                          <a:lnTo>
                            <a:pt x="579" y="66712"/>
                          </a:lnTo>
                          <a:cubicBezTo>
                            <a:pt x="4359" y="68230"/>
                            <a:pt x="7892" y="69376"/>
                            <a:pt x="11176" y="70150"/>
                          </a:cubicBezTo>
                          <a:cubicBezTo>
                            <a:pt x="14470" y="70924"/>
                            <a:pt x="17481" y="71311"/>
                            <a:pt x="20210" y="71311"/>
                          </a:cubicBezTo>
                          <a:cubicBezTo>
                            <a:pt x="27403" y="71311"/>
                            <a:pt x="33138" y="69510"/>
                            <a:pt x="37414" y="65908"/>
                          </a:cubicBezTo>
                          <a:cubicBezTo>
                            <a:pt x="41691" y="62316"/>
                            <a:pt x="43829" y="57514"/>
                            <a:pt x="43829" y="51502"/>
                          </a:cubicBezTo>
                          <a:cubicBezTo>
                            <a:pt x="43829" y="48644"/>
                            <a:pt x="43293" y="45935"/>
                            <a:pt x="42221" y="43376"/>
                          </a:cubicBezTo>
                          <a:cubicBezTo>
                            <a:pt x="41160" y="40826"/>
                            <a:pt x="39215" y="37814"/>
                            <a:pt x="36387" y="34342"/>
                          </a:cubicBezTo>
                          <a:cubicBezTo>
                            <a:pt x="35613" y="33439"/>
                            <a:pt x="33148" y="30839"/>
                            <a:pt x="28991" y="26543"/>
                          </a:cubicBezTo>
                          <a:cubicBezTo>
                            <a:pt x="24843" y="22247"/>
                            <a:pt x="18984" y="16239"/>
                            <a:pt x="11414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2" name="Freeform: Shape 621">
                      <a:extLst>
                        <a:ext uri="{FF2B5EF4-FFF2-40B4-BE49-F238E27FC236}">
                          <a16:creationId xmlns:a16="http://schemas.microsoft.com/office/drawing/2014/main" id="{CF23711E-C9D6-45B2-8887-420921DB01FA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771358" y="6157690"/>
                      <a:ext cx="47997" cy="72047"/>
                    </a:xfrm>
                    <a:custGeom>
                      <a:avLst/>
                      <a:gdLst>
                        <a:gd name="connsiteX0" fmla="*/ 24113 w 47997"/>
                        <a:gd name="connsiteY0" fmla="*/ 65220 h 72047"/>
                        <a:gd name="connsiteX1" fmla="*/ 13204 w 47997"/>
                        <a:gd name="connsiteY1" fmla="*/ 58076 h 72047"/>
                        <a:gd name="connsiteX2" fmla="*/ 9557 w 47997"/>
                        <a:gd name="connsiteY2" fmla="*/ 36615 h 72047"/>
                        <a:gd name="connsiteX3" fmla="*/ 13204 w 47997"/>
                        <a:gd name="connsiteY3" fmla="*/ 15199 h 72047"/>
                        <a:gd name="connsiteX4" fmla="*/ 24113 w 47997"/>
                        <a:gd name="connsiteY4" fmla="*/ 8055 h 72047"/>
                        <a:gd name="connsiteX5" fmla="*/ 35066 w 47997"/>
                        <a:gd name="connsiteY5" fmla="*/ 15199 h 72047"/>
                        <a:gd name="connsiteX6" fmla="*/ 38728 w 47997"/>
                        <a:gd name="connsiteY6" fmla="*/ 36615 h 72047"/>
                        <a:gd name="connsiteX7" fmla="*/ 35066 w 47997"/>
                        <a:gd name="connsiteY7" fmla="*/ 58076 h 72047"/>
                        <a:gd name="connsiteX8" fmla="*/ 24113 w 47997"/>
                        <a:gd name="connsiteY8" fmla="*/ 65220 h 72047"/>
                        <a:gd name="connsiteX9" fmla="*/ 24113 w 47997"/>
                        <a:gd name="connsiteY9" fmla="*/ 72662 h 72047"/>
                        <a:gd name="connsiteX10" fmla="*/ 41957 w 47997"/>
                        <a:gd name="connsiteY10" fmla="*/ 63419 h 72047"/>
                        <a:gd name="connsiteX11" fmla="*/ 48119 w 47997"/>
                        <a:gd name="connsiteY11" fmla="*/ 36615 h 72047"/>
                        <a:gd name="connsiteX12" fmla="*/ 41957 w 47997"/>
                        <a:gd name="connsiteY12" fmla="*/ 9841 h 72047"/>
                        <a:gd name="connsiteX13" fmla="*/ 24113 w 47997"/>
                        <a:gd name="connsiteY13" fmla="*/ 614 h 72047"/>
                        <a:gd name="connsiteX14" fmla="*/ 6283 w 47997"/>
                        <a:gd name="connsiteY14" fmla="*/ 9841 h 72047"/>
                        <a:gd name="connsiteX15" fmla="*/ 122 w 47997"/>
                        <a:gd name="connsiteY15" fmla="*/ 36615 h 72047"/>
                        <a:gd name="connsiteX16" fmla="*/ 6283 w 47997"/>
                        <a:gd name="connsiteY16" fmla="*/ 63419 h 72047"/>
                        <a:gd name="connsiteX17" fmla="*/ 24113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13" y="65220"/>
                          </a:moveTo>
                          <a:cubicBezTo>
                            <a:pt x="19281" y="65220"/>
                            <a:pt x="15644" y="62839"/>
                            <a:pt x="13204" y="58076"/>
                          </a:cubicBezTo>
                          <a:cubicBezTo>
                            <a:pt x="10773" y="53324"/>
                            <a:pt x="9557" y="46170"/>
                            <a:pt x="9557" y="36615"/>
                          </a:cubicBezTo>
                          <a:cubicBezTo>
                            <a:pt x="9557" y="27100"/>
                            <a:pt x="10773" y="19961"/>
                            <a:pt x="13204" y="15199"/>
                          </a:cubicBezTo>
                          <a:cubicBezTo>
                            <a:pt x="15644" y="10437"/>
                            <a:pt x="19281" y="8055"/>
                            <a:pt x="24113" y="8055"/>
                          </a:cubicBezTo>
                          <a:cubicBezTo>
                            <a:pt x="28984" y="8055"/>
                            <a:pt x="32636" y="10437"/>
                            <a:pt x="35066" y="15199"/>
                          </a:cubicBezTo>
                          <a:cubicBezTo>
                            <a:pt x="37507" y="19961"/>
                            <a:pt x="38728" y="27100"/>
                            <a:pt x="38728" y="36615"/>
                          </a:cubicBezTo>
                          <a:cubicBezTo>
                            <a:pt x="38728" y="46170"/>
                            <a:pt x="37507" y="53324"/>
                            <a:pt x="35066" y="58076"/>
                          </a:cubicBezTo>
                          <a:cubicBezTo>
                            <a:pt x="32636" y="62839"/>
                            <a:pt x="28984" y="65220"/>
                            <a:pt x="24113" y="65220"/>
                          </a:cubicBezTo>
                          <a:close/>
                          <a:moveTo>
                            <a:pt x="24113" y="72662"/>
                          </a:moveTo>
                          <a:cubicBezTo>
                            <a:pt x="31901" y="72662"/>
                            <a:pt x="37850" y="69581"/>
                            <a:pt x="41957" y="63419"/>
                          </a:cubicBezTo>
                          <a:cubicBezTo>
                            <a:pt x="46065" y="57268"/>
                            <a:pt x="48119" y="48333"/>
                            <a:pt x="48119" y="36615"/>
                          </a:cubicBezTo>
                          <a:cubicBezTo>
                            <a:pt x="48119" y="24927"/>
                            <a:pt x="46065" y="16003"/>
                            <a:pt x="41957" y="9841"/>
                          </a:cubicBezTo>
                          <a:cubicBezTo>
                            <a:pt x="37850" y="3690"/>
                            <a:pt x="31901" y="614"/>
                            <a:pt x="24113" y="614"/>
                          </a:cubicBezTo>
                          <a:cubicBezTo>
                            <a:pt x="16334" y="614"/>
                            <a:pt x="10391" y="3690"/>
                            <a:pt x="6283" y="9841"/>
                          </a:cubicBezTo>
                          <a:cubicBezTo>
                            <a:pt x="2175" y="16003"/>
                            <a:pt x="122" y="24927"/>
                            <a:pt x="122" y="36615"/>
                          </a:cubicBezTo>
                          <a:cubicBezTo>
                            <a:pt x="122" y="48333"/>
                            <a:pt x="2175" y="57268"/>
                            <a:pt x="6283" y="63419"/>
                          </a:cubicBezTo>
                          <a:cubicBezTo>
                            <a:pt x="10391" y="69581"/>
                            <a:pt x="16334" y="72662"/>
                            <a:pt x="24113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3" name="Freeform: Shape 622">
                      <a:extLst>
                        <a:ext uri="{FF2B5EF4-FFF2-40B4-BE49-F238E27FC236}">
                          <a16:creationId xmlns:a16="http://schemas.microsoft.com/office/drawing/2014/main" id="{72B3EE8F-BF9F-4BEC-AF46-95B6CDA648E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817781" y="6118737"/>
                      <a:ext cx="47997" cy="72047"/>
                    </a:xfrm>
                    <a:custGeom>
                      <a:avLst/>
                      <a:gdLst>
                        <a:gd name="connsiteX0" fmla="*/ 24118 w 47997"/>
                        <a:gd name="connsiteY0" fmla="*/ 65216 h 72047"/>
                        <a:gd name="connsiteX1" fmla="*/ 13208 w 47997"/>
                        <a:gd name="connsiteY1" fmla="*/ 58072 h 72047"/>
                        <a:gd name="connsiteX2" fmla="*/ 9562 w 47997"/>
                        <a:gd name="connsiteY2" fmla="*/ 36611 h 72047"/>
                        <a:gd name="connsiteX3" fmla="*/ 13208 w 47997"/>
                        <a:gd name="connsiteY3" fmla="*/ 15195 h 72047"/>
                        <a:gd name="connsiteX4" fmla="*/ 24118 w 47997"/>
                        <a:gd name="connsiteY4" fmla="*/ 8051 h 72047"/>
                        <a:gd name="connsiteX5" fmla="*/ 35071 w 47997"/>
                        <a:gd name="connsiteY5" fmla="*/ 15195 h 72047"/>
                        <a:gd name="connsiteX6" fmla="*/ 38733 w 47997"/>
                        <a:gd name="connsiteY6" fmla="*/ 36611 h 72047"/>
                        <a:gd name="connsiteX7" fmla="*/ 35071 w 47997"/>
                        <a:gd name="connsiteY7" fmla="*/ 58072 h 72047"/>
                        <a:gd name="connsiteX8" fmla="*/ 24118 w 47997"/>
                        <a:gd name="connsiteY8" fmla="*/ 65216 h 72047"/>
                        <a:gd name="connsiteX9" fmla="*/ 24118 w 47997"/>
                        <a:gd name="connsiteY9" fmla="*/ 72658 h 72047"/>
                        <a:gd name="connsiteX10" fmla="*/ 41962 w 47997"/>
                        <a:gd name="connsiteY10" fmla="*/ 63415 h 72047"/>
                        <a:gd name="connsiteX11" fmla="*/ 48124 w 47997"/>
                        <a:gd name="connsiteY11" fmla="*/ 36611 h 72047"/>
                        <a:gd name="connsiteX12" fmla="*/ 41962 w 47997"/>
                        <a:gd name="connsiteY12" fmla="*/ 9837 h 72047"/>
                        <a:gd name="connsiteX13" fmla="*/ 24118 w 47997"/>
                        <a:gd name="connsiteY13" fmla="*/ 610 h 72047"/>
                        <a:gd name="connsiteX14" fmla="*/ 6288 w 47997"/>
                        <a:gd name="connsiteY14" fmla="*/ 9837 h 72047"/>
                        <a:gd name="connsiteX15" fmla="*/ 127 w 47997"/>
                        <a:gd name="connsiteY15" fmla="*/ 36611 h 72047"/>
                        <a:gd name="connsiteX16" fmla="*/ 6288 w 47997"/>
                        <a:gd name="connsiteY16" fmla="*/ 63415 h 72047"/>
                        <a:gd name="connsiteX17" fmla="*/ 24118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18" y="65216"/>
                          </a:moveTo>
                          <a:cubicBezTo>
                            <a:pt x="19286" y="65216"/>
                            <a:pt x="15649" y="62835"/>
                            <a:pt x="13208" y="58072"/>
                          </a:cubicBezTo>
                          <a:cubicBezTo>
                            <a:pt x="10778" y="53320"/>
                            <a:pt x="9562" y="46166"/>
                            <a:pt x="9562" y="36611"/>
                          </a:cubicBezTo>
                          <a:cubicBezTo>
                            <a:pt x="9562" y="27096"/>
                            <a:pt x="10778" y="19957"/>
                            <a:pt x="13208" y="15195"/>
                          </a:cubicBezTo>
                          <a:cubicBezTo>
                            <a:pt x="15649" y="10432"/>
                            <a:pt x="19286" y="8051"/>
                            <a:pt x="24118" y="8051"/>
                          </a:cubicBezTo>
                          <a:cubicBezTo>
                            <a:pt x="28989" y="8051"/>
                            <a:pt x="32641" y="10432"/>
                            <a:pt x="35071" y="15195"/>
                          </a:cubicBezTo>
                          <a:cubicBezTo>
                            <a:pt x="37512" y="19957"/>
                            <a:pt x="38733" y="27096"/>
                            <a:pt x="38733" y="36611"/>
                          </a:cubicBezTo>
                          <a:cubicBezTo>
                            <a:pt x="38733" y="46166"/>
                            <a:pt x="37512" y="53320"/>
                            <a:pt x="35071" y="58072"/>
                          </a:cubicBezTo>
                          <a:cubicBezTo>
                            <a:pt x="32641" y="62835"/>
                            <a:pt x="28989" y="65216"/>
                            <a:pt x="24118" y="65216"/>
                          </a:cubicBezTo>
                          <a:close/>
                          <a:moveTo>
                            <a:pt x="24118" y="72658"/>
                          </a:moveTo>
                          <a:cubicBezTo>
                            <a:pt x="31906" y="72658"/>
                            <a:pt x="37854" y="69577"/>
                            <a:pt x="41962" y="63415"/>
                          </a:cubicBezTo>
                          <a:cubicBezTo>
                            <a:pt x="46070" y="57264"/>
                            <a:pt x="48124" y="48329"/>
                            <a:pt x="48124" y="36611"/>
                          </a:cubicBezTo>
                          <a:cubicBezTo>
                            <a:pt x="48124" y="24923"/>
                            <a:pt x="46070" y="15999"/>
                            <a:pt x="41962" y="9837"/>
                          </a:cubicBezTo>
                          <a:cubicBezTo>
                            <a:pt x="37854" y="3686"/>
                            <a:pt x="31906" y="610"/>
                            <a:pt x="24118" y="610"/>
                          </a:cubicBezTo>
                          <a:cubicBezTo>
                            <a:pt x="16339" y="610"/>
                            <a:pt x="10396" y="3686"/>
                            <a:pt x="6288" y="9837"/>
                          </a:cubicBezTo>
                          <a:cubicBezTo>
                            <a:pt x="2180" y="15999"/>
                            <a:pt x="127" y="24923"/>
                            <a:pt x="127" y="36611"/>
                          </a:cubicBezTo>
                          <a:cubicBezTo>
                            <a:pt x="127" y="48329"/>
                            <a:pt x="2180" y="57264"/>
                            <a:pt x="6288" y="63415"/>
                          </a:cubicBezTo>
                          <a:cubicBezTo>
                            <a:pt x="10396" y="69577"/>
                            <a:pt x="16339" y="72658"/>
                            <a:pt x="24118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4" name="Freeform: Shape 623">
                      <a:extLst>
                        <a:ext uri="{FF2B5EF4-FFF2-40B4-BE49-F238E27FC236}">
                          <a16:creationId xmlns:a16="http://schemas.microsoft.com/office/drawing/2014/main" id="{268268B2-1425-45D1-A028-2F71D70768E5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864763" y="6080750"/>
                      <a:ext cx="44082" cy="70693"/>
                    </a:xfrm>
                    <a:custGeom>
                      <a:avLst/>
                      <a:gdLst>
                        <a:gd name="connsiteX0" fmla="*/ 11429 w 44082"/>
                        <a:gd name="connsiteY0" fmla="*/ 8508 h 70693"/>
                        <a:gd name="connsiteX1" fmla="*/ 44215 w 44082"/>
                        <a:gd name="connsiteY1" fmla="*/ 8508 h 70693"/>
                        <a:gd name="connsiteX2" fmla="*/ 44215 w 44082"/>
                        <a:gd name="connsiteY2" fmla="*/ 605 h 70693"/>
                        <a:gd name="connsiteX3" fmla="*/ 133 w 44082"/>
                        <a:gd name="connsiteY3" fmla="*/ 605 h 70693"/>
                        <a:gd name="connsiteX4" fmla="*/ 133 w 44082"/>
                        <a:gd name="connsiteY4" fmla="*/ 8508 h 70693"/>
                        <a:gd name="connsiteX5" fmla="*/ 14703 w 44082"/>
                        <a:gd name="connsiteY5" fmla="*/ 23361 h 70693"/>
                        <a:gd name="connsiteX6" fmla="*/ 26311 w 44082"/>
                        <a:gd name="connsiteY6" fmla="*/ 35401 h 70693"/>
                        <a:gd name="connsiteX7" fmla="*/ 32607 w 44082"/>
                        <a:gd name="connsiteY7" fmla="*/ 43973 h 70693"/>
                        <a:gd name="connsiteX8" fmla="*/ 34408 w 44082"/>
                        <a:gd name="connsiteY8" fmla="*/ 50879 h 70693"/>
                        <a:gd name="connsiteX9" fmla="*/ 30523 w 44082"/>
                        <a:gd name="connsiteY9" fmla="*/ 59898 h 70693"/>
                        <a:gd name="connsiteX10" fmla="*/ 20403 w 44082"/>
                        <a:gd name="connsiteY10" fmla="*/ 63396 h 70693"/>
                        <a:gd name="connsiteX11" fmla="*/ 11071 w 44082"/>
                        <a:gd name="connsiteY11" fmla="*/ 61863 h 70693"/>
                        <a:gd name="connsiteX12" fmla="*/ 594 w 44082"/>
                        <a:gd name="connsiteY12" fmla="*/ 57204 h 70693"/>
                        <a:gd name="connsiteX13" fmla="*/ 594 w 44082"/>
                        <a:gd name="connsiteY13" fmla="*/ 66700 h 70693"/>
                        <a:gd name="connsiteX14" fmla="*/ 11190 w 44082"/>
                        <a:gd name="connsiteY14" fmla="*/ 70137 h 70693"/>
                        <a:gd name="connsiteX15" fmla="*/ 20224 w 44082"/>
                        <a:gd name="connsiteY15" fmla="*/ 71298 h 70693"/>
                        <a:gd name="connsiteX16" fmla="*/ 37429 w 44082"/>
                        <a:gd name="connsiteY16" fmla="*/ 65896 h 70693"/>
                        <a:gd name="connsiteX17" fmla="*/ 43843 w 44082"/>
                        <a:gd name="connsiteY17" fmla="*/ 51489 h 70693"/>
                        <a:gd name="connsiteX18" fmla="*/ 42236 w 44082"/>
                        <a:gd name="connsiteY18" fmla="*/ 43363 h 70693"/>
                        <a:gd name="connsiteX19" fmla="*/ 36402 w 44082"/>
                        <a:gd name="connsiteY19" fmla="*/ 34329 h 70693"/>
                        <a:gd name="connsiteX20" fmla="*/ 29005 w 44082"/>
                        <a:gd name="connsiteY20" fmla="*/ 26531 h 70693"/>
                        <a:gd name="connsiteX21" fmla="*/ 11429 w 44082"/>
                        <a:gd name="connsiteY21" fmla="*/ 8508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429" y="8508"/>
                          </a:moveTo>
                          <a:lnTo>
                            <a:pt x="44215" y="8508"/>
                          </a:lnTo>
                          <a:lnTo>
                            <a:pt x="44215" y="605"/>
                          </a:lnTo>
                          <a:lnTo>
                            <a:pt x="133" y="605"/>
                          </a:lnTo>
                          <a:lnTo>
                            <a:pt x="133" y="8508"/>
                          </a:lnTo>
                          <a:cubicBezTo>
                            <a:pt x="3695" y="12199"/>
                            <a:pt x="8551" y="17150"/>
                            <a:pt x="14703" y="23361"/>
                          </a:cubicBezTo>
                          <a:cubicBezTo>
                            <a:pt x="20864" y="29582"/>
                            <a:pt x="24734" y="33595"/>
                            <a:pt x="26311" y="35401"/>
                          </a:cubicBezTo>
                          <a:cubicBezTo>
                            <a:pt x="29318" y="38774"/>
                            <a:pt x="31416" y="41632"/>
                            <a:pt x="32607" y="43973"/>
                          </a:cubicBezTo>
                          <a:cubicBezTo>
                            <a:pt x="33807" y="46315"/>
                            <a:pt x="34408" y="48617"/>
                            <a:pt x="34408" y="50879"/>
                          </a:cubicBezTo>
                          <a:cubicBezTo>
                            <a:pt x="34408" y="54570"/>
                            <a:pt x="33113" y="57576"/>
                            <a:pt x="30523" y="59898"/>
                          </a:cubicBezTo>
                          <a:cubicBezTo>
                            <a:pt x="27934" y="62230"/>
                            <a:pt x="24560" y="63396"/>
                            <a:pt x="20403" y="63396"/>
                          </a:cubicBezTo>
                          <a:cubicBezTo>
                            <a:pt x="17456" y="63396"/>
                            <a:pt x="14346" y="62885"/>
                            <a:pt x="11071" y="61863"/>
                          </a:cubicBezTo>
                          <a:cubicBezTo>
                            <a:pt x="7807" y="60841"/>
                            <a:pt x="4315" y="59288"/>
                            <a:pt x="594" y="57204"/>
                          </a:cubicBezTo>
                          <a:lnTo>
                            <a:pt x="594" y="66700"/>
                          </a:lnTo>
                          <a:cubicBezTo>
                            <a:pt x="4374" y="68218"/>
                            <a:pt x="7906" y="69364"/>
                            <a:pt x="11190" y="70137"/>
                          </a:cubicBezTo>
                          <a:cubicBezTo>
                            <a:pt x="14485" y="70911"/>
                            <a:pt x="17496" y="71298"/>
                            <a:pt x="20224" y="71298"/>
                          </a:cubicBezTo>
                          <a:cubicBezTo>
                            <a:pt x="27418" y="71298"/>
                            <a:pt x="33153" y="69498"/>
                            <a:pt x="37429" y="65896"/>
                          </a:cubicBezTo>
                          <a:cubicBezTo>
                            <a:pt x="41705" y="62304"/>
                            <a:pt x="43843" y="57502"/>
                            <a:pt x="43843" y="51489"/>
                          </a:cubicBezTo>
                          <a:cubicBezTo>
                            <a:pt x="43843" y="48632"/>
                            <a:pt x="43308" y="45923"/>
                            <a:pt x="42236" y="43363"/>
                          </a:cubicBezTo>
                          <a:cubicBezTo>
                            <a:pt x="41174" y="40813"/>
                            <a:pt x="39230" y="37802"/>
                            <a:pt x="36402" y="34329"/>
                          </a:cubicBezTo>
                          <a:cubicBezTo>
                            <a:pt x="35628" y="33427"/>
                            <a:pt x="33162" y="30827"/>
                            <a:pt x="29005" y="26531"/>
                          </a:cubicBezTo>
                          <a:cubicBezTo>
                            <a:pt x="24858" y="22235"/>
                            <a:pt x="18999" y="16227"/>
                            <a:pt x="11429" y="85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88" name="Graphic 2">
                  <a:extLst>
                    <a:ext uri="{FF2B5EF4-FFF2-40B4-BE49-F238E27FC236}">
                      <a16:creationId xmlns:a16="http://schemas.microsoft.com/office/drawing/2014/main" id="{B0F0B3D4-3198-4824-85FB-2E720CD980BA}"/>
                    </a:ext>
                  </a:extLst>
                </p:cNvPr>
                <p:cNvGrpSpPr/>
                <p:nvPr/>
              </p:nvGrpSpPr>
              <p:grpSpPr>
                <a:xfrm>
                  <a:off x="6961028" y="6000750"/>
                  <a:ext cx="220809" cy="274490"/>
                  <a:chOff x="6961028" y="6000750"/>
                  <a:chExt cx="220809" cy="274490"/>
                </a:xfrm>
                <a:solidFill>
                  <a:srgbClr val="000000"/>
                </a:solidFill>
              </p:grpSpPr>
              <p:sp>
                <p:nvSpPr>
                  <p:cNvPr id="613" name="Freeform: Shape 612">
                    <a:extLst>
                      <a:ext uri="{FF2B5EF4-FFF2-40B4-BE49-F238E27FC236}">
                        <a16:creationId xmlns:a16="http://schemas.microsoft.com/office/drawing/2014/main" id="{EDD8CD71-9483-4128-BC2D-0823C33733A2}"/>
                      </a:ext>
                    </a:extLst>
                  </p:cNvPr>
                  <p:cNvSpPr/>
                  <p:nvPr/>
                </p:nvSpPr>
                <p:spPr>
                  <a:xfrm>
                    <a:off x="7077075" y="6000750"/>
                    <a:ext cx="9525" cy="33337"/>
                  </a:xfrm>
                  <a:custGeom>
                    <a:avLst/>
                    <a:gdLst>
                      <a:gd name="connsiteX0" fmla="*/ 183 w 9525"/>
                      <a:gd name="connsiteY0" fmla="*/ 630 h 33337"/>
                      <a:gd name="connsiteX1" fmla="*/ 183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183" y="630"/>
                        </a:moveTo>
                        <a:lnTo>
                          <a:pt x="183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14" name="Graphic 2">
                    <a:extLst>
                      <a:ext uri="{FF2B5EF4-FFF2-40B4-BE49-F238E27FC236}">
                        <a16:creationId xmlns:a16="http://schemas.microsoft.com/office/drawing/2014/main" id="{B5C67BD1-D027-47F0-9D8F-AD819E62A828}"/>
                      </a:ext>
                    </a:extLst>
                  </p:cNvPr>
                  <p:cNvGrpSpPr/>
                  <p:nvPr/>
                </p:nvGrpSpPr>
                <p:grpSpPr>
                  <a:xfrm>
                    <a:off x="6961028" y="6073627"/>
                    <a:ext cx="220809" cy="201612"/>
                    <a:chOff x="6961028" y="6073627"/>
                    <a:chExt cx="220809" cy="201612"/>
                  </a:xfrm>
                  <a:solidFill>
                    <a:srgbClr val="000000"/>
                  </a:solidFill>
                </p:grpSpPr>
                <p:sp>
                  <p:nvSpPr>
                    <p:cNvPr id="615" name="Freeform: Shape 614">
                      <a:extLst>
                        <a:ext uri="{FF2B5EF4-FFF2-40B4-BE49-F238E27FC236}">
                          <a16:creationId xmlns:a16="http://schemas.microsoft.com/office/drawing/2014/main" id="{B5D0EEFA-846A-4B20-810E-DC9FE8005100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6978592" y="6197610"/>
                      <a:ext cx="44082" cy="70693"/>
                    </a:xfrm>
                    <a:custGeom>
                      <a:avLst/>
                      <a:gdLst>
                        <a:gd name="connsiteX0" fmla="*/ 11441 w 44082"/>
                        <a:gd name="connsiteY0" fmla="*/ 8520 h 70693"/>
                        <a:gd name="connsiteX1" fmla="*/ 44227 w 44082"/>
                        <a:gd name="connsiteY1" fmla="*/ 8520 h 70693"/>
                        <a:gd name="connsiteX2" fmla="*/ 44227 w 44082"/>
                        <a:gd name="connsiteY2" fmla="*/ 617 h 70693"/>
                        <a:gd name="connsiteX3" fmla="*/ 145 w 44082"/>
                        <a:gd name="connsiteY3" fmla="*/ 617 h 70693"/>
                        <a:gd name="connsiteX4" fmla="*/ 145 w 44082"/>
                        <a:gd name="connsiteY4" fmla="*/ 8520 h 70693"/>
                        <a:gd name="connsiteX5" fmla="*/ 14715 w 44082"/>
                        <a:gd name="connsiteY5" fmla="*/ 23373 h 70693"/>
                        <a:gd name="connsiteX6" fmla="*/ 26323 w 44082"/>
                        <a:gd name="connsiteY6" fmla="*/ 35413 h 70693"/>
                        <a:gd name="connsiteX7" fmla="*/ 32619 w 44082"/>
                        <a:gd name="connsiteY7" fmla="*/ 43986 h 70693"/>
                        <a:gd name="connsiteX8" fmla="*/ 34420 w 44082"/>
                        <a:gd name="connsiteY8" fmla="*/ 50891 h 70693"/>
                        <a:gd name="connsiteX9" fmla="*/ 30535 w 44082"/>
                        <a:gd name="connsiteY9" fmla="*/ 59910 h 70693"/>
                        <a:gd name="connsiteX10" fmla="*/ 20415 w 44082"/>
                        <a:gd name="connsiteY10" fmla="*/ 63408 h 70693"/>
                        <a:gd name="connsiteX11" fmla="*/ 11083 w 44082"/>
                        <a:gd name="connsiteY11" fmla="*/ 61875 h 70693"/>
                        <a:gd name="connsiteX12" fmla="*/ 606 w 44082"/>
                        <a:gd name="connsiteY12" fmla="*/ 57217 h 70693"/>
                        <a:gd name="connsiteX13" fmla="*/ 606 w 44082"/>
                        <a:gd name="connsiteY13" fmla="*/ 66712 h 70693"/>
                        <a:gd name="connsiteX14" fmla="*/ 11202 w 44082"/>
                        <a:gd name="connsiteY14" fmla="*/ 70150 h 70693"/>
                        <a:gd name="connsiteX15" fmla="*/ 20236 w 44082"/>
                        <a:gd name="connsiteY15" fmla="*/ 71311 h 70693"/>
                        <a:gd name="connsiteX16" fmla="*/ 37441 w 44082"/>
                        <a:gd name="connsiteY16" fmla="*/ 65908 h 70693"/>
                        <a:gd name="connsiteX17" fmla="*/ 43855 w 44082"/>
                        <a:gd name="connsiteY17" fmla="*/ 51502 h 70693"/>
                        <a:gd name="connsiteX18" fmla="*/ 42248 w 44082"/>
                        <a:gd name="connsiteY18" fmla="*/ 43376 h 70693"/>
                        <a:gd name="connsiteX19" fmla="*/ 36414 w 44082"/>
                        <a:gd name="connsiteY19" fmla="*/ 34342 h 70693"/>
                        <a:gd name="connsiteX20" fmla="*/ 29017 w 44082"/>
                        <a:gd name="connsiteY20" fmla="*/ 26543 h 70693"/>
                        <a:gd name="connsiteX21" fmla="*/ 11441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441" y="8520"/>
                          </a:moveTo>
                          <a:lnTo>
                            <a:pt x="44227" y="8520"/>
                          </a:lnTo>
                          <a:lnTo>
                            <a:pt x="44227" y="617"/>
                          </a:lnTo>
                          <a:lnTo>
                            <a:pt x="145" y="617"/>
                          </a:lnTo>
                          <a:lnTo>
                            <a:pt x="145" y="8520"/>
                          </a:lnTo>
                          <a:cubicBezTo>
                            <a:pt x="3706" y="12211"/>
                            <a:pt x="8563" y="17162"/>
                            <a:pt x="14715" y="23373"/>
                          </a:cubicBezTo>
                          <a:cubicBezTo>
                            <a:pt x="20876" y="29594"/>
                            <a:pt x="24746" y="33607"/>
                            <a:pt x="26323" y="35413"/>
                          </a:cubicBezTo>
                          <a:cubicBezTo>
                            <a:pt x="29330" y="38787"/>
                            <a:pt x="31428" y="41644"/>
                            <a:pt x="32619" y="43986"/>
                          </a:cubicBezTo>
                          <a:cubicBezTo>
                            <a:pt x="33819" y="46327"/>
                            <a:pt x="34420" y="48629"/>
                            <a:pt x="34420" y="50891"/>
                          </a:cubicBezTo>
                          <a:cubicBezTo>
                            <a:pt x="34420" y="54582"/>
                            <a:pt x="33125" y="57589"/>
                            <a:pt x="30535" y="59910"/>
                          </a:cubicBezTo>
                          <a:cubicBezTo>
                            <a:pt x="27946" y="62242"/>
                            <a:pt x="24572" y="63408"/>
                            <a:pt x="20415" y="63408"/>
                          </a:cubicBezTo>
                          <a:cubicBezTo>
                            <a:pt x="17468" y="63408"/>
                            <a:pt x="14358" y="62897"/>
                            <a:pt x="11083" y="61875"/>
                          </a:cubicBezTo>
                          <a:cubicBezTo>
                            <a:pt x="7819" y="60853"/>
                            <a:pt x="4327" y="59300"/>
                            <a:pt x="606" y="57217"/>
                          </a:cubicBezTo>
                          <a:lnTo>
                            <a:pt x="606" y="66712"/>
                          </a:lnTo>
                          <a:cubicBezTo>
                            <a:pt x="4386" y="68230"/>
                            <a:pt x="7918" y="69376"/>
                            <a:pt x="11202" y="70150"/>
                          </a:cubicBezTo>
                          <a:cubicBezTo>
                            <a:pt x="14496" y="70924"/>
                            <a:pt x="17508" y="71311"/>
                            <a:pt x="20236" y="71311"/>
                          </a:cubicBezTo>
                          <a:cubicBezTo>
                            <a:pt x="27430" y="71311"/>
                            <a:pt x="33165" y="69510"/>
                            <a:pt x="37441" y="65908"/>
                          </a:cubicBezTo>
                          <a:cubicBezTo>
                            <a:pt x="41717" y="62316"/>
                            <a:pt x="43855" y="57514"/>
                            <a:pt x="43855" y="51502"/>
                          </a:cubicBezTo>
                          <a:cubicBezTo>
                            <a:pt x="43855" y="48644"/>
                            <a:pt x="43320" y="45935"/>
                            <a:pt x="42248" y="43376"/>
                          </a:cubicBezTo>
                          <a:cubicBezTo>
                            <a:pt x="41186" y="40826"/>
                            <a:pt x="39242" y="37814"/>
                            <a:pt x="36414" y="34342"/>
                          </a:cubicBezTo>
                          <a:cubicBezTo>
                            <a:pt x="35640" y="33439"/>
                            <a:pt x="33174" y="30839"/>
                            <a:pt x="29017" y="26543"/>
                          </a:cubicBezTo>
                          <a:cubicBezTo>
                            <a:pt x="24870" y="22247"/>
                            <a:pt x="19011" y="16239"/>
                            <a:pt x="11441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C4DEF3EA-298C-4A6E-BA1F-63C565D671B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024457" y="6157690"/>
                      <a:ext cx="47997" cy="72047"/>
                    </a:xfrm>
                    <a:custGeom>
                      <a:avLst/>
                      <a:gdLst>
                        <a:gd name="connsiteX0" fmla="*/ 24139 w 47997"/>
                        <a:gd name="connsiteY0" fmla="*/ 65220 h 72047"/>
                        <a:gd name="connsiteX1" fmla="*/ 13230 w 47997"/>
                        <a:gd name="connsiteY1" fmla="*/ 58076 h 72047"/>
                        <a:gd name="connsiteX2" fmla="*/ 9584 w 47997"/>
                        <a:gd name="connsiteY2" fmla="*/ 36615 h 72047"/>
                        <a:gd name="connsiteX3" fmla="*/ 13230 w 47997"/>
                        <a:gd name="connsiteY3" fmla="*/ 15199 h 72047"/>
                        <a:gd name="connsiteX4" fmla="*/ 24139 w 47997"/>
                        <a:gd name="connsiteY4" fmla="*/ 8055 h 72047"/>
                        <a:gd name="connsiteX5" fmla="*/ 35093 w 47997"/>
                        <a:gd name="connsiteY5" fmla="*/ 15199 h 72047"/>
                        <a:gd name="connsiteX6" fmla="*/ 38754 w 47997"/>
                        <a:gd name="connsiteY6" fmla="*/ 36615 h 72047"/>
                        <a:gd name="connsiteX7" fmla="*/ 35093 w 47997"/>
                        <a:gd name="connsiteY7" fmla="*/ 58076 h 72047"/>
                        <a:gd name="connsiteX8" fmla="*/ 24139 w 47997"/>
                        <a:gd name="connsiteY8" fmla="*/ 65220 h 72047"/>
                        <a:gd name="connsiteX9" fmla="*/ 24139 w 47997"/>
                        <a:gd name="connsiteY9" fmla="*/ 72662 h 72047"/>
                        <a:gd name="connsiteX10" fmla="*/ 41984 w 47997"/>
                        <a:gd name="connsiteY10" fmla="*/ 63419 h 72047"/>
                        <a:gd name="connsiteX11" fmla="*/ 48145 w 47997"/>
                        <a:gd name="connsiteY11" fmla="*/ 36615 h 72047"/>
                        <a:gd name="connsiteX12" fmla="*/ 41984 w 47997"/>
                        <a:gd name="connsiteY12" fmla="*/ 9841 h 72047"/>
                        <a:gd name="connsiteX13" fmla="*/ 24139 w 47997"/>
                        <a:gd name="connsiteY13" fmla="*/ 614 h 72047"/>
                        <a:gd name="connsiteX14" fmla="*/ 6310 w 47997"/>
                        <a:gd name="connsiteY14" fmla="*/ 9841 h 72047"/>
                        <a:gd name="connsiteX15" fmla="*/ 148 w 47997"/>
                        <a:gd name="connsiteY15" fmla="*/ 36615 h 72047"/>
                        <a:gd name="connsiteX16" fmla="*/ 6310 w 47997"/>
                        <a:gd name="connsiteY16" fmla="*/ 63419 h 72047"/>
                        <a:gd name="connsiteX17" fmla="*/ 24139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39" y="65220"/>
                          </a:moveTo>
                          <a:cubicBezTo>
                            <a:pt x="19307" y="65220"/>
                            <a:pt x="15671" y="62839"/>
                            <a:pt x="13230" y="58076"/>
                          </a:cubicBezTo>
                          <a:cubicBezTo>
                            <a:pt x="10799" y="53324"/>
                            <a:pt x="9584" y="46170"/>
                            <a:pt x="9584" y="36615"/>
                          </a:cubicBezTo>
                          <a:cubicBezTo>
                            <a:pt x="9584" y="27100"/>
                            <a:pt x="10799" y="19961"/>
                            <a:pt x="13230" y="15199"/>
                          </a:cubicBezTo>
                          <a:cubicBezTo>
                            <a:pt x="15671" y="10437"/>
                            <a:pt x="19307" y="8055"/>
                            <a:pt x="24139" y="8055"/>
                          </a:cubicBezTo>
                          <a:cubicBezTo>
                            <a:pt x="29011" y="8055"/>
                            <a:pt x="32662" y="10437"/>
                            <a:pt x="35093" y="15199"/>
                          </a:cubicBezTo>
                          <a:cubicBezTo>
                            <a:pt x="37534" y="19961"/>
                            <a:pt x="38754" y="27100"/>
                            <a:pt x="38754" y="36615"/>
                          </a:cubicBezTo>
                          <a:cubicBezTo>
                            <a:pt x="38754" y="46170"/>
                            <a:pt x="37534" y="53324"/>
                            <a:pt x="35093" y="58076"/>
                          </a:cubicBezTo>
                          <a:cubicBezTo>
                            <a:pt x="32662" y="62839"/>
                            <a:pt x="29011" y="65220"/>
                            <a:pt x="24139" y="65220"/>
                          </a:cubicBezTo>
                          <a:close/>
                          <a:moveTo>
                            <a:pt x="24139" y="72662"/>
                          </a:moveTo>
                          <a:cubicBezTo>
                            <a:pt x="31928" y="72662"/>
                            <a:pt x="37876" y="69581"/>
                            <a:pt x="41984" y="63419"/>
                          </a:cubicBezTo>
                          <a:cubicBezTo>
                            <a:pt x="46091" y="57268"/>
                            <a:pt x="48145" y="48333"/>
                            <a:pt x="48145" y="36615"/>
                          </a:cubicBezTo>
                          <a:cubicBezTo>
                            <a:pt x="48145" y="24927"/>
                            <a:pt x="46091" y="16003"/>
                            <a:pt x="41984" y="9841"/>
                          </a:cubicBezTo>
                          <a:cubicBezTo>
                            <a:pt x="37876" y="3690"/>
                            <a:pt x="31928" y="614"/>
                            <a:pt x="24139" y="614"/>
                          </a:cubicBezTo>
                          <a:cubicBezTo>
                            <a:pt x="16361" y="614"/>
                            <a:pt x="10417" y="3690"/>
                            <a:pt x="6310" y="9841"/>
                          </a:cubicBezTo>
                          <a:cubicBezTo>
                            <a:pt x="2202" y="16003"/>
                            <a:pt x="148" y="24927"/>
                            <a:pt x="148" y="36615"/>
                          </a:cubicBezTo>
                          <a:cubicBezTo>
                            <a:pt x="148" y="48333"/>
                            <a:pt x="2202" y="57268"/>
                            <a:pt x="6310" y="63419"/>
                          </a:cubicBezTo>
                          <a:cubicBezTo>
                            <a:pt x="10417" y="69581"/>
                            <a:pt x="16361" y="72662"/>
                            <a:pt x="24139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B6E73B18-B821-4C80-BBA9-505B75F741FE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070879" y="6118737"/>
                      <a:ext cx="47997" cy="72047"/>
                    </a:xfrm>
                    <a:custGeom>
                      <a:avLst/>
                      <a:gdLst>
                        <a:gd name="connsiteX0" fmla="*/ 24144 w 47997"/>
                        <a:gd name="connsiteY0" fmla="*/ 65216 h 72047"/>
                        <a:gd name="connsiteX1" fmla="*/ 13235 w 47997"/>
                        <a:gd name="connsiteY1" fmla="*/ 58072 h 72047"/>
                        <a:gd name="connsiteX2" fmla="*/ 9589 w 47997"/>
                        <a:gd name="connsiteY2" fmla="*/ 36611 h 72047"/>
                        <a:gd name="connsiteX3" fmla="*/ 13235 w 47997"/>
                        <a:gd name="connsiteY3" fmla="*/ 15195 h 72047"/>
                        <a:gd name="connsiteX4" fmla="*/ 24144 w 47997"/>
                        <a:gd name="connsiteY4" fmla="*/ 8051 h 72047"/>
                        <a:gd name="connsiteX5" fmla="*/ 35098 w 47997"/>
                        <a:gd name="connsiteY5" fmla="*/ 15195 h 72047"/>
                        <a:gd name="connsiteX6" fmla="*/ 38759 w 47997"/>
                        <a:gd name="connsiteY6" fmla="*/ 36611 h 72047"/>
                        <a:gd name="connsiteX7" fmla="*/ 35098 w 47997"/>
                        <a:gd name="connsiteY7" fmla="*/ 58072 h 72047"/>
                        <a:gd name="connsiteX8" fmla="*/ 24144 w 47997"/>
                        <a:gd name="connsiteY8" fmla="*/ 65216 h 72047"/>
                        <a:gd name="connsiteX9" fmla="*/ 24144 w 47997"/>
                        <a:gd name="connsiteY9" fmla="*/ 72658 h 72047"/>
                        <a:gd name="connsiteX10" fmla="*/ 41989 w 47997"/>
                        <a:gd name="connsiteY10" fmla="*/ 63415 h 72047"/>
                        <a:gd name="connsiteX11" fmla="*/ 48150 w 47997"/>
                        <a:gd name="connsiteY11" fmla="*/ 36611 h 72047"/>
                        <a:gd name="connsiteX12" fmla="*/ 41989 w 47997"/>
                        <a:gd name="connsiteY12" fmla="*/ 9837 h 72047"/>
                        <a:gd name="connsiteX13" fmla="*/ 24144 w 47997"/>
                        <a:gd name="connsiteY13" fmla="*/ 610 h 72047"/>
                        <a:gd name="connsiteX14" fmla="*/ 6315 w 47997"/>
                        <a:gd name="connsiteY14" fmla="*/ 9837 h 72047"/>
                        <a:gd name="connsiteX15" fmla="*/ 153 w 47997"/>
                        <a:gd name="connsiteY15" fmla="*/ 36611 h 72047"/>
                        <a:gd name="connsiteX16" fmla="*/ 6315 w 47997"/>
                        <a:gd name="connsiteY16" fmla="*/ 63415 h 72047"/>
                        <a:gd name="connsiteX17" fmla="*/ 24144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44" y="65216"/>
                          </a:moveTo>
                          <a:cubicBezTo>
                            <a:pt x="19312" y="65216"/>
                            <a:pt x="15676" y="62835"/>
                            <a:pt x="13235" y="58072"/>
                          </a:cubicBezTo>
                          <a:cubicBezTo>
                            <a:pt x="10804" y="53320"/>
                            <a:pt x="9589" y="46166"/>
                            <a:pt x="9589" y="36611"/>
                          </a:cubicBezTo>
                          <a:cubicBezTo>
                            <a:pt x="9589" y="27096"/>
                            <a:pt x="10804" y="19957"/>
                            <a:pt x="13235" y="15195"/>
                          </a:cubicBezTo>
                          <a:cubicBezTo>
                            <a:pt x="15676" y="10432"/>
                            <a:pt x="19312" y="8051"/>
                            <a:pt x="24144" y="8051"/>
                          </a:cubicBezTo>
                          <a:cubicBezTo>
                            <a:pt x="29016" y="8051"/>
                            <a:pt x="32667" y="10432"/>
                            <a:pt x="35098" y="15195"/>
                          </a:cubicBezTo>
                          <a:cubicBezTo>
                            <a:pt x="37539" y="19957"/>
                            <a:pt x="38759" y="27096"/>
                            <a:pt x="38759" y="36611"/>
                          </a:cubicBezTo>
                          <a:cubicBezTo>
                            <a:pt x="38759" y="46166"/>
                            <a:pt x="37539" y="53320"/>
                            <a:pt x="35098" y="58072"/>
                          </a:cubicBezTo>
                          <a:cubicBezTo>
                            <a:pt x="32667" y="62835"/>
                            <a:pt x="29016" y="65216"/>
                            <a:pt x="24144" y="65216"/>
                          </a:cubicBezTo>
                          <a:close/>
                          <a:moveTo>
                            <a:pt x="24144" y="72658"/>
                          </a:moveTo>
                          <a:cubicBezTo>
                            <a:pt x="31933" y="72658"/>
                            <a:pt x="37881" y="69577"/>
                            <a:pt x="41989" y="63415"/>
                          </a:cubicBezTo>
                          <a:cubicBezTo>
                            <a:pt x="46096" y="57264"/>
                            <a:pt x="48150" y="48329"/>
                            <a:pt x="48150" y="36611"/>
                          </a:cubicBezTo>
                          <a:cubicBezTo>
                            <a:pt x="48150" y="24923"/>
                            <a:pt x="46096" y="15999"/>
                            <a:pt x="41989" y="9837"/>
                          </a:cubicBezTo>
                          <a:cubicBezTo>
                            <a:pt x="37881" y="3686"/>
                            <a:pt x="31933" y="610"/>
                            <a:pt x="24144" y="610"/>
                          </a:cubicBezTo>
                          <a:cubicBezTo>
                            <a:pt x="16365" y="610"/>
                            <a:pt x="10422" y="3686"/>
                            <a:pt x="6315" y="9837"/>
                          </a:cubicBezTo>
                          <a:cubicBezTo>
                            <a:pt x="2207" y="15999"/>
                            <a:pt x="153" y="24923"/>
                            <a:pt x="153" y="36611"/>
                          </a:cubicBezTo>
                          <a:cubicBezTo>
                            <a:pt x="153" y="48329"/>
                            <a:pt x="2207" y="57264"/>
                            <a:pt x="6315" y="63415"/>
                          </a:cubicBezTo>
                          <a:cubicBezTo>
                            <a:pt x="10422" y="69577"/>
                            <a:pt x="16365" y="72658"/>
                            <a:pt x="24144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" name="Freeform: Shape 617">
                      <a:extLst>
                        <a:ext uri="{FF2B5EF4-FFF2-40B4-BE49-F238E27FC236}">
                          <a16:creationId xmlns:a16="http://schemas.microsoft.com/office/drawing/2014/main" id="{3E10C094-278B-4FE4-90CD-7E6BA5B4A7D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118323" y="6079888"/>
                      <a:ext cx="45705" cy="72047"/>
                    </a:xfrm>
                    <a:custGeom>
                      <a:avLst/>
                      <a:gdLst>
                        <a:gd name="connsiteX0" fmla="*/ 31546 w 45705"/>
                        <a:gd name="connsiteY0" fmla="*/ 39405 h 72047"/>
                        <a:gd name="connsiteX1" fmla="*/ 42068 w 45705"/>
                        <a:gd name="connsiteY1" fmla="*/ 33393 h 72047"/>
                        <a:gd name="connsiteX2" fmla="*/ 45863 w 45705"/>
                        <a:gd name="connsiteY2" fmla="*/ 22141 h 72047"/>
                        <a:gd name="connsiteX3" fmla="*/ 38794 w 45705"/>
                        <a:gd name="connsiteY3" fmla="*/ 6231 h 72047"/>
                        <a:gd name="connsiteX4" fmla="*/ 18702 w 45705"/>
                        <a:gd name="connsiteY4" fmla="*/ 606 h 72047"/>
                        <a:gd name="connsiteX5" fmla="*/ 9713 w 45705"/>
                        <a:gd name="connsiteY5" fmla="*/ 1469 h 72047"/>
                        <a:gd name="connsiteX6" fmla="*/ 158 w 45705"/>
                        <a:gd name="connsiteY6" fmla="*/ 4059 h 72047"/>
                        <a:gd name="connsiteX7" fmla="*/ 158 w 45705"/>
                        <a:gd name="connsiteY7" fmla="*/ 13122 h 72047"/>
                        <a:gd name="connsiteX8" fmla="*/ 8701 w 45705"/>
                        <a:gd name="connsiteY8" fmla="*/ 9684 h 72047"/>
                        <a:gd name="connsiteX9" fmla="*/ 18434 w 45705"/>
                        <a:gd name="connsiteY9" fmla="*/ 8523 h 72047"/>
                        <a:gd name="connsiteX10" fmla="*/ 31888 w 45705"/>
                        <a:gd name="connsiteY10" fmla="*/ 12006 h 72047"/>
                        <a:gd name="connsiteX11" fmla="*/ 36517 w 45705"/>
                        <a:gd name="connsiteY11" fmla="*/ 22141 h 72047"/>
                        <a:gd name="connsiteX12" fmla="*/ 32216 w 45705"/>
                        <a:gd name="connsiteY12" fmla="*/ 31741 h 72047"/>
                        <a:gd name="connsiteX13" fmla="*/ 20250 w 45705"/>
                        <a:gd name="connsiteY13" fmla="*/ 35208 h 72047"/>
                        <a:gd name="connsiteX14" fmla="*/ 12154 w 45705"/>
                        <a:gd name="connsiteY14" fmla="*/ 35208 h 72047"/>
                        <a:gd name="connsiteX15" fmla="*/ 12154 w 45705"/>
                        <a:gd name="connsiteY15" fmla="*/ 42932 h 72047"/>
                        <a:gd name="connsiteX16" fmla="*/ 20622 w 45705"/>
                        <a:gd name="connsiteY16" fmla="*/ 42932 h 72047"/>
                        <a:gd name="connsiteX17" fmla="*/ 31219 w 45705"/>
                        <a:gd name="connsiteY17" fmla="*/ 45701 h 72047"/>
                        <a:gd name="connsiteX18" fmla="*/ 34895 w 45705"/>
                        <a:gd name="connsiteY18" fmla="*/ 53678 h 72047"/>
                        <a:gd name="connsiteX19" fmla="*/ 31100 w 45705"/>
                        <a:gd name="connsiteY19" fmla="*/ 61878 h 72047"/>
                        <a:gd name="connsiteX20" fmla="*/ 20250 w 45705"/>
                        <a:gd name="connsiteY20" fmla="*/ 64751 h 72047"/>
                        <a:gd name="connsiteX21" fmla="*/ 11960 w 45705"/>
                        <a:gd name="connsiteY21" fmla="*/ 63902 h 72047"/>
                        <a:gd name="connsiteX22" fmla="*/ 2242 w 45705"/>
                        <a:gd name="connsiteY22" fmla="*/ 61313 h 72047"/>
                        <a:gd name="connsiteX23" fmla="*/ 2242 w 45705"/>
                        <a:gd name="connsiteY23" fmla="*/ 69677 h 72047"/>
                        <a:gd name="connsiteX24" fmla="*/ 12273 w 45705"/>
                        <a:gd name="connsiteY24" fmla="*/ 71909 h 72047"/>
                        <a:gd name="connsiteX25" fmla="*/ 21083 w 45705"/>
                        <a:gd name="connsiteY25" fmla="*/ 72653 h 72047"/>
                        <a:gd name="connsiteX26" fmla="*/ 38005 w 45705"/>
                        <a:gd name="connsiteY26" fmla="*/ 67787 h 72047"/>
                        <a:gd name="connsiteX27" fmla="*/ 44241 w 45705"/>
                        <a:gd name="connsiteY27" fmla="*/ 54660 h 72047"/>
                        <a:gd name="connsiteX28" fmla="*/ 40937 w 45705"/>
                        <a:gd name="connsiteY28" fmla="*/ 44912 h 72047"/>
                        <a:gd name="connsiteX29" fmla="*/ 31546 w 45705"/>
                        <a:gd name="connsiteY29" fmla="*/ 39405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45705" h="72047">
                          <a:moveTo>
                            <a:pt x="31546" y="39405"/>
                          </a:moveTo>
                          <a:cubicBezTo>
                            <a:pt x="36041" y="38443"/>
                            <a:pt x="39548" y="36439"/>
                            <a:pt x="42068" y="33393"/>
                          </a:cubicBezTo>
                          <a:cubicBezTo>
                            <a:pt x="44598" y="30356"/>
                            <a:pt x="45863" y="26606"/>
                            <a:pt x="45863" y="22141"/>
                          </a:cubicBezTo>
                          <a:cubicBezTo>
                            <a:pt x="45863" y="15295"/>
                            <a:pt x="43507" y="9992"/>
                            <a:pt x="38794" y="6231"/>
                          </a:cubicBezTo>
                          <a:cubicBezTo>
                            <a:pt x="34081" y="2481"/>
                            <a:pt x="27384" y="606"/>
                            <a:pt x="18702" y="606"/>
                          </a:cubicBezTo>
                          <a:cubicBezTo>
                            <a:pt x="15795" y="606"/>
                            <a:pt x="12799" y="893"/>
                            <a:pt x="9713" y="1469"/>
                          </a:cubicBezTo>
                          <a:cubicBezTo>
                            <a:pt x="6627" y="2044"/>
                            <a:pt x="3442" y="2908"/>
                            <a:pt x="158" y="4059"/>
                          </a:cubicBezTo>
                          <a:lnTo>
                            <a:pt x="158" y="13122"/>
                          </a:lnTo>
                          <a:cubicBezTo>
                            <a:pt x="2758" y="11604"/>
                            <a:pt x="5605" y="10458"/>
                            <a:pt x="8701" y="9684"/>
                          </a:cubicBezTo>
                          <a:cubicBezTo>
                            <a:pt x="11806" y="8910"/>
                            <a:pt x="15051" y="8523"/>
                            <a:pt x="18434" y="8523"/>
                          </a:cubicBezTo>
                          <a:cubicBezTo>
                            <a:pt x="24318" y="8523"/>
                            <a:pt x="28803" y="9684"/>
                            <a:pt x="31888" y="12006"/>
                          </a:cubicBezTo>
                          <a:cubicBezTo>
                            <a:pt x="34974" y="14328"/>
                            <a:pt x="36517" y="17706"/>
                            <a:pt x="36517" y="22141"/>
                          </a:cubicBezTo>
                          <a:cubicBezTo>
                            <a:pt x="36517" y="26239"/>
                            <a:pt x="35083" y="29439"/>
                            <a:pt x="32216" y="31741"/>
                          </a:cubicBezTo>
                          <a:cubicBezTo>
                            <a:pt x="29348" y="34052"/>
                            <a:pt x="25360" y="35208"/>
                            <a:pt x="20250" y="35208"/>
                          </a:cubicBezTo>
                          <a:lnTo>
                            <a:pt x="12154" y="35208"/>
                          </a:lnTo>
                          <a:lnTo>
                            <a:pt x="12154" y="42932"/>
                          </a:lnTo>
                          <a:lnTo>
                            <a:pt x="20622" y="42932"/>
                          </a:lnTo>
                          <a:cubicBezTo>
                            <a:pt x="25236" y="42932"/>
                            <a:pt x="28768" y="43855"/>
                            <a:pt x="31219" y="45701"/>
                          </a:cubicBezTo>
                          <a:cubicBezTo>
                            <a:pt x="33669" y="47546"/>
                            <a:pt x="34895" y="50205"/>
                            <a:pt x="34895" y="53678"/>
                          </a:cubicBezTo>
                          <a:cubicBezTo>
                            <a:pt x="34895" y="57240"/>
                            <a:pt x="33630" y="59973"/>
                            <a:pt x="31100" y="61878"/>
                          </a:cubicBezTo>
                          <a:cubicBezTo>
                            <a:pt x="28579" y="63793"/>
                            <a:pt x="24963" y="64751"/>
                            <a:pt x="20250" y="64751"/>
                          </a:cubicBezTo>
                          <a:cubicBezTo>
                            <a:pt x="17670" y="64751"/>
                            <a:pt x="14907" y="64468"/>
                            <a:pt x="11960" y="63902"/>
                          </a:cubicBezTo>
                          <a:cubicBezTo>
                            <a:pt x="9013" y="63347"/>
                            <a:pt x="5774" y="62483"/>
                            <a:pt x="2242" y="61313"/>
                          </a:cubicBezTo>
                          <a:lnTo>
                            <a:pt x="2242" y="69677"/>
                          </a:lnTo>
                          <a:cubicBezTo>
                            <a:pt x="5814" y="70669"/>
                            <a:pt x="9157" y="71413"/>
                            <a:pt x="12273" y="71909"/>
                          </a:cubicBezTo>
                          <a:cubicBezTo>
                            <a:pt x="15388" y="72405"/>
                            <a:pt x="18325" y="72653"/>
                            <a:pt x="21083" y="72653"/>
                          </a:cubicBezTo>
                          <a:cubicBezTo>
                            <a:pt x="28217" y="72653"/>
                            <a:pt x="33858" y="71031"/>
                            <a:pt x="38005" y="67787"/>
                          </a:cubicBezTo>
                          <a:cubicBezTo>
                            <a:pt x="42162" y="64552"/>
                            <a:pt x="44241" y="60177"/>
                            <a:pt x="44241" y="54660"/>
                          </a:cubicBezTo>
                          <a:cubicBezTo>
                            <a:pt x="44241" y="50810"/>
                            <a:pt x="43140" y="47561"/>
                            <a:pt x="40937" y="44912"/>
                          </a:cubicBezTo>
                          <a:cubicBezTo>
                            <a:pt x="38734" y="42263"/>
                            <a:pt x="35604" y="40427"/>
                            <a:pt x="31546" y="394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89" name="Graphic 2">
                  <a:extLst>
                    <a:ext uri="{FF2B5EF4-FFF2-40B4-BE49-F238E27FC236}">
                      <a16:creationId xmlns:a16="http://schemas.microsoft.com/office/drawing/2014/main" id="{C49795B0-DDD7-4CAF-A04E-62C03D6D60D0}"/>
                    </a:ext>
                  </a:extLst>
                </p:cNvPr>
                <p:cNvGrpSpPr/>
                <p:nvPr/>
              </p:nvGrpSpPr>
              <p:grpSpPr>
                <a:xfrm>
                  <a:off x="7214117" y="6000750"/>
                  <a:ext cx="222564" cy="274490"/>
                  <a:chOff x="7214117" y="6000750"/>
                  <a:chExt cx="222564" cy="274490"/>
                </a:xfrm>
                <a:solidFill>
                  <a:srgbClr val="000000"/>
                </a:solidFill>
              </p:grpSpPr>
              <p:sp>
                <p:nvSpPr>
                  <p:cNvPr id="607" name="Freeform: Shape 606">
                    <a:extLst>
                      <a:ext uri="{FF2B5EF4-FFF2-40B4-BE49-F238E27FC236}">
                        <a16:creationId xmlns:a16="http://schemas.microsoft.com/office/drawing/2014/main" id="{87B95C51-09A5-4273-AD87-2775428B7D37}"/>
                      </a:ext>
                    </a:extLst>
                  </p:cNvPr>
                  <p:cNvSpPr/>
                  <p:nvPr/>
                </p:nvSpPr>
                <p:spPr>
                  <a:xfrm>
                    <a:off x="7330163" y="6000750"/>
                    <a:ext cx="9525" cy="33337"/>
                  </a:xfrm>
                  <a:custGeom>
                    <a:avLst/>
                    <a:gdLst>
                      <a:gd name="connsiteX0" fmla="*/ 210 w 9525"/>
                      <a:gd name="connsiteY0" fmla="*/ 630 h 33337"/>
                      <a:gd name="connsiteX1" fmla="*/ 210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210" y="630"/>
                        </a:moveTo>
                        <a:lnTo>
                          <a:pt x="210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08" name="Graphic 2">
                    <a:extLst>
                      <a:ext uri="{FF2B5EF4-FFF2-40B4-BE49-F238E27FC236}">
                        <a16:creationId xmlns:a16="http://schemas.microsoft.com/office/drawing/2014/main" id="{4B43FD8A-7A9D-42E2-83D2-6E92951045A5}"/>
                      </a:ext>
                    </a:extLst>
                  </p:cNvPr>
                  <p:cNvGrpSpPr/>
                  <p:nvPr/>
                </p:nvGrpSpPr>
                <p:grpSpPr>
                  <a:xfrm>
                    <a:off x="7214117" y="6072154"/>
                    <a:ext cx="222564" cy="203086"/>
                    <a:chOff x="7214117" y="6072154"/>
                    <a:chExt cx="222564" cy="203086"/>
                  </a:xfrm>
                  <a:solidFill>
                    <a:srgbClr val="000000"/>
                  </a:solidFill>
                </p:grpSpPr>
                <p:sp>
                  <p:nvSpPr>
                    <p:cNvPr id="609" name="Freeform: Shape 608">
                      <a:extLst>
                        <a:ext uri="{FF2B5EF4-FFF2-40B4-BE49-F238E27FC236}">
                          <a16:creationId xmlns:a16="http://schemas.microsoft.com/office/drawing/2014/main" id="{6036E530-2127-4FDF-B205-DC14D016552D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231681" y="6197610"/>
                      <a:ext cx="44082" cy="70693"/>
                    </a:xfrm>
                    <a:custGeom>
                      <a:avLst/>
                      <a:gdLst>
                        <a:gd name="connsiteX0" fmla="*/ 11467 w 44082"/>
                        <a:gd name="connsiteY0" fmla="*/ 8520 h 70693"/>
                        <a:gd name="connsiteX1" fmla="*/ 44254 w 44082"/>
                        <a:gd name="connsiteY1" fmla="*/ 8520 h 70693"/>
                        <a:gd name="connsiteX2" fmla="*/ 44254 w 44082"/>
                        <a:gd name="connsiteY2" fmla="*/ 617 h 70693"/>
                        <a:gd name="connsiteX3" fmla="*/ 171 w 44082"/>
                        <a:gd name="connsiteY3" fmla="*/ 617 h 70693"/>
                        <a:gd name="connsiteX4" fmla="*/ 171 w 44082"/>
                        <a:gd name="connsiteY4" fmla="*/ 8520 h 70693"/>
                        <a:gd name="connsiteX5" fmla="*/ 14741 w 44082"/>
                        <a:gd name="connsiteY5" fmla="*/ 23373 h 70693"/>
                        <a:gd name="connsiteX6" fmla="*/ 26350 w 44082"/>
                        <a:gd name="connsiteY6" fmla="*/ 35413 h 70693"/>
                        <a:gd name="connsiteX7" fmla="*/ 32645 w 44082"/>
                        <a:gd name="connsiteY7" fmla="*/ 43986 h 70693"/>
                        <a:gd name="connsiteX8" fmla="*/ 34446 w 44082"/>
                        <a:gd name="connsiteY8" fmla="*/ 50891 h 70693"/>
                        <a:gd name="connsiteX9" fmla="*/ 30562 w 44082"/>
                        <a:gd name="connsiteY9" fmla="*/ 59910 h 70693"/>
                        <a:gd name="connsiteX10" fmla="*/ 20441 w 44082"/>
                        <a:gd name="connsiteY10" fmla="*/ 63408 h 70693"/>
                        <a:gd name="connsiteX11" fmla="*/ 11110 w 44082"/>
                        <a:gd name="connsiteY11" fmla="*/ 61875 h 70693"/>
                        <a:gd name="connsiteX12" fmla="*/ 632 w 44082"/>
                        <a:gd name="connsiteY12" fmla="*/ 57217 h 70693"/>
                        <a:gd name="connsiteX13" fmla="*/ 632 w 44082"/>
                        <a:gd name="connsiteY13" fmla="*/ 66712 h 70693"/>
                        <a:gd name="connsiteX14" fmla="*/ 11229 w 44082"/>
                        <a:gd name="connsiteY14" fmla="*/ 70150 h 70693"/>
                        <a:gd name="connsiteX15" fmla="*/ 20263 w 44082"/>
                        <a:gd name="connsiteY15" fmla="*/ 71311 h 70693"/>
                        <a:gd name="connsiteX16" fmla="*/ 37467 w 44082"/>
                        <a:gd name="connsiteY16" fmla="*/ 65908 h 70693"/>
                        <a:gd name="connsiteX17" fmla="*/ 43882 w 44082"/>
                        <a:gd name="connsiteY17" fmla="*/ 51502 h 70693"/>
                        <a:gd name="connsiteX18" fmla="*/ 42275 w 44082"/>
                        <a:gd name="connsiteY18" fmla="*/ 43376 h 70693"/>
                        <a:gd name="connsiteX19" fmla="*/ 36440 w 44082"/>
                        <a:gd name="connsiteY19" fmla="*/ 34342 h 70693"/>
                        <a:gd name="connsiteX20" fmla="*/ 29044 w 44082"/>
                        <a:gd name="connsiteY20" fmla="*/ 26543 h 70693"/>
                        <a:gd name="connsiteX21" fmla="*/ 11467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467" y="8520"/>
                          </a:moveTo>
                          <a:lnTo>
                            <a:pt x="44254" y="8520"/>
                          </a:lnTo>
                          <a:lnTo>
                            <a:pt x="44254" y="617"/>
                          </a:lnTo>
                          <a:lnTo>
                            <a:pt x="171" y="617"/>
                          </a:lnTo>
                          <a:lnTo>
                            <a:pt x="171" y="8520"/>
                          </a:lnTo>
                          <a:cubicBezTo>
                            <a:pt x="3733" y="12211"/>
                            <a:pt x="8590" y="17162"/>
                            <a:pt x="14741" y="23373"/>
                          </a:cubicBezTo>
                          <a:cubicBezTo>
                            <a:pt x="20903" y="29594"/>
                            <a:pt x="24772" y="33607"/>
                            <a:pt x="26350" y="35413"/>
                          </a:cubicBezTo>
                          <a:cubicBezTo>
                            <a:pt x="29356" y="38787"/>
                            <a:pt x="31455" y="41644"/>
                            <a:pt x="32645" y="43986"/>
                          </a:cubicBezTo>
                          <a:cubicBezTo>
                            <a:pt x="33846" y="46327"/>
                            <a:pt x="34446" y="48629"/>
                            <a:pt x="34446" y="50891"/>
                          </a:cubicBezTo>
                          <a:cubicBezTo>
                            <a:pt x="34446" y="54582"/>
                            <a:pt x="33151" y="57589"/>
                            <a:pt x="30562" y="59910"/>
                          </a:cubicBezTo>
                          <a:cubicBezTo>
                            <a:pt x="27972" y="62242"/>
                            <a:pt x="24599" y="63408"/>
                            <a:pt x="20441" y="63408"/>
                          </a:cubicBezTo>
                          <a:cubicBezTo>
                            <a:pt x="17495" y="63408"/>
                            <a:pt x="14384" y="62897"/>
                            <a:pt x="11110" y="61875"/>
                          </a:cubicBezTo>
                          <a:cubicBezTo>
                            <a:pt x="7846" y="60853"/>
                            <a:pt x="4353" y="59300"/>
                            <a:pt x="632" y="57217"/>
                          </a:cubicBezTo>
                          <a:lnTo>
                            <a:pt x="632" y="66712"/>
                          </a:lnTo>
                          <a:cubicBezTo>
                            <a:pt x="4413" y="68230"/>
                            <a:pt x="7945" y="69376"/>
                            <a:pt x="11229" y="70150"/>
                          </a:cubicBezTo>
                          <a:cubicBezTo>
                            <a:pt x="14523" y="70924"/>
                            <a:pt x="17534" y="71311"/>
                            <a:pt x="20263" y="71311"/>
                          </a:cubicBezTo>
                          <a:cubicBezTo>
                            <a:pt x="27456" y="71311"/>
                            <a:pt x="33191" y="69510"/>
                            <a:pt x="37467" y="65908"/>
                          </a:cubicBezTo>
                          <a:cubicBezTo>
                            <a:pt x="41744" y="62316"/>
                            <a:pt x="43882" y="57514"/>
                            <a:pt x="43882" y="51502"/>
                          </a:cubicBezTo>
                          <a:cubicBezTo>
                            <a:pt x="43882" y="48644"/>
                            <a:pt x="43346" y="45935"/>
                            <a:pt x="42275" y="43376"/>
                          </a:cubicBezTo>
                          <a:cubicBezTo>
                            <a:pt x="41213" y="40826"/>
                            <a:pt x="39268" y="37814"/>
                            <a:pt x="36440" y="34342"/>
                          </a:cubicBezTo>
                          <a:cubicBezTo>
                            <a:pt x="35667" y="33439"/>
                            <a:pt x="33201" y="30839"/>
                            <a:pt x="29044" y="26543"/>
                          </a:cubicBezTo>
                          <a:cubicBezTo>
                            <a:pt x="24896" y="22247"/>
                            <a:pt x="19038" y="16239"/>
                            <a:pt x="11467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0" name="Freeform: Shape 609">
                      <a:extLst>
                        <a:ext uri="{FF2B5EF4-FFF2-40B4-BE49-F238E27FC236}">
                          <a16:creationId xmlns:a16="http://schemas.microsoft.com/office/drawing/2014/main" id="{F0952AEF-3BC0-41EE-8A80-CFACEC8C26A0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277545" y="6157690"/>
                      <a:ext cx="47997" cy="72047"/>
                    </a:xfrm>
                    <a:custGeom>
                      <a:avLst/>
                      <a:gdLst>
                        <a:gd name="connsiteX0" fmla="*/ 24166 w 47997"/>
                        <a:gd name="connsiteY0" fmla="*/ 65220 h 72047"/>
                        <a:gd name="connsiteX1" fmla="*/ 13257 w 47997"/>
                        <a:gd name="connsiteY1" fmla="*/ 58076 h 72047"/>
                        <a:gd name="connsiteX2" fmla="*/ 9610 w 47997"/>
                        <a:gd name="connsiteY2" fmla="*/ 36615 h 72047"/>
                        <a:gd name="connsiteX3" fmla="*/ 13257 w 47997"/>
                        <a:gd name="connsiteY3" fmla="*/ 15199 h 72047"/>
                        <a:gd name="connsiteX4" fmla="*/ 24166 w 47997"/>
                        <a:gd name="connsiteY4" fmla="*/ 8055 h 72047"/>
                        <a:gd name="connsiteX5" fmla="*/ 35120 w 47997"/>
                        <a:gd name="connsiteY5" fmla="*/ 15199 h 72047"/>
                        <a:gd name="connsiteX6" fmla="*/ 38781 w 47997"/>
                        <a:gd name="connsiteY6" fmla="*/ 36615 h 72047"/>
                        <a:gd name="connsiteX7" fmla="*/ 35120 w 47997"/>
                        <a:gd name="connsiteY7" fmla="*/ 58076 h 72047"/>
                        <a:gd name="connsiteX8" fmla="*/ 24166 w 47997"/>
                        <a:gd name="connsiteY8" fmla="*/ 65220 h 72047"/>
                        <a:gd name="connsiteX9" fmla="*/ 24166 w 47997"/>
                        <a:gd name="connsiteY9" fmla="*/ 72662 h 72047"/>
                        <a:gd name="connsiteX10" fmla="*/ 42010 w 47997"/>
                        <a:gd name="connsiteY10" fmla="*/ 63419 h 72047"/>
                        <a:gd name="connsiteX11" fmla="*/ 48172 w 47997"/>
                        <a:gd name="connsiteY11" fmla="*/ 36615 h 72047"/>
                        <a:gd name="connsiteX12" fmla="*/ 42010 w 47997"/>
                        <a:gd name="connsiteY12" fmla="*/ 9841 h 72047"/>
                        <a:gd name="connsiteX13" fmla="*/ 24166 w 47997"/>
                        <a:gd name="connsiteY13" fmla="*/ 614 h 72047"/>
                        <a:gd name="connsiteX14" fmla="*/ 6336 w 47997"/>
                        <a:gd name="connsiteY14" fmla="*/ 9841 h 72047"/>
                        <a:gd name="connsiteX15" fmla="*/ 175 w 47997"/>
                        <a:gd name="connsiteY15" fmla="*/ 36615 h 72047"/>
                        <a:gd name="connsiteX16" fmla="*/ 6336 w 47997"/>
                        <a:gd name="connsiteY16" fmla="*/ 63419 h 72047"/>
                        <a:gd name="connsiteX17" fmla="*/ 24166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66" y="65220"/>
                          </a:moveTo>
                          <a:cubicBezTo>
                            <a:pt x="19334" y="65220"/>
                            <a:pt x="15698" y="62839"/>
                            <a:pt x="13257" y="58076"/>
                          </a:cubicBezTo>
                          <a:cubicBezTo>
                            <a:pt x="10826" y="53324"/>
                            <a:pt x="9610" y="46170"/>
                            <a:pt x="9610" y="36615"/>
                          </a:cubicBezTo>
                          <a:cubicBezTo>
                            <a:pt x="9610" y="27100"/>
                            <a:pt x="10826" y="19961"/>
                            <a:pt x="13257" y="15199"/>
                          </a:cubicBezTo>
                          <a:cubicBezTo>
                            <a:pt x="15698" y="10437"/>
                            <a:pt x="19334" y="8055"/>
                            <a:pt x="24166" y="8055"/>
                          </a:cubicBezTo>
                          <a:cubicBezTo>
                            <a:pt x="29037" y="8055"/>
                            <a:pt x="32689" y="10437"/>
                            <a:pt x="35120" y="15199"/>
                          </a:cubicBezTo>
                          <a:cubicBezTo>
                            <a:pt x="37560" y="19961"/>
                            <a:pt x="38781" y="27100"/>
                            <a:pt x="38781" y="36615"/>
                          </a:cubicBezTo>
                          <a:cubicBezTo>
                            <a:pt x="38781" y="46170"/>
                            <a:pt x="37560" y="53324"/>
                            <a:pt x="35120" y="58076"/>
                          </a:cubicBezTo>
                          <a:cubicBezTo>
                            <a:pt x="32689" y="62839"/>
                            <a:pt x="29037" y="65220"/>
                            <a:pt x="24166" y="65220"/>
                          </a:cubicBezTo>
                          <a:close/>
                          <a:moveTo>
                            <a:pt x="24166" y="72662"/>
                          </a:moveTo>
                          <a:cubicBezTo>
                            <a:pt x="31955" y="72662"/>
                            <a:pt x="37903" y="69581"/>
                            <a:pt x="42010" y="63419"/>
                          </a:cubicBezTo>
                          <a:cubicBezTo>
                            <a:pt x="46118" y="57268"/>
                            <a:pt x="48172" y="48333"/>
                            <a:pt x="48172" y="36615"/>
                          </a:cubicBezTo>
                          <a:cubicBezTo>
                            <a:pt x="48172" y="24927"/>
                            <a:pt x="46118" y="16003"/>
                            <a:pt x="42010" y="9841"/>
                          </a:cubicBezTo>
                          <a:cubicBezTo>
                            <a:pt x="37903" y="3690"/>
                            <a:pt x="31955" y="614"/>
                            <a:pt x="24166" y="614"/>
                          </a:cubicBezTo>
                          <a:cubicBezTo>
                            <a:pt x="16387" y="614"/>
                            <a:pt x="10444" y="3690"/>
                            <a:pt x="6336" y="9841"/>
                          </a:cubicBezTo>
                          <a:cubicBezTo>
                            <a:pt x="2229" y="16003"/>
                            <a:pt x="175" y="24927"/>
                            <a:pt x="175" y="36615"/>
                          </a:cubicBezTo>
                          <a:cubicBezTo>
                            <a:pt x="175" y="48333"/>
                            <a:pt x="2229" y="57268"/>
                            <a:pt x="6336" y="63419"/>
                          </a:cubicBezTo>
                          <a:cubicBezTo>
                            <a:pt x="10444" y="69581"/>
                            <a:pt x="16387" y="72662"/>
                            <a:pt x="24166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1" name="Freeform: Shape 610">
                      <a:extLst>
                        <a:ext uri="{FF2B5EF4-FFF2-40B4-BE49-F238E27FC236}">
                          <a16:creationId xmlns:a16="http://schemas.microsoft.com/office/drawing/2014/main" id="{B401BE6F-E07A-4DB8-961C-94597910E604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323968" y="6118737"/>
                      <a:ext cx="47997" cy="72047"/>
                    </a:xfrm>
                    <a:custGeom>
                      <a:avLst/>
                      <a:gdLst>
                        <a:gd name="connsiteX0" fmla="*/ 24171 w 47997"/>
                        <a:gd name="connsiteY0" fmla="*/ 65216 h 72047"/>
                        <a:gd name="connsiteX1" fmla="*/ 13262 w 47997"/>
                        <a:gd name="connsiteY1" fmla="*/ 58072 h 72047"/>
                        <a:gd name="connsiteX2" fmla="*/ 9615 w 47997"/>
                        <a:gd name="connsiteY2" fmla="*/ 36611 h 72047"/>
                        <a:gd name="connsiteX3" fmla="*/ 13262 w 47997"/>
                        <a:gd name="connsiteY3" fmla="*/ 15195 h 72047"/>
                        <a:gd name="connsiteX4" fmla="*/ 24171 w 47997"/>
                        <a:gd name="connsiteY4" fmla="*/ 8051 h 72047"/>
                        <a:gd name="connsiteX5" fmla="*/ 35124 w 47997"/>
                        <a:gd name="connsiteY5" fmla="*/ 15195 h 72047"/>
                        <a:gd name="connsiteX6" fmla="*/ 38786 w 47997"/>
                        <a:gd name="connsiteY6" fmla="*/ 36611 h 72047"/>
                        <a:gd name="connsiteX7" fmla="*/ 35124 w 47997"/>
                        <a:gd name="connsiteY7" fmla="*/ 58072 h 72047"/>
                        <a:gd name="connsiteX8" fmla="*/ 24171 w 47997"/>
                        <a:gd name="connsiteY8" fmla="*/ 65216 h 72047"/>
                        <a:gd name="connsiteX9" fmla="*/ 24171 w 47997"/>
                        <a:gd name="connsiteY9" fmla="*/ 72658 h 72047"/>
                        <a:gd name="connsiteX10" fmla="*/ 42015 w 47997"/>
                        <a:gd name="connsiteY10" fmla="*/ 63415 h 72047"/>
                        <a:gd name="connsiteX11" fmla="*/ 48177 w 47997"/>
                        <a:gd name="connsiteY11" fmla="*/ 36611 h 72047"/>
                        <a:gd name="connsiteX12" fmla="*/ 42015 w 47997"/>
                        <a:gd name="connsiteY12" fmla="*/ 9837 h 72047"/>
                        <a:gd name="connsiteX13" fmla="*/ 24171 w 47997"/>
                        <a:gd name="connsiteY13" fmla="*/ 610 h 72047"/>
                        <a:gd name="connsiteX14" fmla="*/ 6341 w 47997"/>
                        <a:gd name="connsiteY14" fmla="*/ 9837 h 72047"/>
                        <a:gd name="connsiteX15" fmla="*/ 180 w 47997"/>
                        <a:gd name="connsiteY15" fmla="*/ 36611 h 72047"/>
                        <a:gd name="connsiteX16" fmla="*/ 6341 w 47997"/>
                        <a:gd name="connsiteY16" fmla="*/ 63415 h 72047"/>
                        <a:gd name="connsiteX17" fmla="*/ 24171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71" y="65216"/>
                          </a:moveTo>
                          <a:cubicBezTo>
                            <a:pt x="19339" y="65216"/>
                            <a:pt x="15702" y="62835"/>
                            <a:pt x="13262" y="58072"/>
                          </a:cubicBezTo>
                          <a:cubicBezTo>
                            <a:pt x="10831" y="53320"/>
                            <a:pt x="9615" y="46166"/>
                            <a:pt x="9615" y="36611"/>
                          </a:cubicBezTo>
                          <a:cubicBezTo>
                            <a:pt x="9615" y="27096"/>
                            <a:pt x="10831" y="19957"/>
                            <a:pt x="13262" y="15195"/>
                          </a:cubicBezTo>
                          <a:cubicBezTo>
                            <a:pt x="15702" y="10432"/>
                            <a:pt x="19339" y="8051"/>
                            <a:pt x="24171" y="8051"/>
                          </a:cubicBezTo>
                          <a:cubicBezTo>
                            <a:pt x="29042" y="8051"/>
                            <a:pt x="32694" y="10432"/>
                            <a:pt x="35124" y="15195"/>
                          </a:cubicBezTo>
                          <a:cubicBezTo>
                            <a:pt x="37565" y="19957"/>
                            <a:pt x="38786" y="27096"/>
                            <a:pt x="38786" y="36611"/>
                          </a:cubicBezTo>
                          <a:cubicBezTo>
                            <a:pt x="38786" y="46166"/>
                            <a:pt x="37565" y="53320"/>
                            <a:pt x="35124" y="58072"/>
                          </a:cubicBezTo>
                          <a:cubicBezTo>
                            <a:pt x="32694" y="62835"/>
                            <a:pt x="29042" y="65216"/>
                            <a:pt x="24171" y="65216"/>
                          </a:cubicBezTo>
                          <a:close/>
                          <a:moveTo>
                            <a:pt x="24171" y="72658"/>
                          </a:moveTo>
                          <a:cubicBezTo>
                            <a:pt x="31959" y="72658"/>
                            <a:pt x="37908" y="69577"/>
                            <a:pt x="42015" y="63415"/>
                          </a:cubicBezTo>
                          <a:cubicBezTo>
                            <a:pt x="46123" y="57264"/>
                            <a:pt x="48177" y="48329"/>
                            <a:pt x="48177" y="36611"/>
                          </a:cubicBezTo>
                          <a:cubicBezTo>
                            <a:pt x="48177" y="24923"/>
                            <a:pt x="46123" y="15999"/>
                            <a:pt x="42015" y="9837"/>
                          </a:cubicBezTo>
                          <a:cubicBezTo>
                            <a:pt x="37908" y="3686"/>
                            <a:pt x="31959" y="610"/>
                            <a:pt x="24171" y="610"/>
                          </a:cubicBezTo>
                          <a:cubicBezTo>
                            <a:pt x="16392" y="610"/>
                            <a:pt x="10449" y="3686"/>
                            <a:pt x="6341" y="9837"/>
                          </a:cubicBezTo>
                          <a:cubicBezTo>
                            <a:pt x="2233" y="15999"/>
                            <a:pt x="180" y="24923"/>
                            <a:pt x="180" y="36611"/>
                          </a:cubicBezTo>
                          <a:cubicBezTo>
                            <a:pt x="180" y="48329"/>
                            <a:pt x="2233" y="57264"/>
                            <a:pt x="6341" y="63415"/>
                          </a:cubicBezTo>
                          <a:cubicBezTo>
                            <a:pt x="10449" y="69577"/>
                            <a:pt x="16392" y="72658"/>
                            <a:pt x="24171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2" name="Freeform: Shape 611">
                      <a:extLst>
                        <a:ext uri="{FF2B5EF4-FFF2-40B4-BE49-F238E27FC236}">
                          <a16:creationId xmlns:a16="http://schemas.microsoft.com/office/drawing/2014/main" id="{B93F48E7-F768-43EB-9886-4A10264A072F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368810" y="6081251"/>
                      <a:ext cx="50601" cy="69443"/>
                    </a:xfrm>
                    <a:custGeom>
                      <a:avLst/>
                      <a:gdLst>
                        <a:gd name="connsiteX0" fmla="*/ 31528 w 50601"/>
                        <a:gd name="connsiteY0" fmla="*/ 61863 h 69443"/>
                        <a:gd name="connsiteX1" fmla="*/ 7805 w 50601"/>
                        <a:gd name="connsiteY1" fmla="*/ 24790 h 69443"/>
                        <a:gd name="connsiteX2" fmla="*/ 31528 w 50601"/>
                        <a:gd name="connsiteY2" fmla="*/ 24790 h 69443"/>
                        <a:gd name="connsiteX3" fmla="*/ 29057 w 50601"/>
                        <a:gd name="connsiteY3" fmla="*/ 70049 h 69443"/>
                        <a:gd name="connsiteX4" fmla="*/ 40874 w 50601"/>
                        <a:gd name="connsiteY4" fmla="*/ 70049 h 69443"/>
                        <a:gd name="connsiteX5" fmla="*/ 40874 w 50601"/>
                        <a:gd name="connsiteY5" fmla="*/ 24790 h 69443"/>
                        <a:gd name="connsiteX6" fmla="*/ 50786 w 50601"/>
                        <a:gd name="connsiteY6" fmla="*/ 24790 h 69443"/>
                        <a:gd name="connsiteX7" fmla="*/ 50786 w 50601"/>
                        <a:gd name="connsiteY7" fmla="*/ 16977 h 69443"/>
                        <a:gd name="connsiteX8" fmla="*/ 40874 w 50601"/>
                        <a:gd name="connsiteY8" fmla="*/ 16977 h 69443"/>
                        <a:gd name="connsiteX9" fmla="*/ 40874 w 50601"/>
                        <a:gd name="connsiteY9" fmla="*/ 606 h 69443"/>
                        <a:gd name="connsiteX10" fmla="*/ 31528 w 50601"/>
                        <a:gd name="connsiteY10" fmla="*/ 606 h 69443"/>
                        <a:gd name="connsiteX11" fmla="*/ 31528 w 50601"/>
                        <a:gd name="connsiteY11" fmla="*/ 16977 h 69443"/>
                        <a:gd name="connsiteX12" fmla="*/ 185 w 50601"/>
                        <a:gd name="connsiteY12" fmla="*/ 16977 h 69443"/>
                        <a:gd name="connsiteX13" fmla="*/ 185 w 50601"/>
                        <a:gd name="connsiteY13" fmla="*/ 2604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601" h="69443">
                          <a:moveTo>
                            <a:pt x="31528" y="61863"/>
                          </a:moveTo>
                          <a:lnTo>
                            <a:pt x="7805" y="24790"/>
                          </a:lnTo>
                          <a:lnTo>
                            <a:pt x="31528" y="24790"/>
                          </a:lnTo>
                          <a:close/>
                          <a:moveTo>
                            <a:pt x="29057" y="70049"/>
                          </a:moveTo>
                          <a:lnTo>
                            <a:pt x="40874" y="70049"/>
                          </a:lnTo>
                          <a:lnTo>
                            <a:pt x="40874" y="24790"/>
                          </a:lnTo>
                          <a:lnTo>
                            <a:pt x="50786" y="24790"/>
                          </a:lnTo>
                          <a:lnTo>
                            <a:pt x="50786" y="16977"/>
                          </a:lnTo>
                          <a:lnTo>
                            <a:pt x="40874" y="16977"/>
                          </a:lnTo>
                          <a:lnTo>
                            <a:pt x="40874" y="606"/>
                          </a:lnTo>
                          <a:lnTo>
                            <a:pt x="31528" y="606"/>
                          </a:lnTo>
                          <a:lnTo>
                            <a:pt x="31528" y="16977"/>
                          </a:lnTo>
                          <a:lnTo>
                            <a:pt x="185" y="16977"/>
                          </a:lnTo>
                          <a:lnTo>
                            <a:pt x="185" y="260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0" name="Graphic 2">
                  <a:extLst>
                    <a:ext uri="{FF2B5EF4-FFF2-40B4-BE49-F238E27FC236}">
                      <a16:creationId xmlns:a16="http://schemas.microsoft.com/office/drawing/2014/main" id="{C1BCBB99-6B7B-4AB6-A544-49F077DF0240}"/>
                    </a:ext>
                  </a:extLst>
                </p:cNvPr>
                <p:cNvGrpSpPr/>
                <p:nvPr/>
              </p:nvGrpSpPr>
              <p:grpSpPr>
                <a:xfrm>
                  <a:off x="7467215" y="6000750"/>
                  <a:ext cx="220284" cy="274490"/>
                  <a:chOff x="7467215" y="6000750"/>
                  <a:chExt cx="220284" cy="274490"/>
                </a:xfrm>
                <a:solidFill>
                  <a:srgbClr val="000000"/>
                </a:solidFill>
              </p:grpSpPr>
              <p:sp>
                <p:nvSpPr>
                  <p:cNvPr id="601" name="Freeform: Shape 600">
                    <a:extLst>
                      <a:ext uri="{FF2B5EF4-FFF2-40B4-BE49-F238E27FC236}">
                        <a16:creationId xmlns:a16="http://schemas.microsoft.com/office/drawing/2014/main" id="{DB29B4AC-6DAF-47AA-8325-25A13BC746A2}"/>
                      </a:ext>
                    </a:extLst>
                  </p:cNvPr>
                  <p:cNvSpPr/>
                  <p:nvPr/>
                </p:nvSpPr>
                <p:spPr>
                  <a:xfrm>
                    <a:off x="7583262" y="6000750"/>
                    <a:ext cx="9525" cy="33337"/>
                  </a:xfrm>
                  <a:custGeom>
                    <a:avLst/>
                    <a:gdLst>
                      <a:gd name="connsiteX0" fmla="*/ 236 w 9525"/>
                      <a:gd name="connsiteY0" fmla="*/ 630 h 33337"/>
                      <a:gd name="connsiteX1" fmla="*/ 236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236" y="630"/>
                        </a:moveTo>
                        <a:lnTo>
                          <a:pt x="236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02" name="Graphic 2">
                    <a:extLst>
                      <a:ext uri="{FF2B5EF4-FFF2-40B4-BE49-F238E27FC236}">
                        <a16:creationId xmlns:a16="http://schemas.microsoft.com/office/drawing/2014/main" id="{FA7B8396-C472-4DFB-A04C-FE33D7897662}"/>
                      </a:ext>
                    </a:extLst>
                  </p:cNvPr>
                  <p:cNvGrpSpPr/>
                  <p:nvPr/>
                </p:nvGrpSpPr>
                <p:grpSpPr>
                  <a:xfrm>
                    <a:off x="7467215" y="6074067"/>
                    <a:ext cx="220284" cy="201172"/>
                    <a:chOff x="7467215" y="6074067"/>
                    <a:chExt cx="220284" cy="201172"/>
                  </a:xfrm>
                  <a:solidFill>
                    <a:srgbClr val="000000"/>
                  </a:solidFill>
                </p:grpSpPr>
                <p:sp>
                  <p:nvSpPr>
                    <p:cNvPr id="603" name="Freeform: Shape 602">
                      <a:extLst>
                        <a:ext uri="{FF2B5EF4-FFF2-40B4-BE49-F238E27FC236}">
                          <a16:creationId xmlns:a16="http://schemas.microsoft.com/office/drawing/2014/main" id="{BEC4A7BD-E125-4B79-B80A-4B0A54E7B520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484779" y="6197610"/>
                      <a:ext cx="44082" cy="70693"/>
                    </a:xfrm>
                    <a:custGeom>
                      <a:avLst/>
                      <a:gdLst>
                        <a:gd name="connsiteX0" fmla="*/ 11494 w 44082"/>
                        <a:gd name="connsiteY0" fmla="*/ 8520 h 70693"/>
                        <a:gd name="connsiteX1" fmla="*/ 44281 w 44082"/>
                        <a:gd name="connsiteY1" fmla="*/ 8520 h 70693"/>
                        <a:gd name="connsiteX2" fmla="*/ 44281 w 44082"/>
                        <a:gd name="connsiteY2" fmla="*/ 617 h 70693"/>
                        <a:gd name="connsiteX3" fmla="*/ 198 w 44082"/>
                        <a:gd name="connsiteY3" fmla="*/ 617 h 70693"/>
                        <a:gd name="connsiteX4" fmla="*/ 198 w 44082"/>
                        <a:gd name="connsiteY4" fmla="*/ 8520 h 70693"/>
                        <a:gd name="connsiteX5" fmla="*/ 14768 w 44082"/>
                        <a:gd name="connsiteY5" fmla="*/ 23373 h 70693"/>
                        <a:gd name="connsiteX6" fmla="*/ 26377 w 44082"/>
                        <a:gd name="connsiteY6" fmla="*/ 35413 h 70693"/>
                        <a:gd name="connsiteX7" fmla="*/ 32672 w 44082"/>
                        <a:gd name="connsiteY7" fmla="*/ 43986 h 70693"/>
                        <a:gd name="connsiteX8" fmla="*/ 34473 w 44082"/>
                        <a:gd name="connsiteY8" fmla="*/ 50891 h 70693"/>
                        <a:gd name="connsiteX9" fmla="*/ 30588 w 44082"/>
                        <a:gd name="connsiteY9" fmla="*/ 59910 h 70693"/>
                        <a:gd name="connsiteX10" fmla="*/ 20468 w 44082"/>
                        <a:gd name="connsiteY10" fmla="*/ 63408 h 70693"/>
                        <a:gd name="connsiteX11" fmla="*/ 11137 w 44082"/>
                        <a:gd name="connsiteY11" fmla="*/ 61875 h 70693"/>
                        <a:gd name="connsiteX12" fmla="*/ 659 w 44082"/>
                        <a:gd name="connsiteY12" fmla="*/ 57217 h 70693"/>
                        <a:gd name="connsiteX13" fmla="*/ 659 w 44082"/>
                        <a:gd name="connsiteY13" fmla="*/ 66712 h 70693"/>
                        <a:gd name="connsiteX14" fmla="*/ 11256 w 44082"/>
                        <a:gd name="connsiteY14" fmla="*/ 70150 h 70693"/>
                        <a:gd name="connsiteX15" fmla="*/ 20289 w 44082"/>
                        <a:gd name="connsiteY15" fmla="*/ 71311 h 70693"/>
                        <a:gd name="connsiteX16" fmla="*/ 37494 w 44082"/>
                        <a:gd name="connsiteY16" fmla="*/ 65908 h 70693"/>
                        <a:gd name="connsiteX17" fmla="*/ 43909 w 44082"/>
                        <a:gd name="connsiteY17" fmla="*/ 51502 h 70693"/>
                        <a:gd name="connsiteX18" fmla="*/ 42301 w 44082"/>
                        <a:gd name="connsiteY18" fmla="*/ 43376 h 70693"/>
                        <a:gd name="connsiteX19" fmla="*/ 36467 w 44082"/>
                        <a:gd name="connsiteY19" fmla="*/ 34342 h 70693"/>
                        <a:gd name="connsiteX20" fmla="*/ 29070 w 44082"/>
                        <a:gd name="connsiteY20" fmla="*/ 26543 h 70693"/>
                        <a:gd name="connsiteX21" fmla="*/ 11494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494" y="8520"/>
                          </a:moveTo>
                          <a:lnTo>
                            <a:pt x="44281" y="8520"/>
                          </a:lnTo>
                          <a:lnTo>
                            <a:pt x="44281" y="617"/>
                          </a:lnTo>
                          <a:lnTo>
                            <a:pt x="198" y="617"/>
                          </a:lnTo>
                          <a:lnTo>
                            <a:pt x="198" y="8520"/>
                          </a:lnTo>
                          <a:cubicBezTo>
                            <a:pt x="3760" y="12211"/>
                            <a:pt x="8616" y="17162"/>
                            <a:pt x="14768" y="23373"/>
                          </a:cubicBezTo>
                          <a:cubicBezTo>
                            <a:pt x="20929" y="29594"/>
                            <a:pt x="24799" y="33607"/>
                            <a:pt x="26377" y="35413"/>
                          </a:cubicBezTo>
                          <a:cubicBezTo>
                            <a:pt x="29383" y="38787"/>
                            <a:pt x="31481" y="41644"/>
                            <a:pt x="32672" y="43986"/>
                          </a:cubicBezTo>
                          <a:cubicBezTo>
                            <a:pt x="33873" y="46327"/>
                            <a:pt x="34473" y="48629"/>
                            <a:pt x="34473" y="50891"/>
                          </a:cubicBezTo>
                          <a:cubicBezTo>
                            <a:pt x="34473" y="54582"/>
                            <a:pt x="33178" y="57589"/>
                            <a:pt x="30588" y="59910"/>
                          </a:cubicBezTo>
                          <a:cubicBezTo>
                            <a:pt x="27999" y="62242"/>
                            <a:pt x="24625" y="63408"/>
                            <a:pt x="20468" y="63408"/>
                          </a:cubicBezTo>
                          <a:cubicBezTo>
                            <a:pt x="17521" y="63408"/>
                            <a:pt x="14411" y="62897"/>
                            <a:pt x="11137" y="61875"/>
                          </a:cubicBezTo>
                          <a:cubicBezTo>
                            <a:pt x="7872" y="60853"/>
                            <a:pt x="4380" y="59300"/>
                            <a:pt x="659" y="57217"/>
                          </a:cubicBezTo>
                          <a:lnTo>
                            <a:pt x="659" y="66712"/>
                          </a:lnTo>
                          <a:cubicBezTo>
                            <a:pt x="4439" y="68230"/>
                            <a:pt x="7971" y="69376"/>
                            <a:pt x="11256" y="70150"/>
                          </a:cubicBezTo>
                          <a:cubicBezTo>
                            <a:pt x="14550" y="70924"/>
                            <a:pt x="17561" y="71311"/>
                            <a:pt x="20289" y="71311"/>
                          </a:cubicBezTo>
                          <a:cubicBezTo>
                            <a:pt x="27483" y="71311"/>
                            <a:pt x="33218" y="69510"/>
                            <a:pt x="37494" y="65908"/>
                          </a:cubicBezTo>
                          <a:cubicBezTo>
                            <a:pt x="41770" y="62316"/>
                            <a:pt x="43909" y="57514"/>
                            <a:pt x="43909" y="51502"/>
                          </a:cubicBezTo>
                          <a:cubicBezTo>
                            <a:pt x="43909" y="48644"/>
                            <a:pt x="43373" y="45935"/>
                            <a:pt x="42301" y="43376"/>
                          </a:cubicBezTo>
                          <a:cubicBezTo>
                            <a:pt x="41240" y="40826"/>
                            <a:pt x="39295" y="37814"/>
                            <a:pt x="36467" y="34342"/>
                          </a:cubicBezTo>
                          <a:cubicBezTo>
                            <a:pt x="35693" y="33439"/>
                            <a:pt x="33228" y="30839"/>
                            <a:pt x="29070" y="26543"/>
                          </a:cubicBezTo>
                          <a:cubicBezTo>
                            <a:pt x="24923" y="22247"/>
                            <a:pt x="19064" y="16239"/>
                            <a:pt x="11494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4" name="Freeform: Shape 603">
                      <a:extLst>
                        <a:ext uri="{FF2B5EF4-FFF2-40B4-BE49-F238E27FC236}">
                          <a16:creationId xmlns:a16="http://schemas.microsoft.com/office/drawing/2014/main" id="{AF275ADB-9A41-41C5-BFD1-9747090822F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530644" y="6157690"/>
                      <a:ext cx="47997" cy="72047"/>
                    </a:xfrm>
                    <a:custGeom>
                      <a:avLst/>
                      <a:gdLst>
                        <a:gd name="connsiteX0" fmla="*/ 24192 w 47997"/>
                        <a:gd name="connsiteY0" fmla="*/ 65220 h 72047"/>
                        <a:gd name="connsiteX1" fmla="*/ 13283 w 47997"/>
                        <a:gd name="connsiteY1" fmla="*/ 58076 h 72047"/>
                        <a:gd name="connsiteX2" fmla="*/ 9637 w 47997"/>
                        <a:gd name="connsiteY2" fmla="*/ 36615 h 72047"/>
                        <a:gd name="connsiteX3" fmla="*/ 13283 w 47997"/>
                        <a:gd name="connsiteY3" fmla="*/ 15199 h 72047"/>
                        <a:gd name="connsiteX4" fmla="*/ 24192 w 47997"/>
                        <a:gd name="connsiteY4" fmla="*/ 8055 h 72047"/>
                        <a:gd name="connsiteX5" fmla="*/ 35146 w 47997"/>
                        <a:gd name="connsiteY5" fmla="*/ 15199 h 72047"/>
                        <a:gd name="connsiteX6" fmla="*/ 38807 w 47997"/>
                        <a:gd name="connsiteY6" fmla="*/ 36615 h 72047"/>
                        <a:gd name="connsiteX7" fmla="*/ 35146 w 47997"/>
                        <a:gd name="connsiteY7" fmla="*/ 58076 h 72047"/>
                        <a:gd name="connsiteX8" fmla="*/ 24192 w 47997"/>
                        <a:gd name="connsiteY8" fmla="*/ 65220 h 72047"/>
                        <a:gd name="connsiteX9" fmla="*/ 24192 w 47997"/>
                        <a:gd name="connsiteY9" fmla="*/ 72662 h 72047"/>
                        <a:gd name="connsiteX10" fmla="*/ 42037 w 47997"/>
                        <a:gd name="connsiteY10" fmla="*/ 63419 h 72047"/>
                        <a:gd name="connsiteX11" fmla="*/ 48198 w 47997"/>
                        <a:gd name="connsiteY11" fmla="*/ 36615 h 72047"/>
                        <a:gd name="connsiteX12" fmla="*/ 42037 w 47997"/>
                        <a:gd name="connsiteY12" fmla="*/ 9841 h 72047"/>
                        <a:gd name="connsiteX13" fmla="*/ 24192 w 47997"/>
                        <a:gd name="connsiteY13" fmla="*/ 614 h 72047"/>
                        <a:gd name="connsiteX14" fmla="*/ 6363 w 47997"/>
                        <a:gd name="connsiteY14" fmla="*/ 9841 h 72047"/>
                        <a:gd name="connsiteX15" fmla="*/ 201 w 47997"/>
                        <a:gd name="connsiteY15" fmla="*/ 36615 h 72047"/>
                        <a:gd name="connsiteX16" fmla="*/ 6363 w 47997"/>
                        <a:gd name="connsiteY16" fmla="*/ 63419 h 72047"/>
                        <a:gd name="connsiteX17" fmla="*/ 24192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92" y="65220"/>
                          </a:moveTo>
                          <a:cubicBezTo>
                            <a:pt x="19360" y="65220"/>
                            <a:pt x="15724" y="62839"/>
                            <a:pt x="13283" y="58076"/>
                          </a:cubicBezTo>
                          <a:cubicBezTo>
                            <a:pt x="10852" y="53324"/>
                            <a:pt x="9637" y="46170"/>
                            <a:pt x="9637" y="36615"/>
                          </a:cubicBezTo>
                          <a:cubicBezTo>
                            <a:pt x="9637" y="27100"/>
                            <a:pt x="10852" y="19961"/>
                            <a:pt x="13283" y="15199"/>
                          </a:cubicBezTo>
                          <a:cubicBezTo>
                            <a:pt x="15724" y="10437"/>
                            <a:pt x="19360" y="8055"/>
                            <a:pt x="24192" y="8055"/>
                          </a:cubicBezTo>
                          <a:cubicBezTo>
                            <a:pt x="29064" y="8055"/>
                            <a:pt x="32715" y="10437"/>
                            <a:pt x="35146" y="15199"/>
                          </a:cubicBezTo>
                          <a:cubicBezTo>
                            <a:pt x="37587" y="19961"/>
                            <a:pt x="38807" y="27100"/>
                            <a:pt x="38807" y="36615"/>
                          </a:cubicBezTo>
                          <a:cubicBezTo>
                            <a:pt x="38807" y="46170"/>
                            <a:pt x="37587" y="53324"/>
                            <a:pt x="35146" y="58076"/>
                          </a:cubicBezTo>
                          <a:cubicBezTo>
                            <a:pt x="32715" y="62839"/>
                            <a:pt x="29064" y="65220"/>
                            <a:pt x="24192" y="65220"/>
                          </a:cubicBezTo>
                          <a:close/>
                          <a:moveTo>
                            <a:pt x="24192" y="72662"/>
                          </a:moveTo>
                          <a:cubicBezTo>
                            <a:pt x="31981" y="72662"/>
                            <a:pt x="37929" y="69581"/>
                            <a:pt x="42037" y="63419"/>
                          </a:cubicBezTo>
                          <a:cubicBezTo>
                            <a:pt x="46145" y="57268"/>
                            <a:pt x="48198" y="48333"/>
                            <a:pt x="48198" y="36615"/>
                          </a:cubicBezTo>
                          <a:cubicBezTo>
                            <a:pt x="48198" y="24927"/>
                            <a:pt x="46145" y="16003"/>
                            <a:pt x="42037" y="9841"/>
                          </a:cubicBezTo>
                          <a:cubicBezTo>
                            <a:pt x="37929" y="3690"/>
                            <a:pt x="31981" y="614"/>
                            <a:pt x="24192" y="614"/>
                          </a:cubicBezTo>
                          <a:cubicBezTo>
                            <a:pt x="16414" y="614"/>
                            <a:pt x="10470" y="3690"/>
                            <a:pt x="6363" y="9841"/>
                          </a:cubicBezTo>
                          <a:cubicBezTo>
                            <a:pt x="2255" y="16003"/>
                            <a:pt x="201" y="24927"/>
                            <a:pt x="201" y="36615"/>
                          </a:cubicBezTo>
                          <a:cubicBezTo>
                            <a:pt x="201" y="48333"/>
                            <a:pt x="2255" y="57268"/>
                            <a:pt x="6363" y="63419"/>
                          </a:cubicBezTo>
                          <a:cubicBezTo>
                            <a:pt x="10470" y="69581"/>
                            <a:pt x="16414" y="72662"/>
                            <a:pt x="24192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5" name="Freeform: Shape 604">
                      <a:extLst>
                        <a:ext uri="{FF2B5EF4-FFF2-40B4-BE49-F238E27FC236}">
                          <a16:creationId xmlns:a16="http://schemas.microsoft.com/office/drawing/2014/main" id="{9B369086-B25A-4E8A-8706-A395C7C8A12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577067" y="6118737"/>
                      <a:ext cx="47997" cy="72047"/>
                    </a:xfrm>
                    <a:custGeom>
                      <a:avLst/>
                      <a:gdLst>
                        <a:gd name="connsiteX0" fmla="*/ 24197 w 47997"/>
                        <a:gd name="connsiteY0" fmla="*/ 65216 h 72047"/>
                        <a:gd name="connsiteX1" fmla="*/ 13288 w 47997"/>
                        <a:gd name="connsiteY1" fmla="*/ 58072 h 72047"/>
                        <a:gd name="connsiteX2" fmla="*/ 9642 w 47997"/>
                        <a:gd name="connsiteY2" fmla="*/ 36611 h 72047"/>
                        <a:gd name="connsiteX3" fmla="*/ 13288 w 47997"/>
                        <a:gd name="connsiteY3" fmla="*/ 15195 h 72047"/>
                        <a:gd name="connsiteX4" fmla="*/ 24197 w 47997"/>
                        <a:gd name="connsiteY4" fmla="*/ 8051 h 72047"/>
                        <a:gd name="connsiteX5" fmla="*/ 35151 w 47997"/>
                        <a:gd name="connsiteY5" fmla="*/ 15195 h 72047"/>
                        <a:gd name="connsiteX6" fmla="*/ 38812 w 47997"/>
                        <a:gd name="connsiteY6" fmla="*/ 36611 h 72047"/>
                        <a:gd name="connsiteX7" fmla="*/ 35151 w 47997"/>
                        <a:gd name="connsiteY7" fmla="*/ 58072 h 72047"/>
                        <a:gd name="connsiteX8" fmla="*/ 24197 w 47997"/>
                        <a:gd name="connsiteY8" fmla="*/ 65216 h 72047"/>
                        <a:gd name="connsiteX9" fmla="*/ 24197 w 47997"/>
                        <a:gd name="connsiteY9" fmla="*/ 72658 h 72047"/>
                        <a:gd name="connsiteX10" fmla="*/ 42042 w 47997"/>
                        <a:gd name="connsiteY10" fmla="*/ 63415 h 72047"/>
                        <a:gd name="connsiteX11" fmla="*/ 48203 w 47997"/>
                        <a:gd name="connsiteY11" fmla="*/ 36611 h 72047"/>
                        <a:gd name="connsiteX12" fmla="*/ 42042 w 47997"/>
                        <a:gd name="connsiteY12" fmla="*/ 9837 h 72047"/>
                        <a:gd name="connsiteX13" fmla="*/ 24197 w 47997"/>
                        <a:gd name="connsiteY13" fmla="*/ 610 h 72047"/>
                        <a:gd name="connsiteX14" fmla="*/ 6368 w 47997"/>
                        <a:gd name="connsiteY14" fmla="*/ 9837 h 72047"/>
                        <a:gd name="connsiteX15" fmla="*/ 206 w 47997"/>
                        <a:gd name="connsiteY15" fmla="*/ 36611 h 72047"/>
                        <a:gd name="connsiteX16" fmla="*/ 6368 w 47997"/>
                        <a:gd name="connsiteY16" fmla="*/ 63415 h 72047"/>
                        <a:gd name="connsiteX17" fmla="*/ 24197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197" y="65216"/>
                          </a:moveTo>
                          <a:cubicBezTo>
                            <a:pt x="19365" y="65216"/>
                            <a:pt x="15729" y="62835"/>
                            <a:pt x="13288" y="58072"/>
                          </a:cubicBezTo>
                          <a:cubicBezTo>
                            <a:pt x="10857" y="53320"/>
                            <a:pt x="9642" y="46166"/>
                            <a:pt x="9642" y="36611"/>
                          </a:cubicBezTo>
                          <a:cubicBezTo>
                            <a:pt x="9642" y="27096"/>
                            <a:pt x="10857" y="19957"/>
                            <a:pt x="13288" y="15195"/>
                          </a:cubicBezTo>
                          <a:cubicBezTo>
                            <a:pt x="15729" y="10432"/>
                            <a:pt x="19365" y="8051"/>
                            <a:pt x="24197" y="8051"/>
                          </a:cubicBezTo>
                          <a:cubicBezTo>
                            <a:pt x="29069" y="8051"/>
                            <a:pt x="32720" y="10432"/>
                            <a:pt x="35151" y="15195"/>
                          </a:cubicBezTo>
                          <a:cubicBezTo>
                            <a:pt x="37592" y="19957"/>
                            <a:pt x="38812" y="27096"/>
                            <a:pt x="38812" y="36611"/>
                          </a:cubicBezTo>
                          <a:cubicBezTo>
                            <a:pt x="38812" y="46166"/>
                            <a:pt x="37592" y="53320"/>
                            <a:pt x="35151" y="58072"/>
                          </a:cubicBezTo>
                          <a:cubicBezTo>
                            <a:pt x="32720" y="62835"/>
                            <a:pt x="29069" y="65216"/>
                            <a:pt x="24197" y="65216"/>
                          </a:cubicBezTo>
                          <a:close/>
                          <a:moveTo>
                            <a:pt x="24197" y="72658"/>
                          </a:moveTo>
                          <a:cubicBezTo>
                            <a:pt x="31986" y="72658"/>
                            <a:pt x="37934" y="69577"/>
                            <a:pt x="42042" y="63415"/>
                          </a:cubicBezTo>
                          <a:cubicBezTo>
                            <a:pt x="46149" y="57264"/>
                            <a:pt x="48203" y="48329"/>
                            <a:pt x="48203" y="36611"/>
                          </a:cubicBezTo>
                          <a:cubicBezTo>
                            <a:pt x="48203" y="24923"/>
                            <a:pt x="46149" y="15999"/>
                            <a:pt x="42042" y="9837"/>
                          </a:cubicBezTo>
                          <a:cubicBezTo>
                            <a:pt x="37934" y="3686"/>
                            <a:pt x="31986" y="610"/>
                            <a:pt x="24197" y="610"/>
                          </a:cubicBezTo>
                          <a:cubicBezTo>
                            <a:pt x="16419" y="610"/>
                            <a:pt x="10475" y="3686"/>
                            <a:pt x="6368" y="9837"/>
                          </a:cubicBezTo>
                          <a:cubicBezTo>
                            <a:pt x="2260" y="15999"/>
                            <a:pt x="206" y="24923"/>
                            <a:pt x="206" y="36611"/>
                          </a:cubicBezTo>
                          <a:cubicBezTo>
                            <a:pt x="206" y="48329"/>
                            <a:pt x="2260" y="57264"/>
                            <a:pt x="6368" y="63415"/>
                          </a:cubicBezTo>
                          <a:cubicBezTo>
                            <a:pt x="10475" y="69577"/>
                            <a:pt x="16419" y="72658"/>
                            <a:pt x="24197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6" name="Freeform: Shape 605">
                      <a:extLst>
                        <a:ext uri="{FF2B5EF4-FFF2-40B4-BE49-F238E27FC236}">
                          <a16:creationId xmlns:a16="http://schemas.microsoft.com/office/drawing/2014/main" id="{59BF8C58-8A85-40C7-BCF8-22EC0E7CE9F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625071" y="6081184"/>
                      <a:ext cx="44931" cy="70797"/>
                    </a:xfrm>
                    <a:custGeom>
                      <a:avLst/>
                      <a:gdLst>
                        <a:gd name="connsiteX0" fmla="*/ 3144 w 44931"/>
                        <a:gd name="connsiteY0" fmla="*/ 71404 h 70797"/>
                        <a:gd name="connsiteX1" fmla="*/ 40023 w 44931"/>
                        <a:gd name="connsiteY1" fmla="*/ 71404 h 70797"/>
                        <a:gd name="connsiteX2" fmla="*/ 40023 w 44931"/>
                        <a:gd name="connsiteY2" fmla="*/ 63486 h 70797"/>
                        <a:gd name="connsiteX3" fmla="*/ 11746 w 44931"/>
                        <a:gd name="connsiteY3" fmla="*/ 63486 h 70797"/>
                        <a:gd name="connsiteX4" fmla="*/ 11746 w 44931"/>
                        <a:gd name="connsiteY4" fmla="*/ 46475 h 70797"/>
                        <a:gd name="connsiteX5" fmla="*/ 15824 w 44931"/>
                        <a:gd name="connsiteY5" fmla="*/ 47517 h 70797"/>
                        <a:gd name="connsiteX6" fmla="*/ 19931 w 44931"/>
                        <a:gd name="connsiteY6" fmla="*/ 47859 h 70797"/>
                        <a:gd name="connsiteX7" fmla="*/ 38341 w 44931"/>
                        <a:gd name="connsiteY7" fmla="*/ 41490 h 70797"/>
                        <a:gd name="connsiteX8" fmla="*/ 45143 w 44931"/>
                        <a:gd name="connsiteY8" fmla="*/ 24240 h 70797"/>
                        <a:gd name="connsiteX9" fmla="*/ 38163 w 44931"/>
                        <a:gd name="connsiteY9" fmla="*/ 6813 h 70797"/>
                        <a:gd name="connsiteX10" fmla="*/ 18488 w 44931"/>
                        <a:gd name="connsiteY10" fmla="*/ 606 h 70797"/>
                        <a:gd name="connsiteX11" fmla="*/ 9573 w 44931"/>
                        <a:gd name="connsiteY11" fmla="*/ 1351 h 70797"/>
                        <a:gd name="connsiteX12" fmla="*/ 212 w 44931"/>
                        <a:gd name="connsiteY12" fmla="*/ 3583 h 70797"/>
                        <a:gd name="connsiteX13" fmla="*/ 212 w 44931"/>
                        <a:gd name="connsiteY13" fmla="*/ 13034 h 70797"/>
                        <a:gd name="connsiteX14" fmla="*/ 8859 w 44931"/>
                        <a:gd name="connsiteY14" fmla="*/ 9640 h 70797"/>
                        <a:gd name="connsiteX15" fmla="*/ 18294 w 44931"/>
                        <a:gd name="connsiteY15" fmla="*/ 8524 h 70797"/>
                        <a:gd name="connsiteX16" fmla="*/ 31034 w 44931"/>
                        <a:gd name="connsiteY16" fmla="*/ 12751 h 70797"/>
                        <a:gd name="connsiteX17" fmla="*/ 35737 w 44931"/>
                        <a:gd name="connsiteY17" fmla="*/ 24240 h 70797"/>
                        <a:gd name="connsiteX18" fmla="*/ 31034 w 44931"/>
                        <a:gd name="connsiteY18" fmla="*/ 35715 h 70797"/>
                        <a:gd name="connsiteX19" fmla="*/ 18294 w 44931"/>
                        <a:gd name="connsiteY19" fmla="*/ 39957 h 70797"/>
                        <a:gd name="connsiteX20" fmla="*/ 10778 w 44931"/>
                        <a:gd name="connsiteY20" fmla="*/ 39123 h 70797"/>
                        <a:gd name="connsiteX21" fmla="*/ 3144 w 44931"/>
                        <a:gd name="connsiteY21" fmla="*/ 36519 h 70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931" h="70797">
                          <a:moveTo>
                            <a:pt x="3144" y="71404"/>
                          </a:moveTo>
                          <a:lnTo>
                            <a:pt x="40023" y="71404"/>
                          </a:lnTo>
                          <a:lnTo>
                            <a:pt x="40023" y="63486"/>
                          </a:lnTo>
                          <a:lnTo>
                            <a:pt x="11746" y="63486"/>
                          </a:lnTo>
                          <a:lnTo>
                            <a:pt x="11746" y="46475"/>
                          </a:lnTo>
                          <a:cubicBezTo>
                            <a:pt x="13105" y="46942"/>
                            <a:pt x="14464" y="47289"/>
                            <a:pt x="15824" y="47517"/>
                          </a:cubicBezTo>
                          <a:cubicBezTo>
                            <a:pt x="17193" y="47745"/>
                            <a:pt x="18562" y="47859"/>
                            <a:pt x="19931" y="47859"/>
                          </a:cubicBezTo>
                          <a:cubicBezTo>
                            <a:pt x="27680" y="47859"/>
                            <a:pt x="33817" y="45736"/>
                            <a:pt x="38341" y="41490"/>
                          </a:cubicBezTo>
                          <a:cubicBezTo>
                            <a:pt x="42876" y="37243"/>
                            <a:pt x="45143" y="31493"/>
                            <a:pt x="45143" y="24240"/>
                          </a:cubicBezTo>
                          <a:cubicBezTo>
                            <a:pt x="45143" y="16769"/>
                            <a:pt x="42816" y="10960"/>
                            <a:pt x="38163" y="6813"/>
                          </a:cubicBezTo>
                          <a:cubicBezTo>
                            <a:pt x="33509" y="2675"/>
                            <a:pt x="26951" y="606"/>
                            <a:pt x="18488" y="606"/>
                          </a:cubicBezTo>
                          <a:cubicBezTo>
                            <a:pt x="15571" y="606"/>
                            <a:pt x="12599" y="854"/>
                            <a:pt x="9573" y="1351"/>
                          </a:cubicBezTo>
                          <a:cubicBezTo>
                            <a:pt x="6557" y="1847"/>
                            <a:pt x="3436" y="2591"/>
                            <a:pt x="212" y="3583"/>
                          </a:cubicBezTo>
                          <a:lnTo>
                            <a:pt x="212" y="13034"/>
                          </a:lnTo>
                          <a:cubicBezTo>
                            <a:pt x="3000" y="11515"/>
                            <a:pt x="5882" y="10384"/>
                            <a:pt x="8859" y="9640"/>
                          </a:cubicBezTo>
                          <a:cubicBezTo>
                            <a:pt x="11835" y="8896"/>
                            <a:pt x="14980" y="8524"/>
                            <a:pt x="18294" y="8524"/>
                          </a:cubicBezTo>
                          <a:cubicBezTo>
                            <a:pt x="23662" y="8524"/>
                            <a:pt x="27909" y="9933"/>
                            <a:pt x="31034" y="12751"/>
                          </a:cubicBezTo>
                          <a:cubicBezTo>
                            <a:pt x="34169" y="15569"/>
                            <a:pt x="35737" y="19398"/>
                            <a:pt x="35737" y="24240"/>
                          </a:cubicBezTo>
                          <a:cubicBezTo>
                            <a:pt x="35737" y="29072"/>
                            <a:pt x="34169" y="32897"/>
                            <a:pt x="31034" y="35715"/>
                          </a:cubicBezTo>
                          <a:cubicBezTo>
                            <a:pt x="27909" y="38543"/>
                            <a:pt x="23662" y="39957"/>
                            <a:pt x="18294" y="39957"/>
                          </a:cubicBezTo>
                          <a:cubicBezTo>
                            <a:pt x="15784" y="39957"/>
                            <a:pt x="13279" y="39679"/>
                            <a:pt x="10778" y="39123"/>
                          </a:cubicBezTo>
                          <a:cubicBezTo>
                            <a:pt x="8288" y="38568"/>
                            <a:pt x="5743" y="37699"/>
                            <a:pt x="3144" y="365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1" name="Graphic 2">
                  <a:extLst>
                    <a:ext uri="{FF2B5EF4-FFF2-40B4-BE49-F238E27FC236}">
                      <a16:creationId xmlns:a16="http://schemas.microsoft.com/office/drawing/2014/main" id="{FB1F6498-C6EE-40F1-8CB3-BFA2AAF2E188}"/>
                    </a:ext>
                  </a:extLst>
                </p:cNvPr>
                <p:cNvGrpSpPr/>
                <p:nvPr/>
              </p:nvGrpSpPr>
              <p:grpSpPr>
                <a:xfrm>
                  <a:off x="7720304" y="6000750"/>
                  <a:ext cx="222063" cy="274490"/>
                  <a:chOff x="7720304" y="6000750"/>
                  <a:chExt cx="222063" cy="274490"/>
                </a:xfrm>
                <a:solidFill>
                  <a:srgbClr val="000000"/>
                </a:solidFill>
              </p:grpSpPr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E2928EB2-2EEA-4014-A8B4-64DCFED58629}"/>
                      </a:ext>
                    </a:extLst>
                  </p:cNvPr>
                  <p:cNvSpPr/>
                  <p:nvPr/>
                </p:nvSpPr>
                <p:spPr>
                  <a:xfrm>
                    <a:off x="7836350" y="6000750"/>
                    <a:ext cx="9525" cy="33337"/>
                  </a:xfrm>
                  <a:custGeom>
                    <a:avLst/>
                    <a:gdLst>
                      <a:gd name="connsiteX0" fmla="*/ 263 w 9525"/>
                      <a:gd name="connsiteY0" fmla="*/ 630 h 33337"/>
                      <a:gd name="connsiteX1" fmla="*/ 263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263" y="630"/>
                        </a:moveTo>
                        <a:lnTo>
                          <a:pt x="263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96" name="Graphic 2">
                    <a:extLst>
                      <a:ext uri="{FF2B5EF4-FFF2-40B4-BE49-F238E27FC236}">
                        <a16:creationId xmlns:a16="http://schemas.microsoft.com/office/drawing/2014/main" id="{4E908601-0D7D-4C30-B006-7474DD761162}"/>
                      </a:ext>
                    </a:extLst>
                  </p:cNvPr>
                  <p:cNvGrpSpPr/>
                  <p:nvPr/>
                </p:nvGrpSpPr>
                <p:grpSpPr>
                  <a:xfrm>
                    <a:off x="7720304" y="6072575"/>
                    <a:ext cx="222063" cy="202665"/>
                    <a:chOff x="7720304" y="6072575"/>
                    <a:chExt cx="222063" cy="202665"/>
                  </a:xfrm>
                  <a:solidFill>
                    <a:srgbClr val="000000"/>
                  </a:solidFill>
                </p:grpSpPr>
                <p:sp>
                  <p:nvSpPr>
                    <p:cNvPr id="597" name="Freeform: Shape 596">
                      <a:extLst>
                        <a:ext uri="{FF2B5EF4-FFF2-40B4-BE49-F238E27FC236}">
                          <a16:creationId xmlns:a16="http://schemas.microsoft.com/office/drawing/2014/main" id="{A0C53CD2-4FE6-4AA2-9F5B-71A9B1475E28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737868" y="6197610"/>
                      <a:ext cx="44082" cy="70693"/>
                    </a:xfrm>
                    <a:custGeom>
                      <a:avLst/>
                      <a:gdLst>
                        <a:gd name="connsiteX0" fmla="*/ 11520 w 44082"/>
                        <a:gd name="connsiteY0" fmla="*/ 8520 h 70693"/>
                        <a:gd name="connsiteX1" fmla="*/ 44307 w 44082"/>
                        <a:gd name="connsiteY1" fmla="*/ 8520 h 70693"/>
                        <a:gd name="connsiteX2" fmla="*/ 44307 w 44082"/>
                        <a:gd name="connsiteY2" fmla="*/ 617 h 70693"/>
                        <a:gd name="connsiteX3" fmla="*/ 224 w 44082"/>
                        <a:gd name="connsiteY3" fmla="*/ 617 h 70693"/>
                        <a:gd name="connsiteX4" fmla="*/ 224 w 44082"/>
                        <a:gd name="connsiteY4" fmla="*/ 8520 h 70693"/>
                        <a:gd name="connsiteX5" fmla="*/ 14794 w 44082"/>
                        <a:gd name="connsiteY5" fmla="*/ 23373 h 70693"/>
                        <a:gd name="connsiteX6" fmla="*/ 26403 w 44082"/>
                        <a:gd name="connsiteY6" fmla="*/ 35413 h 70693"/>
                        <a:gd name="connsiteX7" fmla="*/ 32699 w 44082"/>
                        <a:gd name="connsiteY7" fmla="*/ 43986 h 70693"/>
                        <a:gd name="connsiteX8" fmla="*/ 34499 w 44082"/>
                        <a:gd name="connsiteY8" fmla="*/ 50891 h 70693"/>
                        <a:gd name="connsiteX9" fmla="*/ 30615 w 44082"/>
                        <a:gd name="connsiteY9" fmla="*/ 59910 h 70693"/>
                        <a:gd name="connsiteX10" fmla="*/ 20495 w 44082"/>
                        <a:gd name="connsiteY10" fmla="*/ 63408 h 70693"/>
                        <a:gd name="connsiteX11" fmla="*/ 11163 w 44082"/>
                        <a:gd name="connsiteY11" fmla="*/ 61875 h 70693"/>
                        <a:gd name="connsiteX12" fmla="*/ 686 w 44082"/>
                        <a:gd name="connsiteY12" fmla="*/ 57217 h 70693"/>
                        <a:gd name="connsiteX13" fmla="*/ 686 w 44082"/>
                        <a:gd name="connsiteY13" fmla="*/ 66712 h 70693"/>
                        <a:gd name="connsiteX14" fmla="*/ 11282 w 44082"/>
                        <a:gd name="connsiteY14" fmla="*/ 70150 h 70693"/>
                        <a:gd name="connsiteX15" fmla="*/ 20316 w 44082"/>
                        <a:gd name="connsiteY15" fmla="*/ 71311 h 70693"/>
                        <a:gd name="connsiteX16" fmla="*/ 37521 w 44082"/>
                        <a:gd name="connsiteY16" fmla="*/ 65908 h 70693"/>
                        <a:gd name="connsiteX17" fmla="*/ 43935 w 44082"/>
                        <a:gd name="connsiteY17" fmla="*/ 51502 h 70693"/>
                        <a:gd name="connsiteX18" fmla="*/ 42328 w 44082"/>
                        <a:gd name="connsiteY18" fmla="*/ 43376 h 70693"/>
                        <a:gd name="connsiteX19" fmla="*/ 36494 w 44082"/>
                        <a:gd name="connsiteY19" fmla="*/ 34342 h 70693"/>
                        <a:gd name="connsiteX20" fmla="*/ 29097 w 44082"/>
                        <a:gd name="connsiteY20" fmla="*/ 26543 h 70693"/>
                        <a:gd name="connsiteX21" fmla="*/ 11520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520" y="8520"/>
                          </a:moveTo>
                          <a:lnTo>
                            <a:pt x="44307" y="8520"/>
                          </a:lnTo>
                          <a:lnTo>
                            <a:pt x="44307" y="617"/>
                          </a:lnTo>
                          <a:lnTo>
                            <a:pt x="224" y="617"/>
                          </a:lnTo>
                          <a:lnTo>
                            <a:pt x="224" y="8520"/>
                          </a:lnTo>
                          <a:cubicBezTo>
                            <a:pt x="3786" y="12211"/>
                            <a:pt x="8643" y="17162"/>
                            <a:pt x="14794" y="23373"/>
                          </a:cubicBezTo>
                          <a:cubicBezTo>
                            <a:pt x="20956" y="29594"/>
                            <a:pt x="24825" y="33607"/>
                            <a:pt x="26403" y="35413"/>
                          </a:cubicBezTo>
                          <a:cubicBezTo>
                            <a:pt x="29409" y="38787"/>
                            <a:pt x="31508" y="41644"/>
                            <a:pt x="32699" y="43986"/>
                          </a:cubicBezTo>
                          <a:cubicBezTo>
                            <a:pt x="33899" y="46327"/>
                            <a:pt x="34499" y="48629"/>
                            <a:pt x="34499" y="50891"/>
                          </a:cubicBezTo>
                          <a:cubicBezTo>
                            <a:pt x="34499" y="54582"/>
                            <a:pt x="33205" y="57589"/>
                            <a:pt x="30615" y="59910"/>
                          </a:cubicBezTo>
                          <a:cubicBezTo>
                            <a:pt x="28025" y="62242"/>
                            <a:pt x="24652" y="63408"/>
                            <a:pt x="20495" y="63408"/>
                          </a:cubicBezTo>
                          <a:cubicBezTo>
                            <a:pt x="17548" y="63408"/>
                            <a:pt x="14437" y="62897"/>
                            <a:pt x="11163" y="61875"/>
                          </a:cubicBezTo>
                          <a:cubicBezTo>
                            <a:pt x="7899" y="60853"/>
                            <a:pt x="4406" y="59300"/>
                            <a:pt x="686" y="57217"/>
                          </a:cubicBezTo>
                          <a:lnTo>
                            <a:pt x="686" y="66712"/>
                          </a:lnTo>
                          <a:cubicBezTo>
                            <a:pt x="4466" y="68230"/>
                            <a:pt x="7998" y="69376"/>
                            <a:pt x="11282" y="70150"/>
                          </a:cubicBezTo>
                          <a:cubicBezTo>
                            <a:pt x="14576" y="70924"/>
                            <a:pt x="17588" y="71311"/>
                            <a:pt x="20316" y="71311"/>
                          </a:cubicBezTo>
                          <a:cubicBezTo>
                            <a:pt x="27509" y="71311"/>
                            <a:pt x="33244" y="69510"/>
                            <a:pt x="37521" y="65908"/>
                          </a:cubicBezTo>
                          <a:cubicBezTo>
                            <a:pt x="41797" y="62316"/>
                            <a:pt x="43935" y="57514"/>
                            <a:pt x="43935" y="51502"/>
                          </a:cubicBezTo>
                          <a:cubicBezTo>
                            <a:pt x="43935" y="48644"/>
                            <a:pt x="43399" y="45935"/>
                            <a:pt x="42328" y="43376"/>
                          </a:cubicBezTo>
                          <a:cubicBezTo>
                            <a:pt x="41266" y="40826"/>
                            <a:pt x="39321" y="37814"/>
                            <a:pt x="36494" y="34342"/>
                          </a:cubicBezTo>
                          <a:cubicBezTo>
                            <a:pt x="35720" y="33439"/>
                            <a:pt x="33254" y="30839"/>
                            <a:pt x="29097" y="26543"/>
                          </a:cubicBezTo>
                          <a:cubicBezTo>
                            <a:pt x="24950" y="22247"/>
                            <a:pt x="19091" y="16239"/>
                            <a:pt x="11520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8" name="Freeform: Shape 597">
                      <a:extLst>
                        <a:ext uri="{FF2B5EF4-FFF2-40B4-BE49-F238E27FC236}">
                          <a16:creationId xmlns:a16="http://schemas.microsoft.com/office/drawing/2014/main" id="{E1D6A9C6-BEBC-4F34-A05D-0239AE4366A1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783732" y="6157690"/>
                      <a:ext cx="47997" cy="72047"/>
                    </a:xfrm>
                    <a:custGeom>
                      <a:avLst/>
                      <a:gdLst>
                        <a:gd name="connsiteX0" fmla="*/ 24219 w 47997"/>
                        <a:gd name="connsiteY0" fmla="*/ 65220 h 72047"/>
                        <a:gd name="connsiteX1" fmla="*/ 13310 w 47997"/>
                        <a:gd name="connsiteY1" fmla="*/ 58076 h 72047"/>
                        <a:gd name="connsiteX2" fmla="*/ 9664 w 47997"/>
                        <a:gd name="connsiteY2" fmla="*/ 36615 h 72047"/>
                        <a:gd name="connsiteX3" fmla="*/ 13310 w 47997"/>
                        <a:gd name="connsiteY3" fmla="*/ 15199 h 72047"/>
                        <a:gd name="connsiteX4" fmla="*/ 24219 w 47997"/>
                        <a:gd name="connsiteY4" fmla="*/ 8055 h 72047"/>
                        <a:gd name="connsiteX5" fmla="*/ 35173 w 47997"/>
                        <a:gd name="connsiteY5" fmla="*/ 15199 h 72047"/>
                        <a:gd name="connsiteX6" fmla="*/ 38834 w 47997"/>
                        <a:gd name="connsiteY6" fmla="*/ 36615 h 72047"/>
                        <a:gd name="connsiteX7" fmla="*/ 35173 w 47997"/>
                        <a:gd name="connsiteY7" fmla="*/ 58076 h 72047"/>
                        <a:gd name="connsiteX8" fmla="*/ 24219 w 47997"/>
                        <a:gd name="connsiteY8" fmla="*/ 65220 h 72047"/>
                        <a:gd name="connsiteX9" fmla="*/ 24219 w 47997"/>
                        <a:gd name="connsiteY9" fmla="*/ 72662 h 72047"/>
                        <a:gd name="connsiteX10" fmla="*/ 42063 w 47997"/>
                        <a:gd name="connsiteY10" fmla="*/ 63419 h 72047"/>
                        <a:gd name="connsiteX11" fmla="*/ 48225 w 47997"/>
                        <a:gd name="connsiteY11" fmla="*/ 36615 h 72047"/>
                        <a:gd name="connsiteX12" fmla="*/ 42063 w 47997"/>
                        <a:gd name="connsiteY12" fmla="*/ 9841 h 72047"/>
                        <a:gd name="connsiteX13" fmla="*/ 24219 w 47997"/>
                        <a:gd name="connsiteY13" fmla="*/ 614 h 72047"/>
                        <a:gd name="connsiteX14" fmla="*/ 6389 w 47997"/>
                        <a:gd name="connsiteY14" fmla="*/ 9841 h 72047"/>
                        <a:gd name="connsiteX15" fmla="*/ 228 w 47997"/>
                        <a:gd name="connsiteY15" fmla="*/ 36615 h 72047"/>
                        <a:gd name="connsiteX16" fmla="*/ 6389 w 47997"/>
                        <a:gd name="connsiteY16" fmla="*/ 63419 h 72047"/>
                        <a:gd name="connsiteX17" fmla="*/ 24219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19" y="65220"/>
                          </a:moveTo>
                          <a:cubicBezTo>
                            <a:pt x="19387" y="65220"/>
                            <a:pt x="15751" y="62839"/>
                            <a:pt x="13310" y="58076"/>
                          </a:cubicBezTo>
                          <a:cubicBezTo>
                            <a:pt x="10879" y="53324"/>
                            <a:pt x="9664" y="46170"/>
                            <a:pt x="9664" y="36615"/>
                          </a:cubicBezTo>
                          <a:cubicBezTo>
                            <a:pt x="9664" y="27100"/>
                            <a:pt x="10879" y="19961"/>
                            <a:pt x="13310" y="15199"/>
                          </a:cubicBezTo>
                          <a:cubicBezTo>
                            <a:pt x="15751" y="10437"/>
                            <a:pt x="19387" y="8055"/>
                            <a:pt x="24219" y="8055"/>
                          </a:cubicBezTo>
                          <a:cubicBezTo>
                            <a:pt x="29091" y="8055"/>
                            <a:pt x="32742" y="10437"/>
                            <a:pt x="35173" y="15199"/>
                          </a:cubicBezTo>
                          <a:cubicBezTo>
                            <a:pt x="37614" y="19961"/>
                            <a:pt x="38834" y="27100"/>
                            <a:pt x="38834" y="36615"/>
                          </a:cubicBezTo>
                          <a:cubicBezTo>
                            <a:pt x="38834" y="46170"/>
                            <a:pt x="37614" y="53324"/>
                            <a:pt x="35173" y="58076"/>
                          </a:cubicBezTo>
                          <a:cubicBezTo>
                            <a:pt x="32742" y="62839"/>
                            <a:pt x="29091" y="65220"/>
                            <a:pt x="24219" y="65220"/>
                          </a:cubicBezTo>
                          <a:close/>
                          <a:moveTo>
                            <a:pt x="24219" y="72662"/>
                          </a:moveTo>
                          <a:cubicBezTo>
                            <a:pt x="32008" y="72662"/>
                            <a:pt x="37956" y="69581"/>
                            <a:pt x="42063" y="63419"/>
                          </a:cubicBezTo>
                          <a:cubicBezTo>
                            <a:pt x="46171" y="57268"/>
                            <a:pt x="48225" y="48333"/>
                            <a:pt x="48225" y="36615"/>
                          </a:cubicBezTo>
                          <a:cubicBezTo>
                            <a:pt x="48225" y="24927"/>
                            <a:pt x="46171" y="16003"/>
                            <a:pt x="42063" y="9841"/>
                          </a:cubicBezTo>
                          <a:cubicBezTo>
                            <a:pt x="37956" y="3690"/>
                            <a:pt x="32008" y="614"/>
                            <a:pt x="24219" y="614"/>
                          </a:cubicBezTo>
                          <a:cubicBezTo>
                            <a:pt x="16440" y="614"/>
                            <a:pt x="10497" y="3690"/>
                            <a:pt x="6389" y="9841"/>
                          </a:cubicBezTo>
                          <a:cubicBezTo>
                            <a:pt x="2282" y="16003"/>
                            <a:pt x="228" y="24927"/>
                            <a:pt x="228" y="36615"/>
                          </a:cubicBezTo>
                          <a:cubicBezTo>
                            <a:pt x="228" y="48333"/>
                            <a:pt x="2282" y="57268"/>
                            <a:pt x="6389" y="63419"/>
                          </a:cubicBezTo>
                          <a:cubicBezTo>
                            <a:pt x="10497" y="69581"/>
                            <a:pt x="16440" y="72662"/>
                            <a:pt x="24219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9" name="Freeform: Shape 598">
                      <a:extLst>
                        <a:ext uri="{FF2B5EF4-FFF2-40B4-BE49-F238E27FC236}">
                          <a16:creationId xmlns:a16="http://schemas.microsoft.com/office/drawing/2014/main" id="{FAD1C72D-CB59-4985-BF52-576A346BBA95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830155" y="6118737"/>
                      <a:ext cx="47997" cy="72047"/>
                    </a:xfrm>
                    <a:custGeom>
                      <a:avLst/>
                      <a:gdLst>
                        <a:gd name="connsiteX0" fmla="*/ 24224 w 47997"/>
                        <a:gd name="connsiteY0" fmla="*/ 65216 h 72047"/>
                        <a:gd name="connsiteX1" fmla="*/ 13315 w 47997"/>
                        <a:gd name="connsiteY1" fmla="*/ 58072 h 72047"/>
                        <a:gd name="connsiteX2" fmla="*/ 9668 w 47997"/>
                        <a:gd name="connsiteY2" fmla="*/ 36611 h 72047"/>
                        <a:gd name="connsiteX3" fmla="*/ 13315 w 47997"/>
                        <a:gd name="connsiteY3" fmla="*/ 15195 h 72047"/>
                        <a:gd name="connsiteX4" fmla="*/ 24224 w 47997"/>
                        <a:gd name="connsiteY4" fmla="*/ 8051 h 72047"/>
                        <a:gd name="connsiteX5" fmla="*/ 35178 w 47997"/>
                        <a:gd name="connsiteY5" fmla="*/ 15195 h 72047"/>
                        <a:gd name="connsiteX6" fmla="*/ 38839 w 47997"/>
                        <a:gd name="connsiteY6" fmla="*/ 36611 h 72047"/>
                        <a:gd name="connsiteX7" fmla="*/ 35178 w 47997"/>
                        <a:gd name="connsiteY7" fmla="*/ 58072 h 72047"/>
                        <a:gd name="connsiteX8" fmla="*/ 24224 w 47997"/>
                        <a:gd name="connsiteY8" fmla="*/ 65216 h 72047"/>
                        <a:gd name="connsiteX9" fmla="*/ 24224 w 47997"/>
                        <a:gd name="connsiteY9" fmla="*/ 72658 h 72047"/>
                        <a:gd name="connsiteX10" fmla="*/ 42068 w 47997"/>
                        <a:gd name="connsiteY10" fmla="*/ 63415 h 72047"/>
                        <a:gd name="connsiteX11" fmla="*/ 48230 w 47997"/>
                        <a:gd name="connsiteY11" fmla="*/ 36611 h 72047"/>
                        <a:gd name="connsiteX12" fmla="*/ 42068 w 47997"/>
                        <a:gd name="connsiteY12" fmla="*/ 9837 h 72047"/>
                        <a:gd name="connsiteX13" fmla="*/ 24224 w 47997"/>
                        <a:gd name="connsiteY13" fmla="*/ 610 h 72047"/>
                        <a:gd name="connsiteX14" fmla="*/ 6394 w 47997"/>
                        <a:gd name="connsiteY14" fmla="*/ 9837 h 72047"/>
                        <a:gd name="connsiteX15" fmla="*/ 233 w 47997"/>
                        <a:gd name="connsiteY15" fmla="*/ 36611 h 72047"/>
                        <a:gd name="connsiteX16" fmla="*/ 6394 w 47997"/>
                        <a:gd name="connsiteY16" fmla="*/ 63415 h 72047"/>
                        <a:gd name="connsiteX17" fmla="*/ 24224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24" y="65216"/>
                          </a:moveTo>
                          <a:cubicBezTo>
                            <a:pt x="19392" y="65216"/>
                            <a:pt x="15756" y="62835"/>
                            <a:pt x="13315" y="58072"/>
                          </a:cubicBezTo>
                          <a:cubicBezTo>
                            <a:pt x="10884" y="53320"/>
                            <a:pt x="9668" y="46166"/>
                            <a:pt x="9668" y="36611"/>
                          </a:cubicBezTo>
                          <a:cubicBezTo>
                            <a:pt x="9668" y="27096"/>
                            <a:pt x="10884" y="19957"/>
                            <a:pt x="13315" y="15195"/>
                          </a:cubicBezTo>
                          <a:cubicBezTo>
                            <a:pt x="15756" y="10432"/>
                            <a:pt x="19392" y="8051"/>
                            <a:pt x="24224" y="8051"/>
                          </a:cubicBezTo>
                          <a:cubicBezTo>
                            <a:pt x="29095" y="8051"/>
                            <a:pt x="32747" y="10432"/>
                            <a:pt x="35178" y="15195"/>
                          </a:cubicBezTo>
                          <a:cubicBezTo>
                            <a:pt x="37618" y="19957"/>
                            <a:pt x="38839" y="27096"/>
                            <a:pt x="38839" y="36611"/>
                          </a:cubicBezTo>
                          <a:cubicBezTo>
                            <a:pt x="38839" y="46166"/>
                            <a:pt x="37618" y="53320"/>
                            <a:pt x="35178" y="58072"/>
                          </a:cubicBezTo>
                          <a:cubicBezTo>
                            <a:pt x="32747" y="62835"/>
                            <a:pt x="29095" y="65216"/>
                            <a:pt x="24224" y="65216"/>
                          </a:cubicBezTo>
                          <a:close/>
                          <a:moveTo>
                            <a:pt x="24224" y="72658"/>
                          </a:moveTo>
                          <a:cubicBezTo>
                            <a:pt x="32013" y="72658"/>
                            <a:pt x="37961" y="69577"/>
                            <a:pt x="42068" y="63415"/>
                          </a:cubicBezTo>
                          <a:cubicBezTo>
                            <a:pt x="46176" y="57264"/>
                            <a:pt x="48230" y="48329"/>
                            <a:pt x="48230" y="36611"/>
                          </a:cubicBezTo>
                          <a:cubicBezTo>
                            <a:pt x="48230" y="24923"/>
                            <a:pt x="46176" y="15999"/>
                            <a:pt x="42068" y="9837"/>
                          </a:cubicBezTo>
                          <a:cubicBezTo>
                            <a:pt x="37961" y="3686"/>
                            <a:pt x="32013" y="610"/>
                            <a:pt x="24224" y="610"/>
                          </a:cubicBezTo>
                          <a:cubicBezTo>
                            <a:pt x="16445" y="610"/>
                            <a:pt x="10502" y="3686"/>
                            <a:pt x="6394" y="9837"/>
                          </a:cubicBezTo>
                          <a:cubicBezTo>
                            <a:pt x="2287" y="15999"/>
                            <a:pt x="233" y="24923"/>
                            <a:pt x="233" y="36611"/>
                          </a:cubicBezTo>
                          <a:cubicBezTo>
                            <a:pt x="233" y="48329"/>
                            <a:pt x="2287" y="57264"/>
                            <a:pt x="6394" y="63415"/>
                          </a:cubicBezTo>
                          <a:cubicBezTo>
                            <a:pt x="10502" y="69577"/>
                            <a:pt x="16445" y="72658"/>
                            <a:pt x="24224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0" name="Freeform: Shape 599">
                      <a:extLst>
                        <a:ext uri="{FF2B5EF4-FFF2-40B4-BE49-F238E27FC236}">
                          <a16:creationId xmlns:a16="http://schemas.microsoft.com/office/drawing/2014/main" id="{1F4838C0-229D-42E8-B3A8-46AF46475A1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876869" y="6079558"/>
                      <a:ext cx="47952" cy="72047"/>
                    </a:xfrm>
                    <a:custGeom>
                      <a:avLst/>
                      <a:gdLst>
                        <a:gd name="connsiteX0" fmla="*/ 25032 w 47952"/>
                        <a:gd name="connsiteY0" fmla="*/ 40417 h 72047"/>
                        <a:gd name="connsiteX1" fmla="*/ 15001 w 47952"/>
                        <a:gd name="connsiteY1" fmla="*/ 36086 h 72047"/>
                        <a:gd name="connsiteX2" fmla="*/ 11310 w 47952"/>
                        <a:gd name="connsiteY2" fmla="*/ 24240 h 72047"/>
                        <a:gd name="connsiteX3" fmla="*/ 15001 w 47952"/>
                        <a:gd name="connsiteY3" fmla="*/ 12393 h 72047"/>
                        <a:gd name="connsiteX4" fmla="*/ 25032 w 47952"/>
                        <a:gd name="connsiteY4" fmla="*/ 8047 h 72047"/>
                        <a:gd name="connsiteX5" fmla="*/ 35048 w 47952"/>
                        <a:gd name="connsiteY5" fmla="*/ 12393 h 72047"/>
                        <a:gd name="connsiteX6" fmla="*/ 38739 w 47952"/>
                        <a:gd name="connsiteY6" fmla="*/ 24240 h 72047"/>
                        <a:gd name="connsiteX7" fmla="*/ 35048 w 47952"/>
                        <a:gd name="connsiteY7" fmla="*/ 36086 h 72047"/>
                        <a:gd name="connsiteX8" fmla="*/ 25032 w 47952"/>
                        <a:gd name="connsiteY8" fmla="*/ 40417 h 72047"/>
                        <a:gd name="connsiteX9" fmla="*/ 43680 w 47952"/>
                        <a:gd name="connsiteY9" fmla="*/ 69870 h 72047"/>
                        <a:gd name="connsiteX10" fmla="*/ 43680 w 47952"/>
                        <a:gd name="connsiteY10" fmla="*/ 61313 h 72047"/>
                        <a:gd name="connsiteX11" fmla="*/ 36537 w 47952"/>
                        <a:gd name="connsiteY11" fmla="*/ 63858 h 72047"/>
                        <a:gd name="connsiteX12" fmla="*/ 29393 w 47952"/>
                        <a:gd name="connsiteY12" fmla="*/ 64751 h 72047"/>
                        <a:gd name="connsiteX13" fmla="*/ 15180 w 47952"/>
                        <a:gd name="connsiteY13" fmla="*/ 58470 h 72047"/>
                        <a:gd name="connsiteX14" fmla="*/ 9584 w 47952"/>
                        <a:gd name="connsiteY14" fmla="*/ 39494 h 72047"/>
                        <a:gd name="connsiteX15" fmla="*/ 16460 w 47952"/>
                        <a:gd name="connsiteY15" fmla="*/ 45701 h 72047"/>
                        <a:gd name="connsiteX16" fmla="*/ 25583 w 47952"/>
                        <a:gd name="connsiteY16" fmla="*/ 47859 h 72047"/>
                        <a:gd name="connsiteX17" fmla="*/ 42118 w 47952"/>
                        <a:gd name="connsiteY17" fmla="*/ 41504 h 72047"/>
                        <a:gd name="connsiteX18" fmla="*/ 48190 w 47952"/>
                        <a:gd name="connsiteY18" fmla="*/ 24240 h 72047"/>
                        <a:gd name="connsiteX19" fmla="*/ 41865 w 47952"/>
                        <a:gd name="connsiteY19" fmla="*/ 7065 h 72047"/>
                        <a:gd name="connsiteX20" fmla="*/ 25032 w 47952"/>
                        <a:gd name="connsiteY20" fmla="*/ 606 h 72047"/>
                        <a:gd name="connsiteX21" fmla="*/ 6607 w 47952"/>
                        <a:gd name="connsiteY21" fmla="*/ 9833 h 72047"/>
                        <a:gd name="connsiteX22" fmla="*/ 237 w 47952"/>
                        <a:gd name="connsiteY22" fmla="*/ 36607 h 72047"/>
                        <a:gd name="connsiteX23" fmla="*/ 8051 w 47952"/>
                        <a:gd name="connsiteY23" fmla="*/ 62860 h 72047"/>
                        <a:gd name="connsiteX24" fmla="*/ 29021 w 47952"/>
                        <a:gd name="connsiteY24" fmla="*/ 72653 h 72047"/>
                        <a:gd name="connsiteX25" fmla="*/ 36164 w 47952"/>
                        <a:gd name="connsiteY25" fmla="*/ 71954 h 72047"/>
                        <a:gd name="connsiteX26" fmla="*/ 43680 w 47952"/>
                        <a:gd name="connsiteY26" fmla="*/ 6987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7952" h="72047">
                          <a:moveTo>
                            <a:pt x="25032" y="40417"/>
                          </a:moveTo>
                          <a:cubicBezTo>
                            <a:pt x="20815" y="40417"/>
                            <a:pt x="17472" y="38974"/>
                            <a:pt x="15001" y="36086"/>
                          </a:cubicBezTo>
                          <a:cubicBezTo>
                            <a:pt x="12540" y="33209"/>
                            <a:pt x="11310" y="29260"/>
                            <a:pt x="11310" y="24240"/>
                          </a:cubicBezTo>
                          <a:cubicBezTo>
                            <a:pt x="11310" y="19249"/>
                            <a:pt x="12540" y="15300"/>
                            <a:pt x="15001" y="12393"/>
                          </a:cubicBezTo>
                          <a:cubicBezTo>
                            <a:pt x="17472" y="9496"/>
                            <a:pt x="20815" y="8047"/>
                            <a:pt x="25032" y="8047"/>
                          </a:cubicBezTo>
                          <a:cubicBezTo>
                            <a:pt x="29249" y="8047"/>
                            <a:pt x="32588" y="9496"/>
                            <a:pt x="35048" y="12393"/>
                          </a:cubicBezTo>
                          <a:cubicBezTo>
                            <a:pt x="37509" y="15300"/>
                            <a:pt x="38739" y="19249"/>
                            <a:pt x="38739" y="24240"/>
                          </a:cubicBezTo>
                          <a:cubicBezTo>
                            <a:pt x="38739" y="29260"/>
                            <a:pt x="37509" y="33209"/>
                            <a:pt x="35048" y="36086"/>
                          </a:cubicBezTo>
                          <a:cubicBezTo>
                            <a:pt x="32588" y="38974"/>
                            <a:pt x="29249" y="40417"/>
                            <a:pt x="25032" y="40417"/>
                          </a:cubicBezTo>
                          <a:close/>
                          <a:moveTo>
                            <a:pt x="43680" y="69870"/>
                          </a:moveTo>
                          <a:lnTo>
                            <a:pt x="43680" y="61313"/>
                          </a:lnTo>
                          <a:cubicBezTo>
                            <a:pt x="41319" y="62424"/>
                            <a:pt x="38938" y="63272"/>
                            <a:pt x="36537" y="63858"/>
                          </a:cubicBezTo>
                          <a:cubicBezTo>
                            <a:pt x="34135" y="64453"/>
                            <a:pt x="31754" y="64751"/>
                            <a:pt x="29393" y="64751"/>
                          </a:cubicBezTo>
                          <a:cubicBezTo>
                            <a:pt x="23192" y="64751"/>
                            <a:pt x="18454" y="62657"/>
                            <a:pt x="15180" y="58470"/>
                          </a:cubicBezTo>
                          <a:cubicBezTo>
                            <a:pt x="11915" y="54283"/>
                            <a:pt x="10050" y="47958"/>
                            <a:pt x="9584" y="39494"/>
                          </a:cubicBezTo>
                          <a:cubicBezTo>
                            <a:pt x="11409" y="42193"/>
                            <a:pt x="13701" y="44262"/>
                            <a:pt x="16460" y="45701"/>
                          </a:cubicBezTo>
                          <a:cubicBezTo>
                            <a:pt x="19228" y="47139"/>
                            <a:pt x="22269" y="47859"/>
                            <a:pt x="25583" y="47859"/>
                          </a:cubicBezTo>
                          <a:cubicBezTo>
                            <a:pt x="32558" y="47859"/>
                            <a:pt x="38069" y="45740"/>
                            <a:pt x="42118" y="41504"/>
                          </a:cubicBezTo>
                          <a:cubicBezTo>
                            <a:pt x="46166" y="37277"/>
                            <a:pt x="48190" y="31522"/>
                            <a:pt x="48190" y="24240"/>
                          </a:cubicBezTo>
                          <a:cubicBezTo>
                            <a:pt x="48190" y="17106"/>
                            <a:pt x="46081" y="11381"/>
                            <a:pt x="41865" y="7065"/>
                          </a:cubicBezTo>
                          <a:cubicBezTo>
                            <a:pt x="37648" y="2759"/>
                            <a:pt x="32037" y="606"/>
                            <a:pt x="25032" y="606"/>
                          </a:cubicBezTo>
                          <a:cubicBezTo>
                            <a:pt x="16995" y="606"/>
                            <a:pt x="10854" y="3681"/>
                            <a:pt x="6607" y="9833"/>
                          </a:cubicBezTo>
                          <a:cubicBezTo>
                            <a:pt x="2361" y="15995"/>
                            <a:pt x="237" y="24919"/>
                            <a:pt x="237" y="36607"/>
                          </a:cubicBezTo>
                          <a:cubicBezTo>
                            <a:pt x="237" y="47581"/>
                            <a:pt x="2842" y="56332"/>
                            <a:pt x="8051" y="62860"/>
                          </a:cubicBezTo>
                          <a:cubicBezTo>
                            <a:pt x="13260" y="69389"/>
                            <a:pt x="20250" y="72653"/>
                            <a:pt x="29021" y="72653"/>
                          </a:cubicBezTo>
                          <a:cubicBezTo>
                            <a:pt x="31382" y="72653"/>
                            <a:pt x="33763" y="72420"/>
                            <a:pt x="36164" y="71954"/>
                          </a:cubicBezTo>
                          <a:cubicBezTo>
                            <a:pt x="38566" y="71488"/>
                            <a:pt x="41071" y="70793"/>
                            <a:pt x="43680" y="698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2" name="Graphic 2">
                  <a:extLst>
                    <a:ext uri="{FF2B5EF4-FFF2-40B4-BE49-F238E27FC236}">
                      <a16:creationId xmlns:a16="http://schemas.microsoft.com/office/drawing/2014/main" id="{03D84149-D062-48AF-8BB9-D7C76B7AD3DF}"/>
                    </a:ext>
                  </a:extLst>
                </p:cNvPr>
                <p:cNvGrpSpPr/>
                <p:nvPr/>
              </p:nvGrpSpPr>
              <p:grpSpPr>
                <a:xfrm>
                  <a:off x="7973393" y="6000750"/>
                  <a:ext cx="220421" cy="274490"/>
                  <a:chOff x="7973393" y="6000750"/>
                  <a:chExt cx="220421" cy="274490"/>
                </a:xfrm>
                <a:solidFill>
                  <a:srgbClr val="000000"/>
                </a:solidFill>
              </p:grpSpPr>
              <p:sp>
                <p:nvSpPr>
                  <p:cNvPr id="589" name="Freeform: Shape 588">
                    <a:extLst>
                      <a:ext uri="{FF2B5EF4-FFF2-40B4-BE49-F238E27FC236}">
                        <a16:creationId xmlns:a16="http://schemas.microsoft.com/office/drawing/2014/main" id="{2A00C4C2-FA73-4238-A368-56BB2063E8C5}"/>
                      </a:ext>
                    </a:extLst>
                  </p:cNvPr>
                  <p:cNvSpPr/>
                  <p:nvPr/>
                </p:nvSpPr>
                <p:spPr>
                  <a:xfrm>
                    <a:off x="8089449" y="6000750"/>
                    <a:ext cx="9525" cy="33337"/>
                  </a:xfrm>
                  <a:custGeom>
                    <a:avLst/>
                    <a:gdLst>
                      <a:gd name="connsiteX0" fmla="*/ 289 w 9525"/>
                      <a:gd name="connsiteY0" fmla="*/ 630 h 33337"/>
                      <a:gd name="connsiteX1" fmla="*/ 289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289" y="630"/>
                        </a:moveTo>
                        <a:lnTo>
                          <a:pt x="289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90" name="Graphic 2">
                    <a:extLst>
                      <a:ext uri="{FF2B5EF4-FFF2-40B4-BE49-F238E27FC236}">
                        <a16:creationId xmlns:a16="http://schemas.microsoft.com/office/drawing/2014/main" id="{EF561EF7-C5E3-4308-A466-B61F3CC3FE3E}"/>
                      </a:ext>
                    </a:extLst>
                  </p:cNvPr>
                  <p:cNvGrpSpPr/>
                  <p:nvPr/>
                </p:nvGrpSpPr>
                <p:grpSpPr>
                  <a:xfrm>
                    <a:off x="7973393" y="6073952"/>
                    <a:ext cx="220421" cy="201287"/>
                    <a:chOff x="7973393" y="6073952"/>
                    <a:chExt cx="220421" cy="201287"/>
                  </a:xfrm>
                  <a:solidFill>
                    <a:srgbClr val="000000"/>
                  </a:solidFill>
                </p:grpSpPr>
                <p:sp>
                  <p:nvSpPr>
                    <p:cNvPr id="591" name="Freeform: Shape 590">
                      <a:extLst>
                        <a:ext uri="{FF2B5EF4-FFF2-40B4-BE49-F238E27FC236}">
                          <a16:creationId xmlns:a16="http://schemas.microsoft.com/office/drawing/2014/main" id="{E9379BFF-200D-4758-AC15-AD6514A1E71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7990957" y="6197610"/>
                      <a:ext cx="44082" cy="70693"/>
                    </a:xfrm>
                    <a:custGeom>
                      <a:avLst/>
                      <a:gdLst>
                        <a:gd name="connsiteX0" fmla="*/ 11547 w 44082"/>
                        <a:gd name="connsiteY0" fmla="*/ 8520 h 70693"/>
                        <a:gd name="connsiteX1" fmla="*/ 44334 w 44082"/>
                        <a:gd name="connsiteY1" fmla="*/ 8520 h 70693"/>
                        <a:gd name="connsiteX2" fmla="*/ 44334 w 44082"/>
                        <a:gd name="connsiteY2" fmla="*/ 617 h 70693"/>
                        <a:gd name="connsiteX3" fmla="*/ 251 w 44082"/>
                        <a:gd name="connsiteY3" fmla="*/ 617 h 70693"/>
                        <a:gd name="connsiteX4" fmla="*/ 251 w 44082"/>
                        <a:gd name="connsiteY4" fmla="*/ 8520 h 70693"/>
                        <a:gd name="connsiteX5" fmla="*/ 14821 w 44082"/>
                        <a:gd name="connsiteY5" fmla="*/ 23373 h 70693"/>
                        <a:gd name="connsiteX6" fmla="*/ 26430 w 44082"/>
                        <a:gd name="connsiteY6" fmla="*/ 35413 h 70693"/>
                        <a:gd name="connsiteX7" fmla="*/ 32725 w 44082"/>
                        <a:gd name="connsiteY7" fmla="*/ 43986 h 70693"/>
                        <a:gd name="connsiteX8" fmla="*/ 34526 w 44082"/>
                        <a:gd name="connsiteY8" fmla="*/ 50891 h 70693"/>
                        <a:gd name="connsiteX9" fmla="*/ 30642 w 44082"/>
                        <a:gd name="connsiteY9" fmla="*/ 59910 h 70693"/>
                        <a:gd name="connsiteX10" fmla="*/ 20521 w 44082"/>
                        <a:gd name="connsiteY10" fmla="*/ 63408 h 70693"/>
                        <a:gd name="connsiteX11" fmla="*/ 11190 w 44082"/>
                        <a:gd name="connsiteY11" fmla="*/ 61875 h 70693"/>
                        <a:gd name="connsiteX12" fmla="*/ 712 w 44082"/>
                        <a:gd name="connsiteY12" fmla="*/ 57217 h 70693"/>
                        <a:gd name="connsiteX13" fmla="*/ 712 w 44082"/>
                        <a:gd name="connsiteY13" fmla="*/ 66712 h 70693"/>
                        <a:gd name="connsiteX14" fmla="*/ 11309 w 44082"/>
                        <a:gd name="connsiteY14" fmla="*/ 70150 h 70693"/>
                        <a:gd name="connsiteX15" fmla="*/ 20343 w 44082"/>
                        <a:gd name="connsiteY15" fmla="*/ 71311 h 70693"/>
                        <a:gd name="connsiteX16" fmla="*/ 37547 w 44082"/>
                        <a:gd name="connsiteY16" fmla="*/ 65908 h 70693"/>
                        <a:gd name="connsiteX17" fmla="*/ 43962 w 44082"/>
                        <a:gd name="connsiteY17" fmla="*/ 51502 h 70693"/>
                        <a:gd name="connsiteX18" fmla="*/ 42354 w 44082"/>
                        <a:gd name="connsiteY18" fmla="*/ 43376 h 70693"/>
                        <a:gd name="connsiteX19" fmla="*/ 36520 w 44082"/>
                        <a:gd name="connsiteY19" fmla="*/ 34342 h 70693"/>
                        <a:gd name="connsiteX20" fmla="*/ 29123 w 44082"/>
                        <a:gd name="connsiteY20" fmla="*/ 26543 h 70693"/>
                        <a:gd name="connsiteX21" fmla="*/ 11547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547" y="8520"/>
                          </a:moveTo>
                          <a:lnTo>
                            <a:pt x="44334" y="8520"/>
                          </a:lnTo>
                          <a:lnTo>
                            <a:pt x="44334" y="617"/>
                          </a:lnTo>
                          <a:lnTo>
                            <a:pt x="251" y="617"/>
                          </a:lnTo>
                          <a:lnTo>
                            <a:pt x="251" y="8520"/>
                          </a:lnTo>
                          <a:cubicBezTo>
                            <a:pt x="3813" y="12211"/>
                            <a:pt x="8670" y="17162"/>
                            <a:pt x="14821" y="23373"/>
                          </a:cubicBezTo>
                          <a:cubicBezTo>
                            <a:pt x="20983" y="29594"/>
                            <a:pt x="24852" y="33607"/>
                            <a:pt x="26430" y="35413"/>
                          </a:cubicBezTo>
                          <a:cubicBezTo>
                            <a:pt x="29436" y="38787"/>
                            <a:pt x="31534" y="41644"/>
                            <a:pt x="32725" y="43986"/>
                          </a:cubicBezTo>
                          <a:cubicBezTo>
                            <a:pt x="33926" y="46327"/>
                            <a:pt x="34526" y="48629"/>
                            <a:pt x="34526" y="50891"/>
                          </a:cubicBezTo>
                          <a:cubicBezTo>
                            <a:pt x="34526" y="54582"/>
                            <a:pt x="33231" y="57589"/>
                            <a:pt x="30642" y="59910"/>
                          </a:cubicBezTo>
                          <a:cubicBezTo>
                            <a:pt x="28052" y="62242"/>
                            <a:pt x="24678" y="63408"/>
                            <a:pt x="20521" y="63408"/>
                          </a:cubicBezTo>
                          <a:cubicBezTo>
                            <a:pt x="17574" y="63408"/>
                            <a:pt x="14464" y="62897"/>
                            <a:pt x="11190" y="61875"/>
                          </a:cubicBezTo>
                          <a:cubicBezTo>
                            <a:pt x="7925" y="60853"/>
                            <a:pt x="4433" y="59300"/>
                            <a:pt x="712" y="57217"/>
                          </a:cubicBezTo>
                          <a:lnTo>
                            <a:pt x="712" y="66712"/>
                          </a:lnTo>
                          <a:cubicBezTo>
                            <a:pt x="4492" y="68230"/>
                            <a:pt x="8025" y="69376"/>
                            <a:pt x="11309" y="70150"/>
                          </a:cubicBezTo>
                          <a:cubicBezTo>
                            <a:pt x="14603" y="70924"/>
                            <a:pt x="17614" y="71311"/>
                            <a:pt x="20343" y="71311"/>
                          </a:cubicBezTo>
                          <a:cubicBezTo>
                            <a:pt x="27536" y="71311"/>
                            <a:pt x="33271" y="69510"/>
                            <a:pt x="37547" y="65908"/>
                          </a:cubicBezTo>
                          <a:cubicBezTo>
                            <a:pt x="41823" y="62316"/>
                            <a:pt x="43962" y="57514"/>
                            <a:pt x="43962" y="51502"/>
                          </a:cubicBezTo>
                          <a:cubicBezTo>
                            <a:pt x="43962" y="48644"/>
                            <a:pt x="43426" y="45935"/>
                            <a:pt x="42354" y="43376"/>
                          </a:cubicBezTo>
                          <a:cubicBezTo>
                            <a:pt x="41293" y="40826"/>
                            <a:pt x="39348" y="37814"/>
                            <a:pt x="36520" y="34342"/>
                          </a:cubicBezTo>
                          <a:cubicBezTo>
                            <a:pt x="35746" y="33439"/>
                            <a:pt x="33281" y="30839"/>
                            <a:pt x="29123" y="26543"/>
                          </a:cubicBezTo>
                          <a:cubicBezTo>
                            <a:pt x="24976" y="22247"/>
                            <a:pt x="19117" y="16239"/>
                            <a:pt x="11547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2" name="Freeform: Shape 591">
                      <a:extLst>
                        <a:ext uri="{FF2B5EF4-FFF2-40B4-BE49-F238E27FC236}">
                          <a16:creationId xmlns:a16="http://schemas.microsoft.com/office/drawing/2014/main" id="{F1AA64B2-4317-4EAA-97C7-20CA6BE99AD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036821" y="6157690"/>
                      <a:ext cx="47997" cy="72047"/>
                    </a:xfrm>
                    <a:custGeom>
                      <a:avLst/>
                      <a:gdLst>
                        <a:gd name="connsiteX0" fmla="*/ 24246 w 47997"/>
                        <a:gd name="connsiteY0" fmla="*/ 65220 h 72047"/>
                        <a:gd name="connsiteX1" fmla="*/ 13336 w 47997"/>
                        <a:gd name="connsiteY1" fmla="*/ 58076 h 72047"/>
                        <a:gd name="connsiteX2" fmla="*/ 9690 w 47997"/>
                        <a:gd name="connsiteY2" fmla="*/ 36615 h 72047"/>
                        <a:gd name="connsiteX3" fmla="*/ 13336 w 47997"/>
                        <a:gd name="connsiteY3" fmla="*/ 15199 h 72047"/>
                        <a:gd name="connsiteX4" fmla="*/ 24246 w 47997"/>
                        <a:gd name="connsiteY4" fmla="*/ 8055 h 72047"/>
                        <a:gd name="connsiteX5" fmla="*/ 35199 w 47997"/>
                        <a:gd name="connsiteY5" fmla="*/ 15199 h 72047"/>
                        <a:gd name="connsiteX6" fmla="*/ 38861 w 47997"/>
                        <a:gd name="connsiteY6" fmla="*/ 36615 h 72047"/>
                        <a:gd name="connsiteX7" fmla="*/ 35199 w 47997"/>
                        <a:gd name="connsiteY7" fmla="*/ 58076 h 72047"/>
                        <a:gd name="connsiteX8" fmla="*/ 24246 w 47997"/>
                        <a:gd name="connsiteY8" fmla="*/ 65220 h 72047"/>
                        <a:gd name="connsiteX9" fmla="*/ 24246 w 47997"/>
                        <a:gd name="connsiteY9" fmla="*/ 72662 h 72047"/>
                        <a:gd name="connsiteX10" fmla="*/ 42090 w 47997"/>
                        <a:gd name="connsiteY10" fmla="*/ 63419 h 72047"/>
                        <a:gd name="connsiteX11" fmla="*/ 48252 w 47997"/>
                        <a:gd name="connsiteY11" fmla="*/ 36615 h 72047"/>
                        <a:gd name="connsiteX12" fmla="*/ 42090 w 47997"/>
                        <a:gd name="connsiteY12" fmla="*/ 9841 h 72047"/>
                        <a:gd name="connsiteX13" fmla="*/ 24246 w 47997"/>
                        <a:gd name="connsiteY13" fmla="*/ 614 h 72047"/>
                        <a:gd name="connsiteX14" fmla="*/ 6416 w 47997"/>
                        <a:gd name="connsiteY14" fmla="*/ 9841 h 72047"/>
                        <a:gd name="connsiteX15" fmla="*/ 254 w 47997"/>
                        <a:gd name="connsiteY15" fmla="*/ 36615 h 72047"/>
                        <a:gd name="connsiteX16" fmla="*/ 6416 w 47997"/>
                        <a:gd name="connsiteY16" fmla="*/ 63419 h 72047"/>
                        <a:gd name="connsiteX17" fmla="*/ 24246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46" y="65220"/>
                          </a:moveTo>
                          <a:cubicBezTo>
                            <a:pt x="19414" y="65220"/>
                            <a:pt x="15777" y="62839"/>
                            <a:pt x="13336" y="58076"/>
                          </a:cubicBezTo>
                          <a:cubicBezTo>
                            <a:pt x="10906" y="53324"/>
                            <a:pt x="9690" y="46170"/>
                            <a:pt x="9690" y="36615"/>
                          </a:cubicBezTo>
                          <a:cubicBezTo>
                            <a:pt x="9690" y="27100"/>
                            <a:pt x="10906" y="19961"/>
                            <a:pt x="13336" y="15199"/>
                          </a:cubicBezTo>
                          <a:cubicBezTo>
                            <a:pt x="15777" y="10437"/>
                            <a:pt x="19414" y="8055"/>
                            <a:pt x="24246" y="8055"/>
                          </a:cubicBezTo>
                          <a:cubicBezTo>
                            <a:pt x="29117" y="8055"/>
                            <a:pt x="32769" y="10437"/>
                            <a:pt x="35199" y="15199"/>
                          </a:cubicBezTo>
                          <a:cubicBezTo>
                            <a:pt x="37640" y="19961"/>
                            <a:pt x="38861" y="27100"/>
                            <a:pt x="38861" y="36615"/>
                          </a:cubicBezTo>
                          <a:cubicBezTo>
                            <a:pt x="38861" y="46170"/>
                            <a:pt x="37640" y="53324"/>
                            <a:pt x="35199" y="58076"/>
                          </a:cubicBezTo>
                          <a:cubicBezTo>
                            <a:pt x="32769" y="62839"/>
                            <a:pt x="29117" y="65220"/>
                            <a:pt x="24246" y="65220"/>
                          </a:cubicBezTo>
                          <a:close/>
                          <a:moveTo>
                            <a:pt x="24246" y="72662"/>
                          </a:moveTo>
                          <a:cubicBezTo>
                            <a:pt x="32034" y="72662"/>
                            <a:pt x="37982" y="69581"/>
                            <a:pt x="42090" y="63419"/>
                          </a:cubicBezTo>
                          <a:cubicBezTo>
                            <a:pt x="46198" y="57268"/>
                            <a:pt x="48252" y="48333"/>
                            <a:pt x="48252" y="36615"/>
                          </a:cubicBezTo>
                          <a:cubicBezTo>
                            <a:pt x="48252" y="24927"/>
                            <a:pt x="46198" y="16003"/>
                            <a:pt x="42090" y="9841"/>
                          </a:cubicBezTo>
                          <a:cubicBezTo>
                            <a:pt x="37982" y="3690"/>
                            <a:pt x="32034" y="614"/>
                            <a:pt x="24246" y="614"/>
                          </a:cubicBezTo>
                          <a:cubicBezTo>
                            <a:pt x="16467" y="614"/>
                            <a:pt x="10524" y="3690"/>
                            <a:pt x="6416" y="9841"/>
                          </a:cubicBezTo>
                          <a:cubicBezTo>
                            <a:pt x="2308" y="16003"/>
                            <a:pt x="254" y="24927"/>
                            <a:pt x="254" y="36615"/>
                          </a:cubicBezTo>
                          <a:cubicBezTo>
                            <a:pt x="254" y="48333"/>
                            <a:pt x="2308" y="57268"/>
                            <a:pt x="6416" y="63419"/>
                          </a:cubicBezTo>
                          <a:cubicBezTo>
                            <a:pt x="10524" y="69581"/>
                            <a:pt x="16467" y="72662"/>
                            <a:pt x="24246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3" name="Freeform: Shape 592">
                      <a:extLst>
                        <a:ext uri="{FF2B5EF4-FFF2-40B4-BE49-F238E27FC236}">
                          <a16:creationId xmlns:a16="http://schemas.microsoft.com/office/drawing/2014/main" id="{C46A2C73-129C-4D51-A66A-59F9B3C668BA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083244" y="6118737"/>
                      <a:ext cx="47997" cy="72047"/>
                    </a:xfrm>
                    <a:custGeom>
                      <a:avLst/>
                      <a:gdLst>
                        <a:gd name="connsiteX0" fmla="*/ 24250 w 47997"/>
                        <a:gd name="connsiteY0" fmla="*/ 65216 h 72047"/>
                        <a:gd name="connsiteX1" fmla="*/ 13341 w 47997"/>
                        <a:gd name="connsiteY1" fmla="*/ 58072 h 72047"/>
                        <a:gd name="connsiteX2" fmla="*/ 9695 w 47997"/>
                        <a:gd name="connsiteY2" fmla="*/ 36611 h 72047"/>
                        <a:gd name="connsiteX3" fmla="*/ 13341 w 47997"/>
                        <a:gd name="connsiteY3" fmla="*/ 15195 h 72047"/>
                        <a:gd name="connsiteX4" fmla="*/ 24250 w 47997"/>
                        <a:gd name="connsiteY4" fmla="*/ 8051 h 72047"/>
                        <a:gd name="connsiteX5" fmla="*/ 35204 w 47997"/>
                        <a:gd name="connsiteY5" fmla="*/ 15195 h 72047"/>
                        <a:gd name="connsiteX6" fmla="*/ 38865 w 47997"/>
                        <a:gd name="connsiteY6" fmla="*/ 36611 h 72047"/>
                        <a:gd name="connsiteX7" fmla="*/ 35204 w 47997"/>
                        <a:gd name="connsiteY7" fmla="*/ 58072 h 72047"/>
                        <a:gd name="connsiteX8" fmla="*/ 24250 w 47997"/>
                        <a:gd name="connsiteY8" fmla="*/ 65216 h 72047"/>
                        <a:gd name="connsiteX9" fmla="*/ 24250 w 47997"/>
                        <a:gd name="connsiteY9" fmla="*/ 72658 h 72047"/>
                        <a:gd name="connsiteX10" fmla="*/ 42095 w 47997"/>
                        <a:gd name="connsiteY10" fmla="*/ 63415 h 72047"/>
                        <a:gd name="connsiteX11" fmla="*/ 48256 w 47997"/>
                        <a:gd name="connsiteY11" fmla="*/ 36611 h 72047"/>
                        <a:gd name="connsiteX12" fmla="*/ 42095 w 47997"/>
                        <a:gd name="connsiteY12" fmla="*/ 9837 h 72047"/>
                        <a:gd name="connsiteX13" fmla="*/ 24250 w 47997"/>
                        <a:gd name="connsiteY13" fmla="*/ 610 h 72047"/>
                        <a:gd name="connsiteX14" fmla="*/ 6421 w 47997"/>
                        <a:gd name="connsiteY14" fmla="*/ 9837 h 72047"/>
                        <a:gd name="connsiteX15" fmla="*/ 259 w 47997"/>
                        <a:gd name="connsiteY15" fmla="*/ 36611 h 72047"/>
                        <a:gd name="connsiteX16" fmla="*/ 6421 w 47997"/>
                        <a:gd name="connsiteY16" fmla="*/ 63415 h 72047"/>
                        <a:gd name="connsiteX17" fmla="*/ 24250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50" y="65216"/>
                          </a:moveTo>
                          <a:cubicBezTo>
                            <a:pt x="19418" y="65216"/>
                            <a:pt x="15782" y="62835"/>
                            <a:pt x="13341" y="58072"/>
                          </a:cubicBezTo>
                          <a:cubicBezTo>
                            <a:pt x="10910" y="53320"/>
                            <a:pt x="9695" y="46166"/>
                            <a:pt x="9695" y="36611"/>
                          </a:cubicBezTo>
                          <a:cubicBezTo>
                            <a:pt x="9695" y="27096"/>
                            <a:pt x="10910" y="19957"/>
                            <a:pt x="13341" y="15195"/>
                          </a:cubicBezTo>
                          <a:cubicBezTo>
                            <a:pt x="15782" y="10432"/>
                            <a:pt x="19418" y="8051"/>
                            <a:pt x="24250" y="8051"/>
                          </a:cubicBezTo>
                          <a:cubicBezTo>
                            <a:pt x="29122" y="8051"/>
                            <a:pt x="32773" y="10432"/>
                            <a:pt x="35204" y="15195"/>
                          </a:cubicBezTo>
                          <a:cubicBezTo>
                            <a:pt x="37645" y="19957"/>
                            <a:pt x="38865" y="27096"/>
                            <a:pt x="38865" y="36611"/>
                          </a:cubicBezTo>
                          <a:cubicBezTo>
                            <a:pt x="38865" y="46166"/>
                            <a:pt x="37645" y="53320"/>
                            <a:pt x="35204" y="58072"/>
                          </a:cubicBezTo>
                          <a:cubicBezTo>
                            <a:pt x="32773" y="62835"/>
                            <a:pt x="29122" y="65216"/>
                            <a:pt x="24250" y="65216"/>
                          </a:cubicBezTo>
                          <a:close/>
                          <a:moveTo>
                            <a:pt x="24250" y="72658"/>
                          </a:moveTo>
                          <a:cubicBezTo>
                            <a:pt x="32039" y="72658"/>
                            <a:pt x="37987" y="69577"/>
                            <a:pt x="42095" y="63415"/>
                          </a:cubicBezTo>
                          <a:cubicBezTo>
                            <a:pt x="46203" y="57264"/>
                            <a:pt x="48256" y="48329"/>
                            <a:pt x="48256" y="36611"/>
                          </a:cubicBezTo>
                          <a:cubicBezTo>
                            <a:pt x="48256" y="24923"/>
                            <a:pt x="46203" y="15999"/>
                            <a:pt x="42095" y="9837"/>
                          </a:cubicBezTo>
                          <a:cubicBezTo>
                            <a:pt x="37987" y="3686"/>
                            <a:pt x="32039" y="610"/>
                            <a:pt x="24250" y="610"/>
                          </a:cubicBezTo>
                          <a:cubicBezTo>
                            <a:pt x="16472" y="610"/>
                            <a:pt x="10529" y="3686"/>
                            <a:pt x="6421" y="9837"/>
                          </a:cubicBezTo>
                          <a:cubicBezTo>
                            <a:pt x="2313" y="15999"/>
                            <a:pt x="259" y="24923"/>
                            <a:pt x="259" y="36611"/>
                          </a:cubicBezTo>
                          <a:cubicBezTo>
                            <a:pt x="259" y="48329"/>
                            <a:pt x="2313" y="57264"/>
                            <a:pt x="6421" y="63415"/>
                          </a:cubicBezTo>
                          <a:cubicBezTo>
                            <a:pt x="10529" y="69577"/>
                            <a:pt x="16472" y="72658"/>
                            <a:pt x="24250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4" name="Freeform: Shape 593">
                      <a:extLst>
                        <a:ext uri="{FF2B5EF4-FFF2-40B4-BE49-F238E27FC236}">
                          <a16:creationId xmlns:a16="http://schemas.microsoft.com/office/drawing/2014/main" id="{495ECB7A-26EB-4F19-BF1F-795FE586B10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131200" y="6081136"/>
                      <a:ext cx="44648" cy="69443"/>
                    </a:xfrm>
                    <a:custGeom>
                      <a:avLst/>
                      <a:gdLst>
                        <a:gd name="connsiteX0" fmla="*/ 264 w 44648"/>
                        <a:gd name="connsiteY0" fmla="*/ 70049 h 69443"/>
                        <a:gd name="connsiteX1" fmla="*/ 44913 w 44648"/>
                        <a:gd name="connsiteY1" fmla="*/ 70049 h 69443"/>
                        <a:gd name="connsiteX2" fmla="*/ 44913 w 44648"/>
                        <a:gd name="connsiteY2" fmla="*/ 66045 h 69443"/>
                        <a:gd name="connsiteX3" fmla="*/ 19701 w 44648"/>
                        <a:gd name="connsiteY3" fmla="*/ 606 h 69443"/>
                        <a:gd name="connsiteX4" fmla="*/ 9894 w 44648"/>
                        <a:gd name="connsiteY4" fmla="*/ 606 h 69443"/>
                        <a:gd name="connsiteX5" fmla="*/ 33617 w 44648"/>
                        <a:gd name="connsiteY5" fmla="*/ 62131 h 69443"/>
                        <a:gd name="connsiteX6" fmla="*/ 264 w 44648"/>
                        <a:gd name="connsiteY6" fmla="*/ 62131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648" h="69443">
                          <a:moveTo>
                            <a:pt x="264" y="70049"/>
                          </a:moveTo>
                          <a:lnTo>
                            <a:pt x="44913" y="70049"/>
                          </a:lnTo>
                          <a:lnTo>
                            <a:pt x="44913" y="66045"/>
                          </a:lnTo>
                          <a:lnTo>
                            <a:pt x="19701" y="606"/>
                          </a:lnTo>
                          <a:lnTo>
                            <a:pt x="9894" y="606"/>
                          </a:lnTo>
                          <a:lnTo>
                            <a:pt x="33617" y="62131"/>
                          </a:lnTo>
                          <a:lnTo>
                            <a:pt x="264" y="621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3" name="Graphic 2">
                  <a:extLst>
                    <a:ext uri="{FF2B5EF4-FFF2-40B4-BE49-F238E27FC236}">
                      <a16:creationId xmlns:a16="http://schemas.microsoft.com/office/drawing/2014/main" id="{BD752BDC-0C42-435F-ACBE-3697F46917B6}"/>
                    </a:ext>
                  </a:extLst>
                </p:cNvPr>
                <p:cNvGrpSpPr/>
                <p:nvPr/>
              </p:nvGrpSpPr>
              <p:grpSpPr>
                <a:xfrm>
                  <a:off x="8226491" y="6000750"/>
                  <a:ext cx="221664" cy="274490"/>
                  <a:chOff x="8226491" y="6000750"/>
                  <a:chExt cx="221664" cy="274490"/>
                </a:xfrm>
                <a:solidFill>
                  <a:srgbClr val="000000"/>
                </a:solidFill>
              </p:grpSpPr>
              <p:sp>
                <p:nvSpPr>
                  <p:cNvPr id="583" name="Freeform: Shape 582">
                    <a:extLst>
                      <a:ext uri="{FF2B5EF4-FFF2-40B4-BE49-F238E27FC236}">
                        <a16:creationId xmlns:a16="http://schemas.microsoft.com/office/drawing/2014/main" id="{226DD6C8-3177-4A42-A1A8-303464FD6BFA}"/>
                      </a:ext>
                    </a:extLst>
                  </p:cNvPr>
                  <p:cNvSpPr/>
                  <p:nvPr/>
                </p:nvSpPr>
                <p:spPr>
                  <a:xfrm>
                    <a:off x="8342537" y="6000750"/>
                    <a:ext cx="9525" cy="33337"/>
                  </a:xfrm>
                  <a:custGeom>
                    <a:avLst/>
                    <a:gdLst>
                      <a:gd name="connsiteX0" fmla="*/ 316 w 9525"/>
                      <a:gd name="connsiteY0" fmla="*/ 630 h 33337"/>
                      <a:gd name="connsiteX1" fmla="*/ 316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316" y="630"/>
                        </a:moveTo>
                        <a:lnTo>
                          <a:pt x="316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84" name="Graphic 2">
                    <a:extLst>
                      <a:ext uri="{FF2B5EF4-FFF2-40B4-BE49-F238E27FC236}">
                        <a16:creationId xmlns:a16="http://schemas.microsoft.com/office/drawing/2014/main" id="{FC1C01FA-663F-424D-9AB1-949EC15D7A64}"/>
                      </a:ext>
                    </a:extLst>
                  </p:cNvPr>
                  <p:cNvGrpSpPr/>
                  <p:nvPr/>
                </p:nvGrpSpPr>
                <p:grpSpPr>
                  <a:xfrm>
                    <a:off x="8226491" y="6072910"/>
                    <a:ext cx="221664" cy="202330"/>
                    <a:chOff x="8226491" y="6072910"/>
                    <a:chExt cx="221664" cy="202330"/>
                  </a:xfrm>
                  <a:solidFill>
                    <a:srgbClr val="000000"/>
                  </a:solidFill>
                </p:grpSpPr>
                <p:sp>
                  <p:nvSpPr>
                    <p:cNvPr id="585" name="Freeform: Shape 584">
                      <a:extLst>
                        <a:ext uri="{FF2B5EF4-FFF2-40B4-BE49-F238E27FC236}">
                          <a16:creationId xmlns:a16="http://schemas.microsoft.com/office/drawing/2014/main" id="{0595AC4D-DECD-42FA-9544-27599A6934E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244055" y="6197610"/>
                      <a:ext cx="44082" cy="70693"/>
                    </a:xfrm>
                    <a:custGeom>
                      <a:avLst/>
                      <a:gdLst>
                        <a:gd name="connsiteX0" fmla="*/ 11573 w 44082"/>
                        <a:gd name="connsiteY0" fmla="*/ 8520 h 70693"/>
                        <a:gd name="connsiteX1" fmla="*/ 44360 w 44082"/>
                        <a:gd name="connsiteY1" fmla="*/ 8520 h 70693"/>
                        <a:gd name="connsiteX2" fmla="*/ 44360 w 44082"/>
                        <a:gd name="connsiteY2" fmla="*/ 617 h 70693"/>
                        <a:gd name="connsiteX3" fmla="*/ 277 w 44082"/>
                        <a:gd name="connsiteY3" fmla="*/ 617 h 70693"/>
                        <a:gd name="connsiteX4" fmla="*/ 277 w 44082"/>
                        <a:gd name="connsiteY4" fmla="*/ 8520 h 70693"/>
                        <a:gd name="connsiteX5" fmla="*/ 14848 w 44082"/>
                        <a:gd name="connsiteY5" fmla="*/ 23373 h 70693"/>
                        <a:gd name="connsiteX6" fmla="*/ 26456 w 44082"/>
                        <a:gd name="connsiteY6" fmla="*/ 35413 h 70693"/>
                        <a:gd name="connsiteX7" fmla="*/ 32752 w 44082"/>
                        <a:gd name="connsiteY7" fmla="*/ 43986 h 70693"/>
                        <a:gd name="connsiteX8" fmla="*/ 34552 w 44082"/>
                        <a:gd name="connsiteY8" fmla="*/ 50891 h 70693"/>
                        <a:gd name="connsiteX9" fmla="*/ 30668 w 44082"/>
                        <a:gd name="connsiteY9" fmla="*/ 59910 h 70693"/>
                        <a:gd name="connsiteX10" fmla="*/ 20548 w 44082"/>
                        <a:gd name="connsiteY10" fmla="*/ 63408 h 70693"/>
                        <a:gd name="connsiteX11" fmla="*/ 11216 w 44082"/>
                        <a:gd name="connsiteY11" fmla="*/ 61875 h 70693"/>
                        <a:gd name="connsiteX12" fmla="*/ 739 w 44082"/>
                        <a:gd name="connsiteY12" fmla="*/ 57217 h 70693"/>
                        <a:gd name="connsiteX13" fmla="*/ 739 w 44082"/>
                        <a:gd name="connsiteY13" fmla="*/ 66712 h 70693"/>
                        <a:gd name="connsiteX14" fmla="*/ 11335 w 44082"/>
                        <a:gd name="connsiteY14" fmla="*/ 70150 h 70693"/>
                        <a:gd name="connsiteX15" fmla="*/ 20369 w 44082"/>
                        <a:gd name="connsiteY15" fmla="*/ 71311 h 70693"/>
                        <a:gd name="connsiteX16" fmla="*/ 37574 w 44082"/>
                        <a:gd name="connsiteY16" fmla="*/ 65908 h 70693"/>
                        <a:gd name="connsiteX17" fmla="*/ 43988 w 44082"/>
                        <a:gd name="connsiteY17" fmla="*/ 51502 h 70693"/>
                        <a:gd name="connsiteX18" fmla="*/ 42381 w 44082"/>
                        <a:gd name="connsiteY18" fmla="*/ 43376 h 70693"/>
                        <a:gd name="connsiteX19" fmla="*/ 36547 w 44082"/>
                        <a:gd name="connsiteY19" fmla="*/ 34342 h 70693"/>
                        <a:gd name="connsiteX20" fmla="*/ 29150 w 44082"/>
                        <a:gd name="connsiteY20" fmla="*/ 26543 h 70693"/>
                        <a:gd name="connsiteX21" fmla="*/ 11573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573" y="8520"/>
                          </a:moveTo>
                          <a:lnTo>
                            <a:pt x="44360" y="8520"/>
                          </a:lnTo>
                          <a:lnTo>
                            <a:pt x="44360" y="617"/>
                          </a:lnTo>
                          <a:lnTo>
                            <a:pt x="277" y="617"/>
                          </a:lnTo>
                          <a:lnTo>
                            <a:pt x="277" y="8520"/>
                          </a:lnTo>
                          <a:cubicBezTo>
                            <a:pt x="3839" y="12211"/>
                            <a:pt x="8696" y="17162"/>
                            <a:pt x="14848" y="23373"/>
                          </a:cubicBezTo>
                          <a:cubicBezTo>
                            <a:pt x="21009" y="29594"/>
                            <a:pt x="24879" y="33607"/>
                            <a:pt x="26456" y="35413"/>
                          </a:cubicBezTo>
                          <a:cubicBezTo>
                            <a:pt x="29463" y="38787"/>
                            <a:pt x="31561" y="41644"/>
                            <a:pt x="32752" y="43986"/>
                          </a:cubicBezTo>
                          <a:cubicBezTo>
                            <a:pt x="33952" y="46327"/>
                            <a:pt x="34552" y="48629"/>
                            <a:pt x="34552" y="50891"/>
                          </a:cubicBezTo>
                          <a:cubicBezTo>
                            <a:pt x="34552" y="54582"/>
                            <a:pt x="33258" y="57589"/>
                            <a:pt x="30668" y="59910"/>
                          </a:cubicBezTo>
                          <a:cubicBezTo>
                            <a:pt x="28078" y="62242"/>
                            <a:pt x="24705" y="63408"/>
                            <a:pt x="20548" y="63408"/>
                          </a:cubicBezTo>
                          <a:cubicBezTo>
                            <a:pt x="17601" y="63408"/>
                            <a:pt x="14490" y="62897"/>
                            <a:pt x="11216" y="61875"/>
                          </a:cubicBezTo>
                          <a:cubicBezTo>
                            <a:pt x="7952" y="60853"/>
                            <a:pt x="4459" y="59300"/>
                            <a:pt x="739" y="57217"/>
                          </a:cubicBezTo>
                          <a:lnTo>
                            <a:pt x="739" y="66712"/>
                          </a:lnTo>
                          <a:cubicBezTo>
                            <a:pt x="4519" y="68230"/>
                            <a:pt x="8051" y="69376"/>
                            <a:pt x="11335" y="70150"/>
                          </a:cubicBezTo>
                          <a:cubicBezTo>
                            <a:pt x="14629" y="70924"/>
                            <a:pt x="17641" y="71311"/>
                            <a:pt x="20369" y="71311"/>
                          </a:cubicBezTo>
                          <a:cubicBezTo>
                            <a:pt x="27563" y="71311"/>
                            <a:pt x="33297" y="69510"/>
                            <a:pt x="37574" y="65908"/>
                          </a:cubicBezTo>
                          <a:cubicBezTo>
                            <a:pt x="41850" y="62316"/>
                            <a:pt x="43988" y="57514"/>
                            <a:pt x="43988" y="51502"/>
                          </a:cubicBezTo>
                          <a:cubicBezTo>
                            <a:pt x="43988" y="48644"/>
                            <a:pt x="43452" y="45935"/>
                            <a:pt x="42381" y="43376"/>
                          </a:cubicBezTo>
                          <a:cubicBezTo>
                            <a:pt x="41319" y="40826"/>
                            <a:pt x="39375" y="37814"/>
                            <a:pt x="36547" y="34342"/>
                          </a:cubicBezTo>
                          <a:cubicBezTo>
                            <a:pt x="35773" y="33439"/>
                            <a:pt x="33307" y="30839"/>
                            <a:pt x="29150" y="26543"/>
                          </a:cubicBezTo>
                          <a:cubicBezTo>
                            <a:pt x="25003" y="22247"/>
                            <a:pt x="19144" y="16239"/>
                            <a:pt x="11573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6" name="Freeform: Shape 585">
                      <a:extLst>
                        <a:ext uri="{FF2B5EF4-FFF2-40B4-BE49-F238E27FC236}">
                          <a16:creationId xmlns:a16="http://schemas.microsoft.com/office/drawing/2014/main" id="{5E5D3C94-26E2-46FF-B5EF-40A51170191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289919" y="6157690"/>
                      <a:ext cx="47997" cy="72047"/>
                    </a:xfrm>
                    <a:custGeom>
                      <a:avLst/>
                      <a:gdLst>
                        <a:gd name="connsiteX0" fmla="*/ 24272 w 47997"/>
                        <a:gd name="connsiteY0" fmla="*/ 65220 h 72047"/>
                        <a:gd name="connsiteX1" fmla="*/ 13363 w 47997"/>
                        <a:gd name="connsiteY1" fmla="*/ 58076 h 72047"/>
                        <a:gd name="connsiteX2" fmla="*/ 9717 w 47997"/>
                        <a:gd name="connsiteY2" fmla="*/ 36615 h 72047"/>
                        <a:gd name="connsiteX3" fmla="*/ 13363 w 47997"/>
                        <a:gd name="connsiteY3" fmla="*/ 15199 h 72047"/>
                        <a:gd name="connsiteX4" fmla="*/ 24272 w 47997"/>
                        <a:gd name="connsiteY4" fmla="*/ 8055 h 72047"/>
                        <a:gd name="connsiteX5" fmla="*/ 35226 w 47997"/>
                        <a:gd name="connsiteY5" fmla="*/ 15199 h 72047"/>
                        <a:gd name="connsiteX6" fmla="*/ 38887 w 47997"/>
                        <a:gd name="connsiteY6" fmla="*/ 36615 h 72047"/>
                        <a:gd name="connsiteX7" fmla="*/ 35226 w 47997"/>
                        <a:gd name="connsiteY7" fmla="*/ 58076 h 72047"/>
                        <a:gd name="connsiteX8" fmla="*/ 24272 w 47997"/>
                        <a:gd name="connsiteY8" fmla="*/ 65220 h 72047"/>
                        <a:gd name="connsiteX9" fmla="*/ 24272 w 47997"/>
                        <a:gd name="connsiteY9" fmla="*/ 72662 h 72047"/>
                        <a:gd name="connsiteX10" fmla="*/ 42117 w 47997"/>
                        <a:gd name="connsiteY10" fmla="*/ 63419 h 72047"/>
                        <a:gd name="connsiteX11" fmla="*/ 48278 w 47997"/>
                        <a:gd name="connsiteY11" fmla="*/ 36615 h 72047"/>
                        <a:gd name="connsiteX12" fmla="*/ 42117 w 47997"/>
                        <a:gd name="connsiteY12" fmla="*/ 9841 h 72047"/>
                        <a:gd name="connsiteX13" fmla="*/ 24272 w 47997"/>
                        <a:gd name="connsiteY13" fmla="*/ 614 h 72047"/>
                        <a:gd name="connsiteX14" fmla="*/ 6443 w 47997"/>
                        <a:gd name="connsiteY14" fmla="*/ 9841 h 72047"/>
                        <a:gd name="connsiteX15" fmla="*/ 281 w 47997"/>
                        <a:gd name="connsiteY15" fmla="*/ 36615 h 72047"/>
                        <a:gd name="connsiteX16" fmla="*/ 6443 w 47997"/>
                        <a:gd name="connsiteY16" fmla="*/ 63419 h 72047"/>
                        <a:gd name="connsiteX17" fmla="*/ 24272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72" y="65220"/>
                          </a:moveTo>
                          <a:cubicBezTo>
                            <a:pt x="19440" y="65220"/>
                            <a:pt x="15804" y="62839"/>
                            <a:pt x="13363" y="58076"/>
                          </a:cubicBezTo>
                          <a:cubicBezTo>
                            <a:pt x="10932" y="53324"/>
                            <a:pt x="9717" y="46170"/>
                            <a:pt x="9717" y="36615"/>
                          </a:cubicBezTo>
                          <a:cubicBezTo>
                            <a:pt x="9717" y="27100"/>
                            <a:pt x="10932" y="19961"/>
                            <a:pt x="13363" y="15199"/>
                          </a:cubicBezTo>
                          <a:cubicBezTo>
                            <a:pt x="15804" y="10437"/>
                            <a:pt x="19440" y="8055"/>
                            <a:pt x="24272" y="8055"/>
                          </a:cubicBezTo>
                          <a:cubicBezTo>
                            <a:pt x="29144" y="8055"/>
                            <a:pt x="32795" y="10437"/>
                            <a:pt x="35226" y="15199"/>
                          </a:cubicBezTo>
                          <a:cubicBezTo>
                            <a:pt x="37667" y="19961"/>
                            <a:pt x="38887" y="27100"/>
                            <a:pt x="38887" y="36615"/>
                          </a:cubicBezTo>
                          <a:cubicBezTo>
                            <a:pt x="38887" y="46170"/>
                            <a:pt x="37667" y="53324"/>
                            <a:pt x="35226" y="58076"/>
                          </a:cubicBezTo>
                          <a:cubicBezTo>
                            <a:pt x="32795" y="62839"/>
                            <a:pt x="29144" y="65220"/>
                            <a:pt x="24272" y="65220"/>
                          </a:cubicBezTo>
                          <a:close/>
                          <a:moveTo>
                            <a:pt x="24272" y="72662"/>
                          </a:moveTo>
                          <a:cubicBezTo>
                            <a:pt x="32061" y="72662"/>
                            <a:pt x="38009" y="69581"/>
                            <a:pt x="42117" y="63419"/>
                          </a:cubicBezTo>
                          <a:cubicBezTo>
                            <a:pt x="46224" y="57268"/>
                            <a:pt x="48278" y="48333"/>
                            <a:pt x="48278" y="36615"/>
                          </a:cubicBezTo>
                          <a:cubicBezTo>
                            <a:pt x="48278" y="24927"/>
                            <a:pt x="46224" y="16003"/>
                            <a:pt x="42117" y="9841"/>
                          </a:cubicBezTo>
                          <a:cubicBezTo>
                            <a:pt x="38009" y="3690"/>
                            <a:pt x="32061" y="614"/>
                            <a:pt x="24272" y="614"/>
                          </a:cubicBezTo>
                          <a:cubicBezTo>
                            <a:pt x="16493" y="614"/>
                            <a:pt x="10550" y="3690"/>
                            <a:pt x="6443" y="9841"/>
                          </a:cubicBezTo>
                          <a:cubicBezTo>
                            <a:pt x="2335" y="16003"/>
                            <a:pt x="281" y="24927"/>
                            <a:pt x="281" y="36615"/>
                          </a:cubicBezTo>
                          <a:cubicBezTo>
                            <a:pt x="281" y="48333"/>
                            <a:pt x="2335" y="57268"/>
                            <a:pt x="6443" y="63419"/>
                          </a:cubicBezTo>
                          <a:cubicBezTo>
                            <a:pt x="10550" y="69581"/>
                            <a:pt x="16493" y="72662"/>
                            <a:pt x="24272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7" name="Freeform: Shape 586">
                      <a:extLst>
                        <a:ext uri="{FF2B5EF4-FFF2-40B4-BE49-F238E27FC236}">
                          <a16:creationId xmlns:a16="http://schemas.microsoft.com/office/drawing/2014/main" id="{B33D2107-42F5-46E5-B684-DD37E364E74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336342" y="6118737"/>
                      <a:ext cx="47997" cy="72047"/>
                    </a:xfrm>
                    <a:custGeom>
                      <a:avLst/>
                      <a:gdLst>
                        <a:gd name="connsiteX0" fmla="*/ 24277 w 47997"/>
                        <a:gd name="connsiteY0" fmla="*/ 65216 h 72047"/>
                        <a:gd name="connsiteX1" fmla="*/ 13368 w 47997"/>
                        <a:gd name="connsiteY1" fmla="*/ 58072 h 72047"/>
                        <a:gd name="connsiteX2" fmla="*/ 9722 w 47997"/>
                        <a:gd name="connsiteY2" fmla="*/ 36611 h 72047"/>
                        <a:gd name="connsiteX3" fmla="*/ 13368 w 47997"/>
                        <a:gd name="connsiteY3" fmla="*/ 15195 h 72047"/>
                        <a:gd name="connsiteX4" fmla="*/ 24277 w 47997"/>
                        <a:gd name="connsiteY4" fmla="*/ 8051 h 72047"/>
                        <a:gd name="connsiteX5" fmla="*/ 35231 w 47997"/>
                        <a:gd name="connsiteY5" fmla="*/ 15195 h 72047"/>
                        <a:gd name="connsiteX6" fmla="*/ 38892 w 47997"/>
                        <a:gd name="connsiteY6" fmla="*/ 36611 h 72047"/>
                        <a:gd name="connsiteX7" fmla="*/ 35231 w 47997"/>
                        <a:gd name="connsiteY7" fmla="*/ 58072 h 72047"/>
                        <a:gd name="connsiteX8" fmla="*/ 24277 w 47997"/>
                        <a:gd name="connsiteY8" fmla="*/ 65216 h 72047"/>
                        <a:gd name="connsiteX9" fmla="*/ 24277 w 47997"/>
                        <a:gd name="connsiteY9" fmla="*/ 72658 h 72047"/>
                        <a:gd name="connsiteX10" fmla="*/ 42121 w 47997"/>
                        <a:gd name="connsiteY10" fmla="*/ 63415 h 72047"/>
                        <a:gd name="connsiteX11" fmla="*/ 48283 w 47997"/>
                        <a:gd name="connsiteY11" fmla="*/ 36611 h 72047"/>
                        <a:gd name="connsiteX12" fmla="*/ 42121 w 47997"/>
                        <a:gd name="connsiteY12" fmla="*/ 9837 h 72047"/>
                        <a:gd name="connsiteX13" fmla="*/ 24277 w 47997"/>
                        <a:gd name="connsiteY13" fmla="*/ 610 h 72047"/>
                        <a:gd name="connsiteX14" fmla="*/ 6447 w 47997"/>
                        <a:gd name="connsiteY14" fmla="*/ 9837 h 72047"/>
                        <a:gd name="connsiteX15" fmla="*/ 286 w 47997"/>
                        <a:gd name="connsiteY15" fmla="*/ 36611 h 72047"/>
                        <a:gd name="connsiteX16" fmla="*/ 6447 w 47997"/>
                        <a:gd name="connsiteY16" fmla="*/ 63415 h 72047"/>
                        <a:gd name="connsiteX17" fmla="*/ 24277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77" y="65216"/>
                          </a:moveTo>
                          <a:cubicBezTo>
                            <a:pt x="19445" y="65216"/>
                            <a:pt x="15809" y="62835"/>
                            <a:pt x="13368" y="58072"/>
                          </a:cubicBezTo>
                          <a:cubicBezTo>
                            <a:pt x="10937" y="53320"/>
                            <a:pt x="9722" y="46166"/>
                            <a:pt x="9722" y="36611"/>
                          </a:cubicBezTo>
                          <a:cubicBezTo>
                            <a:pt x="9722" y="27096"/>
                            <a:pt x="10937" y="19957"/>
                            <a:pt x="13368" y="15195"/>
                          </a:cubicBezTo>
                          <a:cubicBezTo>
                            <a:pt x="15809" y="10432"/>
                            <a:pt x="19445" y="8051"/>
                            <a:pt x="24277" y="8051"/>
                          </a:cubicBezTo>
                          <a:cubicBezTo>
                            <a:pt x="29149" y="8051"/>
                            <a:pt x="32800" y="10432"/>
                            <a:pt x="35231" y="15195"/>
                          </a:cubicBezTo>
                          <a:cubicBezTo>
                            <a:pt x="37672" y="19957"/>
                            <a:pt x="38892" y="27096"/>
                            <a:pt x="38892" y="36611"/>
                          </a:cubicBezTo>
                          <a:cubicBezTo>
                            <a:pt x="38892" y="46166"/>
                            <a:pt x="37672" y="53320"/>
                            <a:pt x="35231" y="58072"/>
                          </a:cubicBezTo>
                          <a:cubicBezTo>
                            <a:pt x="32800" y="62835"/>
                            <a:pt x="29149" y="65216"/>
                            <a:pt x="24277" y="65216"/>
                          </a:cubicBezTo>
                          <a:close/>
                          <a:moveTo>
                            <a:pt x="24277" y="72658"/>
                          </a:moveTo>
                          <a:cubicBezTo>
                            <a:pt x="32066" y="72658"/>
                            <a:pt x="38014" y="69577"/>
                            <a:pt x="42121" y="63415"/>
                          </a:cubicBezTo>
                          <a:cubicBezTo>
                            <a:pt x="46229" y="57264"/>
                            <a:pt x="48283" y="48329"/>
                            <a:pt x="48283" y="36611"/>
                          </a:cubicBezTo>
                          <a:cubicBezTo>
                            <a:pt x="48283" y="24923"/>
                            <a:pt x="46229" y="15999"/>
                            <a:pt x="42121" y="9837"/>
                          </a:cubicBezTo>
                          <a:cubicBezTo>
                            <a:pt x="38014" y="3686"/>
                            <a:pt x="32066" y="610"/>
                            <a:pt x="24277" y="610"/>
                          </a:cubicBezTo>
                          <a:cubicBezTo>
                            <a:pt x="16498" y="610"/>
                            <a:pt x="10555" y="3686"/>
                            <a:pt x="6447" y="9837"/>
                          </a:cubicBezTo>
                          <a:cubicBezTo>
                            <a:pt x="2340" y="15999"/>
                            <a:pt x="286" y="24923"/>
                            <a:pt x="286" y="36611"/>
                          </a:cubicBezTo>
                          <a:cubicBezTo>
                            <a:pt x="286" y="48329"/>
                            <a:pt x="2340" y="57264"/>
                            <a:pt x="6447" y="63415"/>
                          </a:cubicBezTo>
                          <a:cubicBezTo>
                            <a:pt x="10555" y="69577"/>
                            <a:pt x="16498" y="72658"/>
                            <a:pt x="24277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8" name="Freeform: Shape 587">
                      <a:extLst>
                        <a:ext uri="{FF2B5EF4-FFF2-40B4-BE49-F238E27FC236}">
                          <a16:creationId xmlns:a16="http://schemas.microsoft.com/office/drawing/2014/main" id="{EBC4F5A6-B9FE-4C3F-90B2-2D0FF94B6321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382946" y="6079788"/>
                      <a:ext cx="47624" cy="72047"/>
                    </a:xfrm>
                    <a:custGeom>
                      <a:avLst/>
                      <a:gdLst>
                        <a:gd name="connsiteX0" fmla="*/ 24103 w 47624"/>
                        <a:gd name="connsiteY0" fmla="*/ 34940 h 72047"/>
                        <a:gd name="connsiteX1" fmla="*/ 13566 w 47624"/>
                        <a:gd name="connsiteY1" fmla="*/ 31354 h 72047"/>
                        <a:gd name="connsiteX2" fmla="*/ 9741 w 47624"/>
                        <a:gd name="connsiteY2" fmla="*/ 21501 h 72047"/>
                        <a:gd name="connsiteX3" fmla="*/ 13566 w 47624"/>
                        <a:gd name="connsiteY3" fmla="*/ 11634 h 72047"/>
                        <a:gd name="connsiteX4" fmla="*/ 24103 w 47624"/>
                        <a:gd name="connsiteY4" fmla="*/ 8047 h 72047"/>
                        <a:gd name="connsiteX5" fmla="*/ 34655 w 47624"/>
                        <a:gd name="connsiteY5" fmla="*/ 11649 h 72047"/>
                        <a:gd name="connsiteX6" fmla="*/ 38525 w 47624"/>
                        <a:gd name="connsiteY6" fmla="*/ 21501 h 72047"/>
                        <a:gd name="connsiteX7" fmla="*/ 34685 w 47624"/>
                        <a:gd name="connsiteY7" fmla="*/ 31354 h 72047"/>
                        <a:gd name="connsiteX8" fmla="*/ 24103 w 47624"/>
                        <a:gd name="connsiteY8" fmla="*/ 34940 h 72047"/>
                        <a:gd name="connsiteX9" fmla="*/ 14712 w 47624"/>
                        <a:gd name="connsiteY9" fmla="*/ 38929 h 72047"/>
                        <a:gd name="connsiteX10" fmla="*/ 5291 w 47624"/>
                        <a:gd name="connsiteY10" fmla="*/ 44555 h 72047"/>
                        <a:gd name="connsiteX11" fmla="*/ 1928 w 47624"/>
                        <a:gd name="connsiteY11" fmla="*/ 54660 h 72047"/>
                        <a:gd name="connsiteX12" fmla="*/ 7851 w 47624"/>
                        <a:gd name="connsiteY12" fmla="*/ 67816 h 72047"/>
                        <a:gd name="connsiteX13" fmla="*/ 24103 w 47624"/>
                        <a:gd name="connsiteY13" fmla="*/ 72653 h 72047"/>
                        <a:gd name="connsiteX14" fmla="*/ 40385 w 47624"/>
                        <a:gd name="connsiteY14" fmla="*/ 67816 h 72047"/>
                        <a:gd name="connsiteX15" fmla="*/ 46294 w 47624"/>
                        <a:gd name="connsiteY15" fmla="*/ 54660 h 72047"/>
                        <a:gd name="connsiteX16" fmla="*/ 42915 w 47624"/>
                        <a:gd name="connsiteY16" fmla="*/ 44555 h 72047"/>
                        <a:gd name="connsiteX17" fmla="*/ 33554 w 47624"/>
                        <a:gd name="connsiteY17" fmla="*/ 38929 h 72047"/>
                        <a:gd name="connsiteX18" fmla="*/ 44121 w 47624"/>
                        <a:gd name="connsiteY18" fmla="*/ 32738 h 72047"/>
                        <a:gd name="connsiteX19" fmla="*/ 47916 w 47624"/>
                        <a:gd name="connsiteY19" fmla="*/ 21501 h 72047"/>
                        <a:gd name="connsiteX20" fmla="*/ 41754 w 47624"/>
                        <a:gd name="connsiteY20" fmla="*/ 5993 h 72047"/>
                        <a:gd name="connsiteX21" fmla="*/ 24103 w 47624"/>
                        <a:gd name="connsiteY21" fmla="*/ 606 h 72047"/>
                        <a:gd name="connsiteX22" fmla="*/ 6452 w 47624"/>
                        <a:gd name="connsiteY22" fmla="*/ 5993 h 72047"/>
                        <a:gd name="connsiteX23" fmla="*/ 291 w 47624"/>
                        <a:gd name="connsiteY23" fmla="*/ 21501 h 72047"/>
                        <a:gd name="connsiteX24" fmla="*/ 4101 w 47624"/>
                        <a:gd name="connsiteY24" fmla="*/ 32738 h 72047"/>
                        <a:gd name="connsiteX25" fmla="*/ 14712 w 47624"/>
                        <a:gd name="connsiteY25" fmla="*/ 38929 h 72047"/>
                        <a:gd name="connsiteX26" fmla="*/ 11274 w 47624"/>
                        <a:gd name="connsiteY26" fmla="*/ 53767 h 72047"/>
                        <a:gd name="connsiteX27" fmla="*/ 14638 w 47624"/>
                        <a:gd name="connsiteY27" fmla="*/ 45358 h 72047"/>
                        <a:gd name="connsiteX28" fmla="*/ 24103 w 47624"/>
                        <a:gd name="connsiteY28" fmla="*/ 42337 h 72047"/>
                        <a:gd name="connsiteX29" fmla="*/ 33569 w 47624"/>
                        <a:gd name="connsiteY29" fmla="*/ 45358 h 72047"/>
                        <a:gd name="connsiteX30" fmla="*/ 36992 w 47624"/>
                        <a:gd name="connsiteY30" fmla="*/ 53767 h 72047"/>
                        <a:gd name="connsiteX31" fmla="*/ 33569 w 47624"/>
                        <a:gd name="connsiteY31" fmla="*/ 62191 h 72047"/>
                        <a:gd name="connsiteX32" fmla="*/ 24103 w 47624"/>
                        <a:gd name="connsiteY32" fmla="*/ 65212 h 72047"/>
                        <a:gd name="connsiteX33" fmla="*/ 14638 w 47624"/>
                        <a:gd name="connsiteY33" fmla="*/ 62191 h 72047"/>
                        <a:gd name="connsiteX34" fmla="*/ 11274 w 47624"/>
                        <a:gd name="connsiteY34" fmla="*/ 53767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47624" h="72047">
                          <a:moveTo>
                            <a:pt x="24103" y="34940"/>
                          </a:moveTo>
                          <a:cubicBezTo>
                            <a:pt x="19639" y="34940"/>
                            <a:pt x="16126" y="33745"/>
                            <a:pt x="13566" y="31354"/>
                          </a:cubicBezTo>
                          <a:cubicBezTo>
                            <a:pt x="11016" y="28962"/>
                            <a:pt x="9741" y="25678"/>
                            <a:pt x="9741" y="21501"/>
                          </a:cubicBezTo>
                          <a:cubicBezTo>
                            <a:pt x="9741" y="17314"/>
                            <a:pt x="11016" y="14025"/>
                            <a:pt x="13566" y="11634"/>
                          </a:cubicBezTo>
                          <a:cubicBezTo>
                            <a:pt x="16126" y="9243"/>
                            <a:pt x="19639" y="8047"/>
                            <a:pt x="24103" y="8047"/>
                          </a:cubicBezTo>
                          <a:cubicBezTo>
                            <a:pt x="28568" y="8047"/>
                            <a:pt x="32086" y="9248"/>
                            <a:pt x="34655" y="11649"/>
                          </a:cubicBezTo>
                          <a:cubicBezTo>
                            <a:pt x="37235" y="14060"/>
                            <a:pt x="38525" y="17344"/>
                            <a:pt x="38525" y="21501"/>
                          </a:cubicBezTo>
                          <a:cubicBezTo>
                            <a:pt x="38525" y="25678"/>
                            <a:pt x="37245" y="28962"/>
                            <a:pt x="34685" y="31354"/>
                          </a:cubicBezTo>
                          <a:cubicBezTo>
                            <a:pt x="32135" y="33745"/>
                            <a:pt x="28608" y="34940"/>
                            <a:pt x="24103" y="34940"/>
                          </a:cubicBezTo>
                          <a:close/>
                          <a:moveTo>
                            <a:pt x="14712" y="38929"/>
                          </a:moveTo>
                          <a:cubicBezTo>
                            <a:pt x="10684" y="39921"/>
                            <a:pt x="7544" y="41796"/>
                            <a:pt x="5291" y="44555"/>
                          </a:cubicBezTo>
                          <a:cubicBezTo>
                            <a:pt x="3049" y="47323"/>
                            <a:pt x="1928" y="50691"/>
                            <a:pt x="1928" y="54660"/>
                          </a:cubicBezTo>
                          <a:cubicBezTo>
                            <a:pt x="1928" y="60206"/>
                            <a:pt x="3902" y="64592"/>
                            <a:pt x="7851" y="67816"/>
                          </a:cubicBezTo>
                          <a:cubicBezTo>
                            <a:pt x="11810" y="71041"/>
                            <a:pt x="17227" y="72653"/>
                            <a:pt x="24103" y="72653"/>
                          </a:cubicBezTo>
                          <a:cubicBezTo>
                            <a:pt x="31019" y="72653"/>
                            <a:pt x="36446" y="71041"/>
                            <a:pt x="40385" y="67816"/>
                          </a:cubicBezTo>
                          <a:cubicBezTo>
                            <a:pt x="44324" y="64592"/>
                            <a:pt x="46294" y="60206"/>
                            <a:pt x="46294" y="54660"/>
                          </a:cubicBezTo>
                          <a:cubicBezTo>
                            <a:pt x="46294" y="50691"/>
                            <a:pt x="45167" y="47323"/>
                            <a:pt x="42915" y="44555"/>
                          </a:cubicBezTo>
                          <a:cubicBezTo>
                            <a:pt x="40673" y="41796"/>
                            <a:pt x="37552" y="39921"/>
                            <a:pt x="33554" y="38929"/>
                          </a:cubicBezTo>
                          <a:cubicBezTo>
                            <a:pt x="38078" y="37877"/>
                            <a:pt x="41601" y="35813"/>
                            <a:pt x="44121" y="32738"/>
                          </a:cubicBezTo>
                          <a:cubicBezTo>
                            <a:pt x="46651" y="29672"/>
                            <a:pt x="47916" y="25926"/>
                            <a:pt x="47916" y="21501"/>
                          </a:cubicBezTo>
                          <a:cubicBezTo>
                            <a:pt x="47916" y="14764"/>
                            <a:pt x="45862" y="9595"/>
                            <a:pt x="41754" y="5993"/>
                          </a:cubicBezTo>
                          <a:cubicBezTo>
                            <a:pt x="37647" y="2402"/>
                            <a:pt x="31763" y="606"/>
                            <a:pt x="24103" y="606"/>
                          </a:cubicBezTo>
                          <a:cubicBezTo>
                            <a:pt x="16454" y="606"/>
                            <a:pt x="10570" y="2402"/>
                            <a:pt x="6452" y="5993"/>
                          </a:cubicBezTo>
                          <a:cubicBezTo>
                            <a:pt x="2345" y="9595"/>
                            <a:pt x="291" y="14764"/>
                            <a:pt x="291" y="21501"/>
                          </a:cubicBezTo>
                          <a:cubicBezTo>
                            <a:pt x="291" y="25926"/>
                            <a:pt x="1561" y="29672"/>
                            <a:pt x="4101" y="32738"/>
                          </a:cubicBezTo>
                          <a:cubicBezTo>
                            <a:pt x="6651" y="35813"/>
                            <a:pt x="10188" y="37877"/>
                            <a:pt x="14712" y="38929"/>
                          </a:cubicBezTo>
                          <a:close/>
                          <a:moveTo>
                            <a:pt x="11274" y="53767"/>
                          </a:moveTo>
                          <a:cubicBezTo>
                            <a:pt x="11274" y="50175"/>
                            <a:pt x="12396" y="47372"/>
                            <a:pt x="14638" y="45358"/>
                          </a:cubicBezTo>
                          <a:cubicBezTo>
                            <a:pt x="16890" y="43344"/>
                            <a:pt x="20045" y="42337"/>
                            <a:pt x="24103" y="42337"/>
                          </a:cubicBezTo>
                          <a:cubicBezTo>
                            <a:pt x="28141" y="42337"/>
                            <a:pt x="31297" y="43344"/>
                            <a:pt x="33569" y="45358"/>
                          </a:cubicBezTo>
                          <a:cubicBezTo>
                            <a:pt x="35851" y="47372"/>
                            <a:pt x="36992" y="50175"/>
                            <a:pt x="36992" y="53767"/>
                          </a:cubicBezTo>
                          <a:cubicBezTo>
                            <a:pt x="36992" y="57369"/>
                            <a:pt x="35851" y="60177"/>
                            <a:pt x="33569" y="62191"/>
                          </a:cubicBezTo>
                          <a:cubicBezTo>
                            <a:pt x="31297" y="64205"/>
                            <a:pt x="28141" y="65212"/>
                            <a:pt x="24103" y="65212"/>
                          </a:cubicBezTo>
                          <a:cubicBezTo>
                            <a:pt x="20045" y="65212"/>
                            <a:pt x="16890" y="64205"/>
                            <a:pt x="14638" y="62191"/>
                          </a:cubicBezTo>
                          <a:cubicBezTo>
                            <a:pt x="12396" y="60177"/>
                            <a:pt x="11274" y="57369"/>
                            <a:pt x="11274" y="5376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4" name="Graphic 2">
                  <a:extLst>
                    <a:ext uri="{FF2B5EF4-FFF2-40B4-BE49-F238E27FC236}">
                      <a16:creationId xmlns:a16="http://schemas.microsoft.com/office/drawing/2014/main" id="{9F116058-95E2-4748-AFD5-4FF030718C6D}"/>
                    </a:ext>
                  </a:extLst>
                </p:cNvPr>
                <p:cNvGrpSpPr/>
                <p:nvPr/>
              </p:nvGrpSpPr>
              <p:grpSpPr>
                <a:xfrm>
                  <a:off x="8479580" y="6000750"/>
                  <a:ext cx="221527" cy="274490"/>
                  <a:chOff x="8479580" y="6000750"/>
                  <a:chExt cx="221527" cy="274490"/>
                </a:xfrm>
                <a:solidFill>
                  <a:srgbClr val="000000"/>
                </a:solidFill>
              </p:grpSpPr>
              <p:sp>
                <p:nvSpPr>
                  <p:cNvPr id="577" name="Freeform: Shape 576">
                    <a:extLst>
                      <a:ext uri="{FF2B5EF4-FFF2-40B4-BE49-F238E27FC236}">
                        <a16:creationId xmlns:a16="http://schemas.microsoft.com/office/drawing/2014/main" id="{008DB58C-5D96-4EAA-9127-49C1EF94F08C}"/>
                      </a:ext>
                    </a:extLst>
                  </p:cNvPr>
                  <p:cNvSpPr/>
                  <p:nvPr/>
                </p:nvSpPr>
                <p:spPr>
                  <a:xfrm>
                    <a:off x="8595636" y="6000750"/>
                    <a:ext cx="9525" cy="33337"/>
                  </a:xfrm>
                  <a:custGeom>
                    <a:avLst/>
                    <a:gdLst>
                      <a:gd name="connsiteX0" fmla="*/ 342 w 9525"/>
                      <a:gd name="connsiteY0" fmla="*/ 630 h 33337"/>
                      <a:gd name="connsiteX1" fmla="*/ 342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342" y="630"/>
                        </a:moveTo>
                        <a:lnTo>
                          <a:pt x="342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78" name="Graphic 2">
                    <a:extLst>
                      <a:ext uri="{FF2B5EF4-FFF2-40B4-BE49-F238E27FC236}">
                        <a16:creationId xmlns:a16="http://schemas.microsoft.com/office/drawing/2014/main" id="{3CA176E8-1B15-44D6-A317-9F9B34CEFDF8}"/>
                      </a:ext>
                    </a:extLst>
                  </p:cNvPr>
                  <p:cNvGrpSpPr/>
                  <p:nvPr/>
                </p:nvGrpSpPr>
                <p:grpSpPr>
                  <a:xfrm>
                    <a:off x="8479580" y="6073024"/>
                    <a:ext cx="221527" cy="202215"/>
                    <a:chOff x="8479580" y="6073024"/>
                    <a:chExt cx="221527" cy="202215"/>
                  </a:xfrm>
                  <a:solidFill>
                    <a:srgbClr val="000000"/>
                  </a:solidFill>
                </p:grpSpPr>
                <p:sp>
                  <p:nvSpPr>
                    <p:cNvPr id="579" name="Freeform: Shape 578">
                      <a:extLst>
                        <a:ext uri="{FF2B5EF4-FFF2-40B4-BE49-F238E27FC236}">
                          <a16:creationId xmlns:a16="http://schemas.microsoft.com/office/drawing/2014/main" id="{9F321867-A55C-4123-9B14-6455164D3A44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497144" y="6197610"/>
                      <a:ext cx="44082" cy="70693"/>
                    </a:xfrm>
                    <a:custGeom>
                      <a:avLst/>
                      <a:gdLst>
                        <a:gd name="connsiteX0" fmla="*/ 11600 w 44082"/>
                        <a:gd name="connsiteY0" fmla="*/ 8520 h 70693"/>
                        <a:gd name="connsiteX1" fmla="*/ 44387 w 44082"/>
                        <a:gd name="connsiteY1" fmla="*/ 8520 h 70693"/>
                        <a:gd name="connsiteX2" fmla="*/ 44387 w 44082"/>
                        <a:gd name="connsiteY2" fmla="*/ 617 h 70693"/>
                        <a:gd name="connsiteX3" fmla="*/ 304 w 44082"/>
                        <a:gd name="connsiteY3" fmla="*/ 617 h 70693"/>
                        <a:gd name="connsiteX4" fmla="*/ 304 w 44082"/>
                        <a:gd name="connsiteY4" fmla="*/ 8520 h 70693"/>
                        <a:gd name="connsiteX5" fmla="*/ 14874 w 44082"/>
                        <a:gd name="connsiteY5" fmla="*/ 23373 h 70693"/>
                        <a:gd name="connsiteX6" fmla="*/ 26483 w 44082"/>
                        <a:gd name="connsiteY6" fmla="*/ 35413 h 70693"/>
                        <a:gd name="connsiteX7" fmla="*/ 32778 w 44082"/>
                        <a:gd name="connsiteY7" fmla="*/ 43986 h 70693"/>
                        <a:gd name="connsiteX8" fmla="*/ 34579 w 44082"/>
                        <a:gd name="connsiteY8" fmla="*/ 50891 h 70693"/>
                        <a:gd name="connsiteX9" fmla="*/ 30695 w 44082"/>
                        <a:gd name="connsiteY9" fmla="*/ 59910 h 70693"/>
                        <a:gd name="connsiteX10" fmla="*/ 20574 w 44082"/>
                        <a:gd name="connsiteY10" fmla="*/ 63408 h 70693"/>
                        <a:gd name="connsiteX11" fmla="*/ 11243 w 44082"/>
                        <a:gd name="connsiteY11" fmla="*/ 61875 h 70693"/>
                        <a:gd name="connsiteX12" fmla="*/ 765 w 44082"/>
                        <a:gd name="connsiteY12" fmla="*/ 57217 h 70693"/>
                        <a:gd name="connsiteX13" fmla="*/ 765 w 44082"/>
                        <a:gd name="connsiteY13" fmla="*/ 66712 h 70693"/>
                        <a:gd name="connsiteX14" fmla="*/ 11362 w 44082"/>
                        <a:gd name="connsiteY14" fmla="*/ 70150 h 70693"/>
                        <a:gd name="connsiteX15" fmla="*/ 20396 w 44082"/>
                        <a:gd name="connsiteY15" fmla="*/ 71311 h 70693"/>
                        <a:gd name="connsiteX16" fmla="*/ 37600 w 44082"/>
                        <a:gd name="connsiteY16" fmla="*/ 65908 h 70693"/>
                        <a:gd name="connsiteX17" fmla="*/ 44015 w 44082"/>
                        <a:gd name="connsiteY17" fmla="*/ 51502 h 70693"/>
                        <a:gd name="connsiteX18" fmla="*/ 42407 w 44082"/>
                        <a:gd name="connsiteY18" fmla="*/ 43376 h 70693"/>
                        <a:gd name="connsiteX19" fmla="*/ 36573 w 44082"/>
                        <a:gd name="connsiteY19" fmla="*/ 34342 h 70693"/>
                        <a:gd name="connsiteX20" fmla="*/ 29177 w 44082"/>
                        <a:gd name="connsiteY20" fmla="*/ 26543 h 70693"/>
                        <a:gd name="connsiteX21" fmla="*/ 11600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600" y="8520"/>
                          </a:moveTo>
                          <a:lnTo>
                            <a:pt x="44387" y="8520"/>
                          </a:lnTo>
                          <a:lnTo>
                            <a:pt x="44387" y="617"/>
                          </a:lnTo>
                          <a:lnTo>
                            <a:pt x="304" y="617"/>
                          </a:lnTo>
                          <a:lnTo>
                            <a:pt x="304" y="8520"/>
                          </a:lnTo>
                          <a:cubicBezTo>
                            <a:pt x="3866" y="12211"/>
                            <a:pt x="8723" y="17162"/>
                            <a:pt x="14874" y="23373"/>
                          </a:cubicBezTo>
                          <a:cubicBezTo>
                            <a:pt x="21036" y="29594"/>
                            <a:pt x="24905" y="33607"/>
                            <a:pt x="26483" y="35413"/>
                          </a:cubicBezTo>
                          <a:cubicBezTo>
                            <a:pt x="29489" y="38787"/>
                            <a:pt x="31588" y="41644"/>
                            <a:pt x="32778" y="43986"/>
                          </a:cubicBezTo>
                          <a:cubicBezTo>
                            <a:pt x="33979" y="46327"/>
                            <a:pt x="34579" y="48629"/>
                            <a:pt x="34579" y="50891"/>
                          </a:cubicBezTo>
                          <a:cubicBezTo>
                            <a:pt x="34579" y="54582"/>
                            <a:pt x="33284" y="57589"/>
                            <a:pt x="30695" y="59910"/>
                          </a:cubicBezTo>
                          <a:cubicBezTo>
                            <a:pt x="28105" y="62242"/>
                            <a:pt x="24732" y="63408"/>
                            <a:pt x="20574" y="63408"/>
                          </a:cubicBezTo>
                          <a:cubicBezTo>
                            <a:pt x="17628" y="63408"/>
                            <a:pt x="14517" y="62897"/>
                            <a:pt x="11243" y="61875"/>
                          </a:cubicBezTo>
                          <a:cubicBezTo>
                            <a:pt x="7978" y="60853"/>
                            <a:pt x="4486" y="59300"/>
                            <a:pt x="765" y="57217"/>
                          </a:cubicBezTo>
                          <a:lnTo>
                            <a:pt x="765" y="66712"/>
                          </a:lnTo>
                          <a:cubicBezTo>
                            <a:pt x="4545" y="68230"/>
                            <a:pt x="8078" y="69376"/>
                            <a:pt x="11362" y="70150"/>
                          </a:cubicBezTo>
                          <a:cubicBezTo>
                            <a:pt x="14656" y="70924"/>
                            <a:pt x="17667" y="71311"/>
                            <a:pt x="20396" y="71311"/>
                          </a:cubicBezTo>
                          <a:cubicBezTo>
                            <a:pt x="27589" y="71311"/>
                            <a:pt x="33324" y="69510"/>
                            <a:pt x="37600" y="65908"/>
                          </a:cubicBezTo>
                          <a:cubicBezTo>
                            <a:pt x="41877" y="62316"/>
                            <a:pt x="44015" y="57514"/>
                            <a:pt x="44015" y="51502"/>
                          </a:cubicBezTo>
                          <a:cubicBezTo>
                            <a:pt x="44015" y="48644"/>
                            <a:pt x="43479" y="45935"/>
                            <a:pt x="42407" y="43376"/>
                          </a:cubicBezTo>
                          <a:cubicBezTo>
                            <a:pt x="41346" y="40826"/>
                            <a:pt x="39401" y="37814"/>
                            <a:pt x="36573" y="34342"/>
                          </a:cubicBezTo>
                          <a:cubicBezTo>
                            <a:pt x="35799" y="33439"/>
                            <a:pt x="33334" y="30839"/>
                            <a:pt x="29177" y="26543"/>
                          </a:cubicBezTo>
                          <a:cubicBezTo>
                            <a:pt x="25029" y="22247"/>
                            <a:pt x="19170" y="16239"/>
                            <a:pt x="11600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0" name="Freeform: Shape 579">
                      <a:extLst>
                        <a:ext uri="{FF2B5EF4-FFF2-40B4-BE49-F238E27FC236}">
                          <a16:creationId xmlns:a16="http://schemas.microsoft.com/office/drawing/2014/main" id="{28D3CA6A-17E5-4450-9A9B-95473AA562C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543008" y="6157690"/>
                      <a:ext cx="47997" cy="72047"/>
                    </a:xfrm>
                    <a:custGeom>
                      <a:avLst/>
                      <a:gdLst>
                        <a:gd name="connsiteX0" fmla="*/ 24299 w 47997"/>
                        <a:gd name="connsiteY0" fmla="*/ 65220 h 72047"/>
                        <a:gd name="connsiteX1" fmla="*/ 13390 w 47997"/>
                        <a:gd name="connsiteY1" fmla="*/ 58076 h 72047"/>
                        <a:gd name="connsiteX2" fmla="*/ 9743 w 47997"/>
                        <a:gd name="connsiteY2" fmla="*/ 36615 h 72047"/>
                        <a:gd name="connsiteX3" fmla="*/ 13390 w 47997"/>
                        <a:gd name="connsiteY3" fmla="*/ 15199 h 72047"/>
                        <a:gd name="connsiteX4" fmla="*/ 24299 w 47997"/>
                        <a:gd name="connsiteY4" fmla="*/ 8055 h 72047"/>
                        <a:gd name="connsiteX5" fmla="*/ 35252 w 47997"/>
                        <a:gd name="connsiteY5" fmla="*/ 15199 h 72047"/>
                        <a:gd name="connsiteX6" fmla="*/ 38914 w 47997"/>
                        <a:gd name="connsiteY6" fmla="*/ 36615 h 72047"/>
                        <a:gd name="connsiteX7" fmla="*/ 35252 w 47997"/>
                        <a:gd name="connsiteY7" fmla="*/ 58076 h 72047"/>
                        <a:gd name="connsiteX8" fmla="*/ 24299 w 47997"/>
                        <a:gd name="connsiteY8" fmla="*/ 65220 h 72047"/>
                        <a:gd name="connsiteX9" fmla="*/ 24299 w 47997"/>
                        <a:gd name="connsiteY9" fmla="*/ 72662 h 72047"/>
                        <a:gd name="connsiteX10" fmla="*/ 42143 w 47997"/>
                        <a:gd name="connsiteY10" fmla="*/ 63419 h 72047"/>
                        <a:gd name="connsiteX11" fmla="*/ 48305 w 47997"/>
                        <a:gd name="connsiteY11" fmla="*/ 36615 h 72047"/>
                        <a:gd name="connsiteX12" fmla="*/ 42143 w 47997"/>
                        <a:gd name="connsiteY12" fmla="*/ 9841 h 72047"/>
                        <a:gd name="connsiteX13" fmla="*/ 24299 w 47997"/>
                        <a:gd name="connsiteY13" fmla="*/ 614 h 72047"/>
                        <a:gd name="connsiteX14" fmla="*/ 6469 w 47997"/>
                        <a:gd name="connsiteY14" fmla="*/ 9841 h 72047"/>
                        <a:gd name="connsiteX15" fmla="*/ 308 w 47997"/>
                        <a:gd name="connsiteY15" fmla="*/ 36615 h 72047"/>
                        <a:gd name="connsiteX16" fmla="*/ 6469 w 47997"/>
                        <a:gd name="connsiteY16" fmla="*/ 63419 h 72047"/>
                        <a:gd name="connsiteX17" fmla="*/ 24299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299" y="65220"/>
                          </a:moveTo>
                          <a:cubicBezTo>
                            <a:pt x="19467" y="65220"/>
                            <a:pt x="15830" y="62839"/>
                            <a:pt x="13390" y="58076"/>
                          </a:cubicBezTo>
                          <a:cubicBezTo>
                            <a:pt x="10959" y="53324"/>
                            <a:pt x="9743" y="46170"/>
                            <a:pt x="9743" y="36615"/>
                          </a:cubicBezTo>
                          <a:cubicBezTo>
                            <a:pt x="9743" y="27100"/>
                            <a:pt x="10959" y="19961"/>
                            <a:pt x="13390" y="15199"/>
                          </a:cubicBezTo>
                          <a:cubicBezTo>
                            <a:pt x="15830" y="10437"/>
                            <a:pt x="19467" y="8055"/>
                            <a:pt x="24299" y="8055"/>
                          </a:cubicBezTo>
                          <a:cubicBezTo>
                            <a:pt x="29170" y="8055"/>
                            <a:pt x="32822" y="10437"/>
                            <a:pt x="35252" y="15199"/>
                          </a:cubicBezTo>
                          <a:cubicBezTo>
                            <a:pt x="37693" y="19961"/>
                            <a:pt x="38914" y="27100"/>
                            <a:pt x="38914" y="36615"/>
                          </a:cubicBezTo>
                          <a:cubicBezTo>
                            <a:pt x="38914" y="46170"/>
                            <a:pt x="37693" y="53324"/>
                            <a:pt x="35252" y="58076"/>
                          </a:cubicBezTo>
                          <a:cubicBezTo>
                            <a:pt x="32822" y="62839"/>
                            <a:pt x="29170" y="65220"/>
                            <a:pt x="24299" y="65220"/>
                          </a:cubicBezTo>
                          <a:close/>
                          <a:moveTo>
                            <a:pt x="24299" y="72662"/>
                          </a:moveTo>
                          <a:cubicBezTo>
                            <a:pt x="32087" y="72662"/>
                            <a:pt x="38036" y="69581"/>
                            <a:pt x="42143" y="63419"/>
                          </a:cubicBezTo>
                          <a:cubicBezTo>
                            <a:pt x="46251" y="57268"/>
                            <a:pt x="48305" y="48333"/>
                            <a:pt x="48305" y="36615"/>
                          </a:cubicBezTo>
                          <a:cubicBezTo>
                            <a:pt x="48305" y="24927"/>
                            <a:pt x="46251" y="16003"/>
                            <a:pt x="42143" y="9841"/>
                          </a:cubicBezTo>
                          <a:cubicBezTo>
                            <a:pt x="38036" y="3690"/>
                            <a:pt x="32087" y="614"/>
                            <a:pt x="24299" y="614"/>
                          </a:cubicBezTo>
                          <a:cubicBezTo>
                            <a:pt x="16520" y="614"/>
                            <a:pt x="10577" y="3690"/>
                            <a:pt x="6469" y="9841"/>
                          </a:cubicBezTo>
                          <a:cubicBezTo>
                            <a:pt x="2361" y="16003"/>
                            <a:pt x="308" y="24927"/>
                            <a:pt x="308" y="36615"/>
                          </a:cubicBezTo>
                          <a:cubicBezTo>
                            <a:pt x="308" y="48333"/>
                            <a:pt x="2361" y="57268"/>
                            <a:pt x="6469" y="63419"/>
                          </a:cubicBezTo>
                          <a:cubicBezTo>
                            <a:pt x="10577" y="69581"/>
                            <a:pt x="16520" y="72662"/>
                            <a:pt x="24299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1" name="Freeform: Shape 580">
                      <a:extLst>
                        <a:ext uri="{FF2B5EF4-FFF2-40B4-BE49-F238E27FC236}">
                          <a16:creationId xmlns:a16="http://schemas.microsoft.com/office/drawing/2014/main" id="{3D6CFC51-E83C-4EF8-90D6-2240130B3EB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589431" y="6118737"/>
                      <a:ext cx="47997" cy="72047"/>
                    </a:xfrm>
                    <a:custGeom>
                      <a:avLst/>
                      <a:gdLst>
                        <a:gd name="connsiteX0" fmla="*/ 24304 w 47997"/>
                        <a:gd name="connsiteY0" fmla="*/ 65216 h 72047"/>
                        <a:gd name="connsiteX1" fmla="*/ 13394 w 47997"/>
                        <a:gd name="connsiteY1" fmla="*/ 58072 h 72047"/>
                        <a:gd name="connsiteX2" fmla="*/ 9748 w 47997"/>
                        <a:gd name="connsiteY2" fmla="*/ 36611 h 72047"/>
                        <a:gd name="connsiteX3" fmla="*/ 13394 w 47997"/>
                        <a:gd name="connsiteY3" fmla="*/ 15195 h 72047"/>
                        <a:gd name="connsiteX4" fmla="*/ 24304 w 47997"/>
                        <a:gd name="connsiteY4" fmla="*/ 8051 h 72047"/>
                        <a:gd name="connsiteX5" fmla="*/ 35257 w 47997"/>
                        <a:gd name="connsiteY5" fmla="*/ 15195 h 72047"/>
                        <a:gd name="connsiteX6" fmla="*/ 38919 w 47997"/>
                        <a:gd name="connsiteY6" fmla="*/ 36611 h 72047"/>
                        <a:gd name="connsiteX7" fmla="*/ 35257 w 47997"/>
                        <a:gd name="connsiteY7" fmla="*/ 58072 h 72047"/>
                        <a:gd name="connsiteX8" fmla="*/ 24304 w 47997"/>
                        <a:gd name="connsiteY8" fmla="*/ 65216 h 72047"/>
                        <a:gd name="connsiteX9" fmla="*/ 24304 w 47997"/>
                        <a:gd name="connsiteY9" fmla="*/ 72658 h 72047"/>
                        <a:gd name="connsiteX10" fmla="*/ 42148 w 47997"/>
                        <a:gd name="connsiteY10" fmla="*/ 63415 h 72047"/>
                        <a:gd name="connsiteX11" fmla="*/ 48310 w 47997"/>
                        <a:gd name="connsiteY11" fmla="*/ 36611 h 72047"/>
                        <a:gd name="connsiteX12" fmla="*/ 42148 w 47997"/>
                        <a:gd name="connsiteY12" fmla="*/ 9837 h 72047"/>
                        <a:gd name="connsiteX13" fmla="*/ 24304 w 47997"/>
                        <a:gd name="connsiteY13" fmla="*/ 610 h 72047"/>
                        <a:gd name="connsiteX14" fmla="*/ 6474 w 47997"/>
                        <a:gd name="connsiteY14" fmla="*/ 9837 h 72047"/>
                        <a:gd name="connsiteX15" fmla="*/ 313 w 47997"/>
                        <a:gd name="connsiteY15" fmla="*/ 36611 h 72047"/>
                        <a:gd name="connsiteX16" fmla="*/ 6474 w 47997"/>
                        <a:gd name="connsiteY16" fmla="*/ 63415 h 72047"/>
                        <a:gd name="connsiteX17" fmla="*/ 24304 w 47997"/>
                        <a:gd name="connsiteY17" fmla="*/ 7265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304" y="65216"/>
                          </a:moveTo>
                          <a:cubicBezTo>
                            <a:pt x="19472" y="65216"/>
                            <a:pt x="15835" y="62835"/>
                            <a:pt x="13394" y="58072"/>
                          </a:cubicBezTo>
                          <a:cubicBezTo>
                            <a:pt x="10964" y="53320"/>
                            <a:pt x="9748" y="46166"/>
                            <a:pt x="9748" y="36611"/>
                          </a:cubicBezTo>
                          <a:cubicBezTo>
                            <a:pt x="9748" y="27096"/>
                            <a:pt x="10964" y="19957"/>
                            <a:pt x="13394" y="15195"/>
                          </a:cubicBezTo>
                          <a:cubicBezTo>
                            <a:pt x="15835" y="10432"/>
                            <a:pt x="19472" y="8051"/>
                            <a:pt x="24304" y="8051"/>
                          </a:cubicBezTo>
                          <a:cubicBezTo>
                            <a:pt x="29175" y="8051"/>
                            <a:pt x="32827" y="10432"/>
                            <a:pt x="35257" y="15195"/>
                          </a:cubicBezTo>
                          <a:cubicBezTo>
                            <a:pt x="37698" y="19957"/>
                            <a:pt x="38919" y="27096"/>
                            <a:pt x="38919" y="36611"/>
                          </a:cubicBezTo>
                          <a:cubicBezTo>
                            <a:pt x="38919" y="46166"/>
                            <a:pt x="37698" y="53320"/>
                            <a:pt x="35257" y="58072"/>
                          </a:cubicBezTo>
                          <a:cubicBezTo>
                            <a:pt x="32827" y="62835"/>
                            <a:pt x="29175" y="65216"/>
                            <a:pt x="24304" y="65216"/>
                          </a:cubicBezTo>
                          <a:close/>
                          <a:moveTo>
                            <a:pt x="24304" y="72658"/>
                          </a:moveTo>
                          <a:cubicBezTo>
                            <a:pt x="32092" y="72658"/>
                            <a:pt x="38040" y="69577"/>
                            <a:pt x="42148" y="63415"/>
                          </a:cubicBezTo>
                          <a:cubicBezTo>
                            <a:pt x="46256" y="57264"/>
                            <a:pt x="48310" y="48329"/>
                            <a:pt x="48310" y="36611"/>
                          </a:cubicBezTo>
                          <a:cubicBezTo>
                            <a:pt x="48310" y="24923"/>
                            <a:pt x="46256" y="15999"/>
                            <a:pt x="42148" y="9837"/>
                          </a:cubicBezTo>
                          <a:cubicBezTo>
                            <a:pt x="38040" y="3686"/>
                            <a:pt x="32092" y="610"/>
                            <a:pt x="24304" y="610"/>
                          </a:cubicBezTo>
                          <a:cubicBezTo>
                            <a:pt x="16525" y="610"/>
                            <a:pt x="10582" y="3686"/>
                            <a:pt x="6474" y="9837"/>
                          </a:cubicBezTo>
                          <a:cubicBezTo>
                            <a:pt x="2366" y="15999"/>
                            <a:pt x="313" y="24923"/>
                            <a:pt x="313" y="36611"/>
                          </a:cubicBezTo>
                          <a:cubicBezTo>
                            <a:pt x="313" y="48329"/>
                            <a:pt x="2366" y="57264"/>
                            <a:pt x="6474" y="63415"/>
                          </a:cubicBezTo>
                          <a:cubicBezTo>
                            <a:pt x="10582" y="69577"/>
                            <a:pt x="16525" y="72658"/>
                            <a:pt x="24304" y="726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2" name="Freeform: Shape 581">
                      <a:extLst>
                        <a:ext uri="{FF2B5EF4-FFF2-40B4-BE49-F238E27FC236}">
                          <a16:creationId xmlns:a16="http://schemas.microsoft.com/office/drawing/2014/main" id="{3B638D5C-0543-4CD1-A165-D1AF8481D5A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635648" y="6079994"/>
                      <a:ext cx="47907" cy="72047"/>
                    </a:xfrm>
                    <a:custGeom>
                      <a:avLst/>
                      <a:gdLst>
                        <a:gd name="connsiteX0" fmla="*/ 4783 w 47907"/>
                        <a:gd name="connsiteY0" fmla="*/ 3404 h 72047"/>
                        <a:gd name="connsiteX1" fmla="*/ 4783 w 47907"/>
                        <a:gd name="connsiteY1" fmla="*/ 11961 h 72047"/>
                        <a:gd name="connsiteX2" fmla="*/ 11941 w 47907"/>
                        <a:gd name="connsiteY2" fmla="*/ 9401 h 72047"/>
                        <a:gd name="connsiteX3" fmla="*/ 19070 w 47907"/>
                        <a:gd name="connsiteY3" fmla="*/ 8523 h 72047"/>
                        <a:gd name="connsiteX4" fmla="*/ 33268 w 47907"/>
                        <a:gd name="connsiteY4" fmla="*/ 14774 h 72047"/>
                        <a:gd name="connsiteX5" fmla="*/ 38879 w 47907"/>
                        <a:gd name="connsiteY5" fmla="*/ 33779 h 72047"/>
                        <a:gd name="connsiteX6" fmla="*/ 32033 w 47907"/>
                        <a:gd name="connsiteY6" fmla="*/ 27633 h 72047"/>
                        <a:gd name="connsiteX7" fmla="*/ 22880 w 47907"/>
                        <a:gd name="connsiteY7" fmla="*/ 25490 h 72047"/>
                        <a:gd name="connsiteX8" fmla="*/ 6390 w 47907"/>
                        <a:gd name="connsiteY8" fmla="*/ 31785 h 72047"/>
                        <a:gd name="connsiteX9" fmla="*/ 318 w 47907"/>
                        <a:gd name="connsiteY9" fmla="*/ 49034 h 72047"/>
                        <a:gd name="connsiteX10" fmla="*/ 6643 w 47907"/>
                        <a:gd name="connsiteY10" fmla="*/ 66179 h 72047"/>
                        <a:gd name="connsiteX11" fmla="*/ 23475 w 47907"/>
                        <a:gd name="connsiteY11" fmla="*/ 72653 h 72047"/>
                        <a:gd name="connsiteX12" fmla="*/ 41871 w 47907"/>
                        <a:gd name="connsiteY12" fmla="*/ 63411 h 72047"/>
                        <a:gd name="connsiteX13" fmla="*/ 48226 w 47907"/>
                        <a:gd name="connsiteY13" fmla="*/ 36607 h 72047"/>
                        <a:gd name="connsiteX14" fmla="*/ 40427 w 47907"/>
                        <a:gd name="connsiteY14" fmla="*/ 10399 h 72047"/>
                        <a:gd name="connsiteX15" fmla="*/ 19487 w 47907"/>
                        <a:gd name="connsiteY15" fmla="*/ 606 h 72047"/>
                        <a:gd name="connsiteX16" fmla="*/ 12313 w 47907"/>
                        <a:gd name="connsiteY16" fmla="*/ 1305 h 72047"/>
                        <a:gd name="connsiteX17" fmla="*/ 4783 w 47907"/>
                        <a:gd name="connsiteY17" fmla="*/ 3404 h 72047"/>
                        <a:gd name="connsiteX18" fmla="*/ 23475 w 47907"/>
                        <a:gd name="connsiteY18" fmla="*/ 32842 h 72047"/>
                        <a:gd name="connsiteX19" fmla="*/ 33491 w 47907"/>
                        <a:gd name="connsiteY19" fmla="*/ 37158 h 72047"/>
                        <a:gd name="connsiteX20" fmla="*/ 37197 w 47907"/>
                        <a:gd name="connsiteY20" fmla="*/ 49034 h 72047"/>
                        <a:gd name="connsiteX21" fmla="*/ 33491 w 47907"/>
                        <a:gd name="connsiteY21" fmla="*/ 60866 h 72047"/>
                        <a:gd name="connsiteX22" fmla="*/ 23475 w 47907"/>
                        <a:gd name="connsiteY22" fmla="*/ 65212 h 72047"/>
                        <a:gd name="connsiteX23" fmla="*/ 13459 w 47907"/>
                        <a:gd name="connsiteY23" fmla="*/ 60866 h 72047"/>
                        <a:gd name="connsiteX24" fmla="*/ 9768 w 47907"/>
                        <a:gd name="connsiteY24" fmla="*/ 49034 h 72047"/>
                        <a:gd name="connsiteX25" fmla="*/ 13459 w 47907"/>
                        <a:gd name="connsiteY25" fmla="*/ 37158 h 72047"/>
                        <a:gd name="connsiteX26" fmla="*/ 23475 w 47907"/>
                        <a:gd name="connsiteY26" fmla="*/ 328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7907" h="72047">
                          <a:moveTo>
                            <a:pt x="4783" y="3404"/>
                          </a:moveTo>
                          <a:lnTo>
                            <a:pt x="4783" y="11961"/>
                          </a:lnTo>
                          <a:cubicBezTo>
                            <a:pt x="7144" y="10840"/>
                            <a:pt x="9530" y="9987"/>
                            <a:pt x="11941" y="9401"/>
                          </a:cubicBezTo>
                          <a:cubicBezTo>
                            <a:pt x="14362" y="8816"/>
                            <a:pt x="16738" y="8523"/>
                            <a:pt x="19070" y="8523"/>
                          </a:cubicBezTo>
                          <a:cubicBezTo>
                            <a:pt x="25271" y="8523"/>
                            <a:pt x="30004" y="10607"/>
                            <a:pt x="33268" y="14774"/>
                          </a:cubicBezTo>
                          <a:cubicBezTo>
                            <a:pt x="36542" y="18941"/>
                            <a:pt x="38413" y="25276"/>
                            <a:pt x="38879" y="33779"/>
                          </a:cubicBezTo>
                          <a:cubicBezTo>
                            <a:pt x="37083" y="31111"/>
                            <a:pt x="34801" y="29062"/>
                            <a:pt x="32033" y="27633"/>
                          </a:cubicBezTo>
                          <a:cubicBezTo>
                            <a:pt x="29275" y="26204"/>
                            <a:pt x="26224" y="25490"/>
                            <a:pt x="22880" y="25490"/>
                          </a:cubicBezTo>
                          <a:cubicBezTo>
                            <a:pt x="15935" y="25490"/>
                            <a:pt x="10438" y="27588"/>
                            <a:pt x="6390" y="31785"/>
                          </a:cubicBezTo>
                          <a:cubicBezTo>
                            <a:pt x="2342" y="35992"/>
                            <a:pt x="318" y="41742"/>
                            <a:pt x="318" y="49034"/>
                          </a:cubicBezTo>
                          <a:cubicBezTo>
                            <a:pt x="318" y="56158"/>
                            <a:pt x="2426" y="61873"/>
                            <a:pt x="6643" y="66179"/>
                          </a:cubicBezTo>
                          <a:cubicBezTo>
                            <a:pt x="10860" y="70495"/>
                            <a:pt x="16470" y="72653"/>
                            <a:pt x="23475" y="72653"/>
                          </a:cubicBezTo>
                          <a:cubicBezTo>
                            <a:pt x="31512" y="72653"/>
                            <a:pt x="37644" y="69573"/>
                            <a:pt x="41871" y="63411"/>
                          </a:cubicBezTo>
                          <a:cubicBezTo>
                            <a:pt x="46107" y="57260"/>
                            <a:pt x="48226" y="48325"/>
                            <a:pt x="48226" y="36607"/>
                          </a:cubicBezTo>
                          <a:cubicBezTo>
                            <a:pt x="48226" y="25663"/>
                            <a:pt x="45626" y="16927"/>
                            <a:pt x="40427" y="10399"/>
                          </a:cubicBezTo>
                          <a:cubicBezTo>
                            <a:pt x="35238" y="3870"/>
                            <a:pt x="28258" y="606"/>
                            <a:pt x="19487" y="606"/>
                          </a:cubicBezTo>
                          <a:cubicBezTo>
                            <a:pt x="17125" y="606"/>
                            <a:pt x="14734" y="839"/>
                            <a:pt x="12313" y="1305"/>
                          </a:cubicBezTo>
                          <a:cubicBezTo>
                            <a:pt x="9902" y="1772"/>
                            <a:pt x="7392" y="2471"/>
                            <a:pt x="4783" y="3404"/>
                          </a:cubicBezTo>
                          <a:close/>
                          <a:moveTo>
                            <a:pt x="23475" y="32842"/>
                          </a:moveTo>
                          <a:cubicBezTo>
                            <a:pt x="27692" y="32842"/>
                            <a:pt x="31031" y="34281"/>
                            <a:pt x="33491" y="37158"/>
                          </a:cubicBezTo>
                          <a:cubicBezTo>
                            <a:pt x="35962" y="40045"/>
                            <a:pt x="37197" y="44004"/>
                            <a:pt x="37197" y="49034"/>
                          </a:cubicBezTo>
                          <a:cubicBezTo>
                            <a:pt x="37197" y="54025"/>
                            <a:pt x="35962" y="57969"/>
                            <a:pt x="33491" y="60866"/>
                          </a:cubicBezTo>
                          <a:cubicBezTo>
                            <a:pt x="31031" y="63763"/>
                            <a:pt x="27692" y="65212"/>
                            <a:pt x="23475" y="65212"/>
                          </a:cubicBezTo>
                          <a:cubicBezTo>
                            <a:pt x="19259" y="65212"/>
                            <a:pt x="15920" y="63763"/>
                            <a:pt x="13459" y="60866"/>
                          </a:cubicBezTo>
                          <a:cubicBezTo>
                            <a:pt x="10999" y="57969"/>
                            <a:pt x="9768" y="54025"/>
                            <a:pt x="9768" y="49034"/>
                          </a:cubicBezTo>
                          <a:cubicBezTo>
                            <a:pt x="9768" y="44004"/>
                            <a:pt x="10999" y="40045"/>
                            <a:pt x="13459" y="37158"/>
                          </a:cubicBezTo>
                          <a:cubicBezTo>
                            <a:pt x="15920" y="34281"/>
                            <a:pt x="19259" y="32842"/>
                            <a:pt x="23475" y="328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5" name="Graphic 2">
                  <a:extLst>
                    <a:ext uri="{FF2B5EF4-FFF2-40B4-BE49-F238E27FC236}">
                      <a16:creationId xmlns:a16="http://schemas.microsoft.com/office/drawing/2014/main" id="{B9EFEC21-A3A6-4C61-BA80-79300C638874}"/>
                    </a:ext>
                  </a:extLst>
                </p:cNvPr>
                <p:cNvGrpSpPr/>
                <p:nvPr/>
              </p:nvGrpSpPr>
              <p:grpSpPr>
                <a:xfrm>
                  <a:off x="8732678" y="6000750"/>
                  <a:ext cx="221812" cy="274490"/>
                  <a:chOff x="8732678" y="6000750"/>
                  <a:chExt cx="221812" cy="274490"/>
                </a:xfrm>
                <a:solidFill>
                  <a:srgbClr val="000000"/>
                </a:solidFill>
              </p:grpSpPr>
              <p:sp>
                <p:nvSpPr>
                  <p:cNvPr id="571" name="Freeform: Shape 570">
                    <a:extLst>
                      <a:ext uri="{FF2B5EF4-FFF2-40B4-BE49-F238E27FC236}">
                        <a16:creationId xmlns:a16="http://schemas.microsoft.com/office/drawing/2014/main" id="{8823940C-432E-44DD-8DE9-BEDFAE2DEEE4}"/>
                      </a:ext>
                    </a:extLst>
                  </p:cNvPr>
                  <p:cNvSpPr/>
                  <p:nvPr/>
                </p:nvSpPr>
                <p:spPr>
                  <a:xfrm>
                    <a:off x="8848725" y="6000750"/>
                    <a:ext cx="9525" cy="33337"/>
                  </a:xfrm>
                  <a:custGeom>
                    <a:avLst/>
                    <a:gdLst>
                      <a:gd name="connsiteX0" fmla="*/ 369 w 9525"/>
                      <a:gd name="connsiteY0" fmla="*/ 630 h 33337"/>
                      <a:gd name="connsiteX1" fmla="*/ 369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369" y="630"/>
                        </a:moveTo>
                        <a:lnTo>
                          <a:pt x="369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72" name="Graphic 2">
                    <a:extLst>
                      <a:ext uri="{FF2B5EF4-FFF2-40B4-BE49-F238E27FC236}">
                        <a16:creationId xmlns:a16="http://schemas.microsoft.com/office/drawing/2014/main" id="{745A8744-9334-4C84-9106-031E077F8530}"/>
                      </a:ext>
                    </a:extLst>
                  </p:cNvPr>
                  <p:cNvGrpSpPr/>
                  <p:nvPr/>
                </p:nvGrpSpPr>
                <p:grpSpPr>
                  <a:xfrm>
                    <a:off x="8732678" y="6072785"/>
                    <a:ext cx="221812" cy="202454"/>
                    <a:chOff x="8732678" y="6072785"/>
                    <a:chExt cx="221812" cy="202454"/>
                  </a:xfrm>
                  <a:solidFill>
                    <a:srgbClr val="000000"/>
                  </a:solidFill>
                </p:grpSpPr>
                <p:sp>
                  <p:nvSpPr>
                    <p:cNvPr id="573" name="Freeform: Shape 572">
                      <a:extLst>
                        <a:ext uri="{FF2B5EF4-FFF2-40B4-BE49-F238E27FC236}">
                          <a16:creationId xmlns:a16="http://schemas.microsoft.com/office/drawing/2014/main" id="{F3E7878A-719D-4B58-94FC-6E9505D3A528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750242" y="6197610"/>
                      <a:ext cx="44082" cy="70693"/>
                    </a:xfrm>
                    <a:custGeom>
                      <a:avLst/>
                      <a:gdLst>
                        <a:gd name="connsiteX0" fmla="*/ 11627 w 44082"/>
                        <a:gd name="connsiteY0" fmla="*/ 8520 h 70693"/>
                        <a:gd name="connsiteX1" fmla="*/ 44413 w 44082"/>
                        <a:gd name="connsiteY1" fmla="*/ 8520 h 70693"/>
                        <a:gd name="connsiteX2" fmla="*/ 44413 w 44082"/>
                        <a:gd name="connsiteY2" fmla="*/ 617 h 70693"/>
                        <a:gd name="connsiteX3" fmla="*/ 331 w 44082"/>
                        <a:gd name="connsiteY3" fmla="*/ 617 h 70693"/>
                        <a:gd name="connsiteX4" fmla="*/ 331 w 44082"/>
                        <a:gd name="connsiteY4" fmla="*/ 8520 h 70693"/>
                        <a:gd name="connsiteX5" fmla="*/ 14901 w 44082"/>
                        <a:gd name="connsiteY5" fmla="*/ 23373 h 70693"/>
                        <a:gd name="connsiteX6" fmla="*/ 26509 w 44082"/>
                        <a:gd name="connsiteY6" fmla="*/ 35413 h 70693"/>
                        <a:gd name="connsiteX7" fmla="*/ 32805 w 44082"/>
                        <a:gd name="connsiteY7" fmla="*/ 43986 h 70693"/>
                        <a:gd name="connsiteX8" fmla="*/ 34606 w 44082"/>
                        <a:gd name="connsiteY8" fmla="*/ 50891 h 70693"/>
                        <a:gd name="connsiteX9" fmla="*/ 30721 w 44082"/>
                        <a:gd name="connsiteY9" fmla="*/ 59910 h 70693"/>
                        <a:gd name="connsiteX10" fmla="*/ 20601 w 44082"/>
                        <a:gd name="connsiteY10" fmla="*/ 63408 h 70693"/>
                        <a:gd name="connsiteX11" fmla="*/ 11269 w 44082"/>
                        <a:gd name="connsiteY11" fmla="*/ 61875 h 70693"/>
                        <a:gd name="connsiteX12" fmla="*/ 792 w 44082"/>
                        <a:gd name="connsiteY12" fmla="*/ 57217 h 70693"/>
                        <a:gd name="connsiteX13" fmla="*/ 792 w 44082"/>
                        <a:gd name="connsiteY13" fmla="*/ 66712 h 70693"/>
                        <a:gd name="connsiteX14" fmla="*/ 11388 w 44082"/>
                        <a:gd name="connsiteY14" fmla="*/ 70150 h 70693"/>
                        <a:gd name="connsiteX15" fmla="*/ 20422 w 44082"/>
                        <a:gd name="connsiteY15" fmla="*/ 71311 h 70693"/>
                        <a:gd name="connsiteX16" fmla="*/ 37627 w 44082"/>
                        <a:gd name="connsiteY16" fmla="*/ 65908 h 70693"/>
                        <a:gd name="connsiteX17" fmla="*/ 44041 w 44082"/>
                        <a:gd name="connsiteY17" fmla="*/ 51502 h 70693"/>
                        <a:gd name="connsiteX18" fmla="*/ 42434 w 44082"/>
                        <a:gd name="connsiteY18" fmla="*/ 43376 h 70693"/>
                        <a:gd name="connsiteX19" fmla="*/ 36600 w 44082"/>
                        <a:gd name="connsiteY19" fmla="*/ 34342 h 70693"/>
                        <a:gd name="connsiteX20" fmla="*/ 29203 w 44082"/>
                        <a:gd name="connsiteY20" fmla="*/ 26543 h 70693"/>
                        <a:gd name="connsiteX21" fmla="*/ 11627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627" y="8520"/>
                          </a:moveTo>
                          <a:lnTo>
                            <a:pt x="44413" y="8520"/>
                          </a:lnTo>
                          <a:lnTo>
                            <a:pt x="44413" y="617"/>
                          </a:lnTo>
                          <a:lnTo>
                            <a:pt x="331" y="617"/>
                          </a:lnTo>
                          <a:lnTo>
                            <a:pt x="331" y="8520"/>
                          </a:lnTo>
                          <a:cubicBezTo>
                            <a:pt x="3892" y="12211"/>
                            <a:pt x="8749" y="17162"/>
                            <a:pt x="14901" y="23373"/>
                          </a:cubicBezTo>
                          <a:cubicBezTo>
                            <a:pt x="21062" y="29594"/>
                            <a:pt x="24932" y="33607"/>
                            <a:pt x="26509" y="35413"/>
                          </a:cubicBezTo>
                          <a:cubicBezTo>
                            <a:pt x="29516" y="38787"/>
                            <a:pt x="31614" y="41644"/>
                            <a:pt x="32805" y="43986"/>
                          </a:cubicBezTo>
                          <a:cubicBezTo>
                            <a:pt x="34005" y="46327"/>
                            <a:pt x="34606" y="48629"/>
                            <a:pt x="34606" y="50891"/>
                          </a:cubicBezTo>
                          <a:cubicBezTo>
                            <a:pt x="34606" y="54582"/>
                            <a:pt x="33311" y="57589"/>
                            <a:pt x="30721" y="59910"/>
                          </a:cubicBezTo>
                          <a:cubicBezTo>
                            <a:pt x="28132" y="62242"/>
                            <a:pt x="24758" y="63408"/>
                            <a:pt x="20601" y="63408"/>
                          </a:cubicBezTo>
                          <a:cubicBezTo>
                            <a:pt x="17654" y="63408"/>
                            <a:pt x="14544" y="62897"/>
                            <a:pt x="11269" y="61875"/>
                          </a:cubicBezTo>
                          <a:cubicBezTo>
                            <a:pt x="8005" y="60853"/>
                            <a:pt x="4513" y="59300"/>
                            <a:pt x="792" y="57217"/>
                          </a:cubicBezTo>
                          <a:lnTo>
                            <a:pt x="792" y="66712"/>
                          </a:lnTo>
                          <a:cubicBezTo>
                            <a:pt x="4572" y="68230"/>
                            <a:pt x="8104" y="69376"/>
                            <a:pt x="11388" y="70150"/>
                          </a:cubicBezTo>
                          <a:cubicBezTo>
                            <a:pt x="14682" y="70924"/>
                            <a:pt x="17694" y="71311"/>
                            <a:pt x="20422" y="71311"/>
                          </a:cubicBezTo>
                          <a:cubicBezTo>
                            <a:pt x="27616" y="71311"/>
                            <a:pt x="33351" y="69510"/>
                            <a:pt x="37627" y="65908"/>
                          </a:cubicBezTo>
                          <a:cubicBezTo>
                            <a:pt x="41903" y="62316"/>
                            <a:pt x="44041" y="57514"/>
                            <a:pt x="44041" y="51502"/>
                          </a:cubicBezTo>
                          <a:cubicBezTo>
                            <a:pt x="44041" y="48644"/>
                            <a:pt x="43506" y="45935"/>
                            <a:pt x="42434" y="43376"/>
                          </a:cubicBezTo>
                          <a:cubicBezTo>
                            <a:pt x="41372" y="40826"/>
                            <a:pt x="39428" y="37814"/>
                            <a:pt x="36600" y="34342"/>
                          </a:cubicBezTo>
                          <a:cubicBezTo>
                            <a:pt x="35826" y="33439"/>
                            <a:pt x="33360" y="30839"/>
                            <a:pt x="29203" y="26543"/>
                          </a:cubicBezTo>
                          <a:cubicBezTo>
                            <a:pt x="25056" y="22247"/>
                            <a:pt x="19197" y="16239"/>
                            <a:pt x="11627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4" name="Freeform: Shape 573">
                      <a:extLst>
                        <a:ext uri="{FF2B5EF4-FFF2-40B4-BE49-F238E27FC236}">
                          <a16:creationId xmlns:a16="http://schemas.microsoft.com/office/drawing/2014/main" id="{334E4F20-D85A-47B9-8A26-797CCE93DF8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796107" y="6157690"/>
                      <a:ext cx="47997" cy="72047"/>
                    </a:xfrm>
                    <a:custGeom>
                      <a:avLst/>
                      <a:gdLst>
                        <a:gd name="connsiteX0" fmla="*/ 24325 w 47997"/>
                        <a:gd name="connsiteY0" fmla="*/ 65220 h 72047"/>
                        <a:gd name="connsiteX1" fmla="*/ 13416 w 47997"/>
                        <a:gd name="connsiteY1" fmla="*/ 58076 h 72047"/>
                        <a:gd name="connsiteX2" fmla="*/ 9770 w 47997"/>
                        <a:gd name="connsiteY2" fmla="*/ 36615 h 72047"/>
                        <a:gd name="connsiteX3" fmla="*/ 13416 w 47997"/>
                        <a:gd name="connsiteY3" fmla="*/ 15199 h 72047"/>
                        <a:gd name="connsiteX4" fmla="*/ 24325 w 47997"/>
                        <a:gd name="connsiteY4" fmla="*/ 8055 h 72047"/>
                        <a:gd name="connsiteX5" fmla="*/ 35279 w 47997"/>
                        <a:gd name="connsiteY5" fmla="*/ 15199 h 72047"/>
                        <a:gd name="connsiteX6" fmla="*/ 38940 w 47997"/>
                        <a:gd name="connsiteY6" fmla="*/ 36615 h 72047"/>
                        <a:gd name="connsiteX7" fmla="*/ 35279 w 47997"/>
                        <a:gd name="connsiteY7" fmla="*/ 58076 h 72047"/>
                        <a:gd name="connsiteX8" fmla="*/ 24325 w 47997"/>
                        <a:gd name="connsiteY8" fmla="*/ 65220 h 72047"/>
                        <a:gd name="connsiteX9" fmla="*/ 24325 w 47997"/>
                        <a:gd name="connsiteY9" fmla="*/ 72662 h 72047"/>
                        <a:gd name="connsiteX10" fmla="*/ 42170 w 47997"/>
                        <a:gd name="connsiteY10" fmla="*/ 63419 h 72047"/>
                        <a:gd name="connsiteX11" fmla="*/ 48331 w 47997"/>
                        <a:gd name="connsiteY11" fmla="*/ 36615 h 72047"/>
                        <a:gd name="connsiteX12" fmla="*/ 42170 w 47997"/>
                        <a:gd name="connsiteY12" fmla="*/ 9841 h 72047"/>
                        <a:gd name="connsiteX13" fmla="*/ 24325 w 47997"/>
                        <a:gd name="connsiteY13" fmla="*/ 614 h 72047"/>
                        <a:gd name="connsiteX14" fmla="*/ 6496 w 47997"/>
                        <a:gd name="connsiteY14" fmla="*/ 9841 h 72047"/>
                        <a:gd name="connsiteX15" fmla="*/ 334 w 47997"/>
                        <a:gd name="connsiteY15" fmla="*/ 36615 h 72047"/>
                        <a:gd name="connsiteX16" fmla="*/ 6496 w 47997"/>
                        <a:gd name="connsiteY16" fmla="*/ 63419 h 72047"/>
                        <a:gd name="connsiteX17" fmla="*/ 24325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325" y="65220"/>
                          </a:moveTo>
                          <a:cubicBezTo>
                            <a:pt x="19493" y="65220"/>
                            <a:pt x="15857" y="62839"/>
                            <a:pt x="13416" y="58076"/>
                          </a:cubicBezTo>
                          <a:cubicBezTo>
                            <a:pt x="10985" y="53324"/>
                            <a:pt x="9770" y="46170"/>
                            <a:pt x="9770" y="36615"/>
                          </a:cubicBezTo>
                          <a:cubicBezTo>
                            <a:pt x="9770" y="27100"/>
                            <a:pt x="10985" y="19961"/>
                            <a:pt x="13416" y="15199"/>
                          </a:cubicBezTo>
                          <a:cubicBezTo>
                            <a:pt x="15857" y="10437"/>
                            <a:pt x="19493" y="8055"/>
                            <a:pt x="24325" y="8055"/>
                          </a:cubicBezTo>
                          <a:cubicBezTo>
                            <a:pt x="29197" y="8055"/>
                            <a:pt x="32848" y="10437"/>
                            <a:pt x="35279" y="15199"/>
                          </a:cubicBezTo>
                          <a:cubicBezTo>
                            <a:pt x="37720" y="19961"/>
                            <a:pt x="38940" y="27100"/>
                            <a:pt x="38940" y="36615"/>
                          </a:cubicBezTo>
                          <a:cubicBezTo>
                            <a:pt x="38940" y="46170"/>
                            <a:pt x="37720" y="53324"/>
                            <a:pt x="35279" y="58076"/>
                          </a:cubicBezTo>
                          <a:cubicBezTo>
                            <a:pt x="32848" y="62839"/>
                            <a:pt x="29197" y="65220"/>
                            <a:pt x="24325" y="65220"/>
                          </a:cubicBezTo>
                          <a:close/>
                          <a:moveTo>
                            <a:pt x="24325" y="72662"/>
                          </a:moveTo>
                          <a:cubicBezTo>
                            <a:pt x="32114" y="72662"/>
                            <a:pt x="38062" y="69581"/>
                            <a:pt x="42170" y="63419"/>
                          </a:cubicBezTo>
                          <a:cubicBezTo>
                            <a:pt x="46277" y="57268"/>
                            <a:pt x="48331" y="48333"/>
                            <a:pt x="48331" y="36615"/>
                          </a:cubicBezTo>
                          <a:cubicBezTo>
                            <a:pt x="48331" y="24927"/>
                            <a:pt x="46277" y="16003"/>
                            <a:pt x="42170" y="9841"/>
                          </a:cubicBezTo>
                          <a:cubicBezTo>
                            <a:pt x="38062" y="3690"/>
                            <a:pt x="32114" y="614"/>
                            <a:pt x="24325" y="614"/>
                          </a:cubicBezTo>
                          <a:cubicBezTo>
                            <a:pt x="16547" y="614"/>
                            <a:pt x="10603" y="3690"/>
                            <a:pt x="6496" y="9841"/>
                          </a:cubicBezTo>
                          <a:cubicBezTo>
                            <a:pt x="2388" y="16003"/>
                            <a:pt x="334" y="24927"/>
                            <a:pt x="334" y="36615"/>
                          </a:cubicBezTo>
                          <a:cubicBezTo>
                            <a:pt x="334" y="48333"/>
                            <a:pt x="2388" y="57268"/>
                            <a:pt x="6496" y="63419"/>
                          </a:cubicBezTo>
                          <a:cubicBezTo>
                            <a:pt x="10603" y="69581"/>
                            <a:pt x="16547" y="72662"/>
                            <a:pt x="24325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5" name="Freeform: Shape 574">
                      <a:extLst>
                        <a:ext uri="{FF2B5EF4-FFF2-40B4-BE49-F238E27FC236}">
                          <a16:creationId xmlns:a16="http://schemas.microsoft.com/office/drawing/2014/main" id="{88F53922-0155-4F23-A66A-DDD2C885852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846478" y="6119449"/>
                      <a:ext cx="41344" cy="69443"/>
                    </a:xfrm>
                    <a:custGeom>
                      <a:avLst/>
                      <a:gdLst>
                        <a:gd name="connsiteX0" fmla="*/ 1693 w 41344"/>
                        <a:gd name="connsiteY0" fmla="*/ 8512 h 69443"/>
                        <a:gd name="connsiteX1" fmla="*/ 17037 w 41344"/>
                        <a:gd name="connsiteY1" fmla="*/ 8512 h 69443"/>
                        <a:gd name="connsiteX2" fmla="*/ 17037 w 41344"/>
                        <a:gd name="connsiteY2" fmla="*/ 61495 h 69443"/>
                        <a:gd name="connsiteX3" fmla="*/ 338 w 41344"/>
                        <a:gd name="connsiteY3" fmla="*/ 58147 h 69443"/>
                        <a:gd name="connsiteX4" fmla="*/ 338 w 41344"/>
                        <a:gd name="connsiteY4" fmla="*/ 66704 h 69443"/>
                        <a:gd name="connsiteX5" fmla="*/ 16947 w 41344"/>
                        <a:gd name="connsiteY5" fmla="*/ 70053 h 69443"/>
                        <a:gd name="connsiteX6" fmla="*/ 26338 w 41344"/>
                        <a:gd name="connsiteY6" fmla="*/ 70053 h 69443"/>
                        <a:gd name="connsiteX7" fmla="*/ 26338 w 41344"/>
                        <a:gd name="connsiteY7" fmla="*/ 8512 h 69443"/>
                        <a:gd name="connsiteX8" fmla="*/ 41683 w 41344"/>
                        <a:gd name="connsiteY8" fmla="*/ 8512 h 69443"/>
                        <a:gd name="connsiteX9" fmla="*/ 41683 w 41344"/>
                        <a:gd name="connsiteY9" fmla="*/ 610 h 69443"/>
                        <a:gd name="connsiteX10" fmla="*/ 1693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693" y="8512"/>
                          </a:moveTo>
                          <a:lnTo>
                            <a:pt x="17037" y="8512"/>
                          </a:lnTo>
                          <a:lnTo>
                            <a:pt x="17037" y="61495"/>
                          </a:lnTo>
                          <a:lnTo>
                            <a:pt x="338" y="58147"/>
                          </a:lnTo>
                          <a:lnTo>
                            <a:pt x="338" y="66704"/>
                          </a:lnTo>
                          <a:lnTo>
                            <a:pt x="16947" y="70053"/>
                          </a:lnTo>
                          <a:lnTo>
                            <a:pt x="26338" y="70053"/>
                          </a:lnTo>
                          <a:lnTo>
                            <a:pt x="26338" y="8512"/>
                          </a:lnTo>
                          <a:lnTo>
                            <a:pt x="41683" y="8512"/>
                          </a:lnTo>
                          <a:lnTo>
                            <a:pt x="41683" y="610"/>
                          </a:lnTo>
                          <a:lnTo>
                            <a:pt x="1693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6" name="Freeform: Shape 575">
                      <a:extLst>
                        <a:ext uri="{FF2B5EF4-FFF2-40B4-BE49-F238E27FC236}">
                          <a16:creationId xmlns:a16="http://schemas.microsoft.com/office/drawing/2014/main" id="{90DE00A7-DB7B-4E40-B61F-CE06F083094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8888952" y="6079783"/>
                      <a:ext cx="47997" cy="72047"/>
                    </a:xfrm>
                    <a:custGeom>
                      <a:avLst/>
                      <a:gdLst>
                        <a:gd name="connsiteX0" fmla="*/ 24335 w 47997"/>
                        <a:gd name="connsiteY0" fmla="*/ 65212 h 72047"/>
                        <a:gd name="connsiteX1" fmla="*/ 13426 w 47997"/>
                        <a:gd name="connsiteY1" fmla="*/ 58068 h 72047"/>
                        <a:gd name="connsiteX2" fmla="*/ 9780 w 47997"/>
                        <a:gd name="connsiteY2" fmla="*/ 36607 h 72047"/>
                        <a:gd name="connsiteX3" fmla="*/ 13426 w 47997"/>
                        <a:gd name="connsiteY3" fmla="*/ 15191 h 72047"/>
                        <a:gd name="connsiteX4" fmla="*/ 24335 w 47997"/>
                        <a:gd name="connsiteY4" fmla="*/ 8047 h 72047"/>
                        <a:gd name="connsiteX5" fmla="*/ 35289 w 47997"/>
                        <a:gd name="connsiteY5" fmla="*/ 15191 h 72047"/>
                        <a:gd name="connsiteX6" fmla="*/ 38950 w 47997"/>
                        <a:gd name="connsiteY6" fmla="*/ 36607 h 72047"/>
                        <a:gd name="connsiteX7" fmla="*/ 35289 w 47997"/>
                        <a:gd name="connsiteY7" fmla="*/ 58068 h 72047"/>
                        <a:gd name="connsiteX8" fmla="*/ 24335 w 47997"/>
                        <a:gd name="connsiteY8" fmla="*/ 65212 h 72047"/>
                        <a:gd name="connsiteX9" fmla="*/ 24335 w 47997"/>
                        <a:gd name="connsiteY9" fmla="*/ 72653 h 72047"/>
                        <a:gd name="connsiteX10" fmla="*/ 42180 w 47997"/>
                        <a:gd name="connsiteY10" fmla="*/ 63411 h 72047"/>
                        <a:gd name="connsiteX11" fmla="*/ 48341 w 47997"/>
                        <a:gd name="connsiteY11" fmla="*/ 36607 h 72047"/>
                        <a:gd name="connsiteX12" fmla="*/ 42180 w 47997"/>
                        <a:gd name="connsiteY12" fmla="*/ 9833 h 72047"/>
                        <a:gd name="connsiteX13" fmla="*/ 24335 w 47997"/>
                        <a:gd name="connsiteY13" fmla="*/ 606 h 72047"/>
                        <a:gd name="connsiteX14" fmla="*/ 6505 w 47997"/>
                        <a:gd name="connsiteY14" fmla="*/ 9833 h 72047"/>
                        <a:gd name="connsiteX15" fmla="*/ 344 w 47997"/>
                        <a:gd name="connsiteY15" fmla="*/ 36607 h 72047"/>
                        <a:gd name="connsiteX16" fmla="*/ 6505 w 47997"/>
                        <a:gd name="connsiteY16" fmla="*/ 63411 h 72047"/>
                        <a:gd name="connsiteX17" fmla="*/ 24335 w 47997"/>
                        <a:gd name="connsiteY17" fmla="*/ 72653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335" y="65212"/>
                          </a:moveTo>
                          <a:cubicBezTo>
                            <a:pt x="19503" y="65212"/>
                            <a:pt x="15867" y="62831"/>
                            <a:pt x="13426" y="58068"/>
                          </a:cubicBezTo>
                          <a:cubicBezTo>
                            <a:pt x="10995" y="53316"/>
                            <a:pt x="9780" y="46162"/>
                            <a:pt x="9780" y="36607"/>
                          </a:cubicBezTo>
                          <a:cubicBezTo>
                            <a:pt x="9780" y="27092"/>
                            <a:pt x="10995" y="19953"/>
                            <a:pt x="13426" y="15191"/>
                          </a:cubicBezTo>
                          <a:cubicBezTo>
                            <a:pt x="15867" y="10428"/>
                            <a:pt x="19503" y="8047"/>
                            <a:pt x="24335" y="8047"/>
                          </a:cubicBezTo>
                          <a:cubicBezTo>
                            <a:pt x="29207" y="8047"/>
                            <a:pt x="32858" y="10428"/>
                            <a:pt x="35289" y="15191"/>
                          </a:cubicBezTo>
                          <a:cubicBezTo>
                            <a:pt x="37730" y="19953"/>
                            <a:pt x="38950" y="27092"/>
                            <a:pt x="38950" y="36607"/>
                          </a:cubicBezTo>
                          <a:cubicBezTo>
                            <a:pt x="38950" y="46162"/>
                            <a:pt x="37730" y="53316"/>
                            <a:pt x="35289" y="58068"/>
                          </a:cubicBezTo>
                          <a:cubicBezTo>
                            <a:pt x="32858" y="62831"/>
                            <a:pt x="29207" y="65212"/>
                            <a:pt x="24335" y="65212"/>
                          </a:cubicBezTo>
                          <a:close/>
                          <a:moveTo>
                            <a:pt x="24335" y="72653"/>
                          </a:moveTo>
                          <a:cubicBezTo>
                            <a:pt x="32124" y="72653"/>
                            <a:pt x="38072" y="69573"/>
                            <a:pt x="42180" y="63411"/>
                          </a:cubicBezTo>
                          <a:cubicBezTo>
                            <a:pt x="46287" y="57260"/>
                            <a:pt x="48341" y="48325"/>
                            <a:pt x="48341" y="36607"/>
                          </a:cubicBezTo>
                          <a:cubicBezTo>
                            <a:pt x="48341" y="24919"/>
                            <a:pt x="46287" y="15995"/>
                            <a:pt x="42180" y="9833"/>
                          </a:cubicBezTo>
                          <a:cubicBezTo>
                            <a:pt x="38072" y="3681"/>
                            <a:pt x="32124" y="606"/>
                            <a:pt x="24335" y="606"/>
                          </a:cubicBezTo>
                          <a:cubicBezTo>
                            <a:pt x="16556" y="606"/>
                            <a:pt x="10613" y="3681"/>
                            <a:pt x="6505" y="9833"/>
                          </a:cubicBezTo>
                          <a:cubicBezTo>
                            <a:pt x="2398" y="15995"/>
                            <a:pt x="344" y="24919"/>
                            <a:pt x="344" y="36607"/>
                          </a:cubicBezTo>
                          <a:cubicBezTo>
                            <a:pt x="344" y="48325"/>
                            <a:pt x="2398" y="57260"/>
                            <a:pt x="6505" y="63411"/>
                          </a:cubicBezTo>
                          <a:cubicBezTo>
                            <a:pt x="10613" y="69573"/>
                            <a:pt x="16556" y="72653"/>
                            <a:pt x="24335" y="7265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6" name="Graphic 2">
                  <a:extLst>
                    <a:ext uri="{FF2B5EF4-FFF2-40B4-BE49-F238E27FC236}">
                      <a16:creationId xmlns:a16="http://schemas.microsoft.com/office/drawing/2014/main" id="{6C2AE6DD-2B63-466D-880A-B4A8DCB3C5B6}"/>
                    </a:ext>
                  </a:extLst>
                </p:cNvPr>
                <p:cNvGrpSpPr/>
                <p:nvPr/>
              </p:nvGrpSpPr>
              <p:grpSpPr>
                <a:xfrm>
                  <a:off x="8985767" y="6000750"/>
                  <a:ext cx="219919" cy="274490"/>
                  <a:chOff x="8985767" y="6000750"/>
                  <a:chExt cx="219919" cy="274490"/>
                </a:xfrm>
                <a:solidFill>
                  <a:srgbClr val="000000"/>
                </a:solidFill>
              </p:grpSpPr>
              <p:sp>
                <p:nvSpPr>
                  <p:cNvPr id="565" name="Freeform: Shape 564">
                    <a:extLst>
                      <a:ext uri="{FF2B5EF4-FFF2-40B4-BE49-F238E27FC236}">
                        <a16:creationId xmlns:a16="http://schemas.microsoft.com/office/drawing/2014/main" id="{A60B1761-E878-4817-BACA-E8704C6F6DEA}"/>
                      </a:ext>
                    </a:extLst>
                  </p:cNvPr>
                  <p:cNvSpPr/>
                  <p:nvPr/>
                </p:nvSpPr>
                <p:spPr>
                  <a:xfrm>
                    <a:off x="9101813" y="6000750"/>
                    <a:ext cx="9525" cy="33337"/>
                  </a:xfrm>
                  <a:custGeom>
                    <a:avLst/>
                    <a:gdLst>
                      <a:gd name="connsiteX0" fmla="*/ 396 w 9525"/>
                      <a:gd name="connsiteY0" fmla="*/ 630 h 33337"/>
                      <a:gd name="connsiteX1" fmla="*/ 396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396" y="630"/>
                        </a:moveTo>
                        <a:lnTo>
                          <a:pt x="396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66" name="Graphic 2">
                    <a:extLst>
                      <a:ext uri="{FF2B5EF4-FFF2-40B4-BE49-F238E27FC236}">
                        <a16:creationId xmlns:a16="http://schemas.microsoft.com/office/drawing/2014/main" id="{7D84F1F4-C7C2-4770-8EA2-C46F2C5D93A7}"/>
                      </a:ext>
                    </a:extLst>
                  </p:cNvPr>
                  <p:cNvGrpSpPr/>
                  <p:nvPr/>
                </p:nvGrpSpPr>
                <p:grpSpPr>
                  <a:xfrm>
                    <a:off x="8985767" y="6074373"/>
                    <a:ext cx="219919" cy="200866"/>
                    <a:chOff x="8985767" y="6074373"/>
                    <a:chExt cx="219919" cy="200866"/>
                  </a:xfrm>
                  <a:solidFill>
                    <a:srgbClr val="000000"/>
                  </a:solidFill>
                </p:grpSpPr>
                <p:sp>
                  <p:nvSpPr>
                    <p:cNvPr id="567" name="Freeform: Shape 566">
                      <a:extLst>
                        <a:ext uri="{FF2B5EF4-FFF2-40B4-BE49-F238E27FC236}">
                          <a16:creationId xmlns:a16="http://schemas.microsoft.com/office/drawing/2014/main" id="{98F29A2F-3095-4359-AADB-874AE35BB80F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003331" y="6197610"/>
                      <a:ext cx="44082" cy="70693"/>
                    </a:xfrm>
                    <a:custGeom>
                      <a:avLst/>
                      <a:gdLst>
                        <a:gd name="connsiteX0" fmla="*/ 11653 w 44082"/>
                        <a:gd name="connsiteY0" fmla="*/ 8520 h 70693"/>
                        <a:gd name="connsiteX1" fmla="*/ 44440 w 44082"/>
                        <a:gd name="connsiteY1" fmla="*/ 8520 h 70693"/>
                        <a:gd name="connsiteX2" fmla="*/ 44440 w 44082"/>
                        <a:gd name="connsiteY2" fmla="*/ 617 h 70693"/>
                        <a:gd name="connsiteX3" fmla="*/ 357 w 44082"/>
                        <a:gd name="connsiteY3" fmla="*/ 617 h 70693"/>
                        <a:gd name="connsiteX4" fmla="*/ 357 w 44082"/>
                        <a:gd name="connsiteY4" fmla="*/ 8520 h 70693"/>
                        <a:gd name="connsiteX5" fmla="*/ 14927 w 44082"/>
                        <a:gd name="connsiteY5" fmla="*/ 23373 h 70693"/>
                        <a:gd name="connsiteX6" fmla="*/ 26536 w 44082"/>
                        <a:gd name="connsiteY6" fmla="*/ 35413 h 70693"/>
                        <a:gd name="connsiteX7" fmla="*/ 32831 w 44082"/>
                        <a:gd name="connsiteY7" fmla="*/ 43986 h 70693"/>
                        <a:gd name="connsiteX8" fmla="*/ 34632 w 44082"/>
                        <a:gd name="connsiteY8" fmla="*/ 50891 h 70693"/>
                        <a:gd name="connsiteX9" fmla="*/ 30748 w 44082"/>
                        <a:gd name="connsiteY9" fmla="*/ 59910 h 70693"/>
                        <a:gd name="connsiteX10" fmla="*/ 20627 w 44082"/>
                        <a:gd name="connsiteY10" fmla="*/ 63408 h 70693"/>
                        <a:gd name="connsiteX11" fmla="*/ 11296 w 44082"/>
                        <a:gd name="connsiteY11" fmla="*/ 61875 h 70693"/>
                        <a:gd name="connsiteX12" fmla="*/ 818 w 44082"/>
                        <a:gd name="connsiteY12" fmla="*/ 57217 h 70693"/>
                        <a:gd name="connsiteX13" fmla="*/ 818 w 44082"/>
                        <a:gd name="connsiteY13" fmla="*/ 66712 h 70693"/>
                        <a:gd name="connsiteX14" fmla="*/ 11415 w 44082"/>
                        <a:gd name="connsiteY14" fmla="*/ 70150 h 70693"/>
                        <a:gd name="connsiteX15" fmla="*/ 20449 w 44082"/>
                        <a:gd name="connsiteY15" fmla="*/ 71311 h 70693"/>
                        <a:gd name="connsiteX16" fmla="*/ 37653 w 44082"/>
                        <a:gd name="connsiteY16" fmla="*/ 65908 h 70693"/>
                        <a:gd name="connsiteX17" fmla="*/ 44068 w 44082"/>
                        <a:gd name="connsiteY17" fmla="*/ 51502 h 70693"/>
                        <a:gd name="connsiteX18" fmla="*/ 42461 w 44082"/>
                        <a:gd name="connsiteY18" fmla="*/ 43376 h 70693"/>
                        <a:gd name="connsiteX19" fmla="*/ 36626 w 44082"/>
                        <a:gd name="connsiteY19" fmla="*/ 34342 h 70693"/>
                        <a:gd name="connsiteX20" fmla="*/ 29230 w 44082"/>
                        <a:gd name="connsiteY20" fmla="*/ 26543 h 70693"/>
                        <a:gd name="connsiteX21" fmla="*/ 11653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653" y="8520"/>
                          </a:moveTo>
                          <a:lnTo>
                            <a:pt x="44440" y="8520"/>
                          </a:lnTo>
                          <a:lnTo>
                            <a:pt x="44440" y="617"/>
                          </a:lnTo>
                          <a:lnTo>
                            <a:pt x="357" y="617"/>
                          </a:lnTo>
                          <a:lnTo>
                            <a:pt x="357" y="8520"/>
                          </a:lnTo>
                          <a:cubicBezTo>
                            <a:pt x="3919" y="12211"/>
                            <a:pt x="8776" y="17162"/>
                            <a:pt x="14927" y="23373"/>
                          </a:cubicBezTo>
                          <a:cubicBezTo>
                            <a:pt x="21089" y="29594"/>
                            <a:pt x="24958" y="33607"/>
                            <a:pt x="26536" y="35413"/>
                          </a:cubicBezTo>
                          <a:cubicBezTo>
                            <a:pt x="29542" y="38787"/>
                            <a:pt x="31641" y="41644"/>
                            <a:pt x="32831" y="43986"/>
                          </a:cubicBezTo>
                          <a:cubicBezTo>
                            <a:pt x="34032" y="46327"/>
                            <a:pt x="34632" y="48629"/>
                            <a:pt x="34632" y="50891"/>
                          </a:cubicBezTo>
                          <a:cubicBezTo>
                            <a:pt x="34632" y="54582"/>
                            <a:pt x="33337" y="57589"/>
                            <a:pt x="30748" y="59910"/>
                          </a:cubicBezTo>
                          <a:cubicBezTo>
                            <a:pt x="28158" y="62242"/>
                            <a:pt x="24785" y="63408"/>
                            <a:pt x="20627" y="63408"/>
                          </a:cubicBezTo>
                          <a:cubicBezTo>
                            <a:pt x="17681" y="63408"/>
                            <a:pt x="14570" y="62897"/>
                            <a:pt x="11296" y="61875"/>
                          </a:cubicBezTo>
                          <a:cubicBezTo>
                            <a:pt x="8032" y="60853"/>
                            <a:pt x="4539" y="59300"/>
                            <a:pt x="818" y="57217"/>
                          </a:cubicBezTo>
                          <a:lnTo>
                            <a:pt x="818" y="66712"/>
                          </a:lnTo>
                          <a:cubicBezTo>
                            <a:pt x="4599" y="68230"/>
                            <a:pt x="8131" y="69376"/>
                            <a:pt x="11415" y="70150"/>
                          </a:cubicBezTo>
                          <a:cubicBezTo>
                            <a:pt x="14709" y="70924"/>
                            <a:pt x="17720" y="71311"/>
                            <a:pt x="20449" y="71311"/>
                          </a:cubicBezTo>
                          <a:cubicBezTo>
                            <a:pt x="27642" y="71311"/>
                            <a:pt x="33377" y="69510"/>
                            <a:pt x="37653" y="65908"/>
                          </a:cubicBezTo>
                          <a:cubicBezTo>
                            <a:pt x="41930" y="62316"/>
                            <a:pt x="44068" y="57514"/>
                            <a:pt x="44068" y="51502"/>
                          </a:cubicBezTo>
                          <a:cubicBezTo>
                            <a:pt x="44068" y="48644"/>
                            <a:pt x="43532" y="45935"/>
                            <a:pt x="42461" y="43376"/>
                          </a:cubicBezTo>
                          <a:cubicBezTo>
                            <a:pt x="41399" y="40826"/>
                            <a:pt x="39454" y="37814"/>
                            <a:pt x="36626" y="34342"/>
                          </a:cubicBezTo>
                          <a:cubicBezTo>
                            <a:pt x="35853" y="33439"/>
                            <a:pt x="33387" y="30839"/>
                            <a:pt x="29230" y="26543"/>
                          </a:cubicBezTo>
                          <a:cubicBezTo>
                            <a:pt x="25082" y="22247"/>
                            <a:pt x="19224" y="16239"/>
                            <a:pt x="11653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8" name="Freeform: Shape 567">
                      <a:extLst>
                        <a:ext uri="{FF2B5EF4-FFF2-40B4-BE49-F238E27FC236}">
                          <a16:creationId xmlns:a16="http://schemas.microsoft.com/office/drawing/2014/main" id="{D96EFF12-4B52-4EA2-830B-27DD915510B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049195" y="6157690"/>
                      <a:ext cx="47997" cy="72047"/>
                    </a:xfrm>
                    <a:custGeom>
                      <a:avLst/>
                      <a:gdLst>
                        <a:gd name="connsiteX0" fmla="*/ 24352 w 47997"/>
                        <a:gd name="connsiteY0" fmla="*/ 65220 h 72047"/>
                        <a:gd name="connsiteX1" fmla="*/ 13443 w 47997"/>
                        <a:gd name="connsiteY1" fmla="*/ 58076 h 72047"/>
                        <a:gd name="connsiteX2" fmla="*/ 9796 w 47997"/>
                        <a:gd name="connsiteY2" fmla="*/ 36615 h 72047"/>
                        <a:gd name="connsiteX3" fmla="*/ 13443 w 47997"/>
                        <a:gd name="connsiteY3" fmla="*/ 15199 h 72047"/>
                        <a:gd name="connsiteX4" fmla="*/ 24352 w 47997"/>
                        <a:gd name="connsiteY4" fmla="*/ 8055 h 72047"/>
                        <a:gd name="connsiteX5" fmla="*/ 35306 w 47997"/>
                        <a:gd name="connsiteY5" fmla="*/ 15199 h 72047"/>
                        <a:gd name="connsiteX6" fmla="*/ 38967 w 47997"/>
                        <a:gd name="connsiteY6" fmla="*/ 36615 h 72047"/>
                        <a:gd name="connsiteX7" fmla="*/ 35306 w 47997"/>
                        <a:gd name="connsiteY7" fmla="*/ 58076 h 72047"/>
                        <a:gd name="connsiteX8" fmla="*/ 24352 w 47997"/>
                        <a:gd name="connsiteY8" fmla="*/ 65220 h 72047"/>
                        <a:gd name="connsiteX9" fmla="*/ 24352 w 47997"/>
                        <a:gd name="connsiteY9" fmla="*/ 72662 h 72047"/>
                        <a:gd name="connsiteX10" fmla="*/ 42196 w 47997"/>
                        <a:gd name="connsiteY10" fmla="*/ 63419 h 72047"/>
                        <a:gd name="connsiteX11" fmla="*/ 48358 w 47997"/>
                        <a:gd name="connsiteY11" fmla="*/ 36615 h 72047"/>
                        <a:gd name="connsiteX12" fmla="*/ 42196 w 47997"/>
                        <a:gd name="connsiteY12" fmla="*/ 9841 h 72047"/>
                        <a:gd name="connsiteX13" fmla="*/ 24352 w 47997"/>
                        <a:gd name="connsiteY13" fmla="*/ 614 h 72047"/>
                        <a:gd name="connsiteX14" fmla="*/ 6522 w 47997"/>
                        <a:gd name="connsiteY14" fmla="*/ 9841 h 72047"/>
                        <a:gd name="connsiteX15" fmla="*/ 361 w 47997"/>
                        <a:gd name="connsiteY15" fmla="*/ 36615 h 72047"/>
                        <a:gd name="connsiteX16" fmla="*/ 6522 w 47997"/>
                        <a:gd name="connsiteY16" fmla="*/ 63419 h 72047"/>
                        <a:gd name="connsiteX17" fmla="*/ 24352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352" y="65220"/>
                          </a:moveTo>
                          <a:cubicBezTo>
                            <a:pt x="19520" y="65220"/>
                            <a:pt x="15884" y="62839"/>
                            <a:pt x="13443" y="58076"/>
                          </a:cubicBezTo>
                          <a:cubicBezTo>
                            <a:pt x="11012" y="53324"/>
                            <a:pt x="9796" y="46170"/>
                            <a:pt x="9796" y="36615"/>
                          </a:cubicBezTo>
                          <a:cubicBezTo>
                            <a:pt x="9796" y="27100"/>
                            <a:pt x="11012" y="19961"/>
                            <a:pt x="13443" y="15199"/>
                          </a:cubicBezTo>
                          <a:cubicBezTo>
                            <a:pt x="15884" y="10437"/>
                            <a:pt x="19520" y="8055"/>
                            <a:pt x="24352" y="8055"/>
                          </a:cubicBezTo>
                          <a:cubicBezTo>
                            <a:pt x="29223" y="8055"/>
                            <a:pt x="32875" y="10437"/>
                            <a:pt x="35306" y="15199"/>
                          </a:cubicBezTo>
                          <a:cubicBezTo>
                            <a:pt x="37746" y="19961"/>
                            <a:pt x="38967" y="27100"/>
                            <a:pt x="38967" y="36615"/>
                          </a:cubicBezTo>
                          <a:cubicBezTo>
                            <a:pt x="38967" y="46170"/>
                            <a:pt x="37746" y="53324"/>
                            <a:pt x="35306" y="58076"/>
                          </a:cubicBezTo>
                          <a:cubicBezTo>
                            <a:pt x="32875" y="62839"/>
                            <a:pt x="29223" y="65220"/>
                            <a:pt x="24352" y="65220"/>
                          </a:cubicBezTo>
                          <a:close/>
                          <a:moveTo>
                            <a:pt x="24352" y="72662"/>
                          </a:moveTo>
                          <a:cubicBezTo>
                            <a:pt x="32141" y="72662"/>
                            <a:pt x="38089" y="69581"/>
                            <a:pt x="42196" y="63419"/>
                          </a:cubicBezTo>
                          <a:cubicBezTo>
                            <a:pt x="46304" y="57268"/>
                            <a:pt x="48358" y="48333"/>
                            <a:pt x="48358" y="36615"/>
                          </a:cubicBezTo>
                          <a:cubicBezTo>
                            <a:pt x="48358" y="24927"/>
                            <a:pt x="46304" y="16003"/>
                            <a:pt x="42196" y="9841"/>
                          </a:cubicBezTo>
                          <a:cubicBezTo>
                            <a:pt x="38089" y="3690"/>
                            <a:pt x="32141" y="614"/>
                            <a:pt x="24352" y="614"/>
                          </a:cubicBezTo>
                          <a:cubicBezTo>
                            <a:pt x="16573" y="614"/>
                            <a:pt x="10630" y="3690"/>
                            <a:pt x="6522" y="9841"/>
                          </a:cubicBezTo>
                          <a:cubicBezTo>
                            <a:pt x="2415" y="16003"/>
                            <a:pt x="361" y="24927"/>
                            <a:pt x="361" y="36615"/>
                          </a:cubicBezTo>
                          <a:cubicBezTo>
                            <a:pt x="361" y="48333"/>
                            <a:pt x="2415" y="57268"/>
                            <a:pt x="6522" y="63419"/>
                          </a:cubicBezTo>
                          <a:cubicBezTo>
                            <a:pt x="10630" y="69581"/>
                            <a:pt x="16573" y="72662"/>
                            <a:pt x="24352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9" name="Freeform: Shape 568">
                      <a:extLst>
                        <a:ext uri="{FF2B5EF4-FFF2-40B4-BE49-F238E27FC236}">
                          <a16:creationId xmlns:a16="http://schemas.microsoft.com/office/drawing/2014/main" id="{C094A5EF-D70F-455F-9FA7-AEC753938E34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099567" y="6119449"/>
                      <a:ext cx="41344" cy="69443"/>
                    </a:xfrm>
                    <a:custGeom>
                      <a:avLst/>
                      <a:gdLst>
                        <a:gd name="connsiteX0" fmla="*/ 1719 w 41344"/>
                        <a:gd name="connsiteY0" fmla="*/ 8512 h 69443"/>
                        <a:gd name="connsiteX1" fmla="*/ 17063 w 41344"/>
                        <a:gd name="connsiteY1" fmla="*/ 8512 h 69443"/>
                        <a:gd name="connsiteX2" fmla="*/ 17063 w 41344"/>
                        <a:gd name="connsiteY2" fmla="*/ 61495 h 69443"/>
                        <a:gd name="connsiteX3" fmla="*/ 365 w 41344"/>
                        <a:gd name="connsiteY3" fmla="*/ 58147 h 69443"/>
                        <a:gd name="connsiteX4" fmla="*/ 365 w 41344"/>
                        <a:gd name="connsiteY4" fmla="*/ 66704 h 69443"/>
                        <a:gd name="connsiteX5" fmla="*/ 16974 w 41344"/>
                        <a:gd name="connsiteY5" fmla="*/ 70053 h 69443"/>
                        <a:gd name="connsiteX6" fmla="*/ 26365 w 41344"/>
                        <a:gd name="connsiteY6" fmla="*/ 70053 h 69443"/>
                        <a:gd name="connsiteX7" fmla="*/ 26365 w 41344"/>
                        <a:gd name="connsiteY7" fmla="*/ 8512 h 69443"/>
                        <a:gd name="connsiteX8" fmla="*/ 41709 w 41344"/>
                        <a:gd name="connsiteY8" fmla="*/ 8512 h 69443"/>
                        <a:gd name="connsiteX9" fmla="*/ 41709 w 41344"/>
                        <a:gd name="connsiteY9" fmla="*/ 610 h 69443"/>
                        <a:gd name="connsiteX10" fmla="*/ 1719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719" y="8512"/>
                          </a:moveTo>
                          <a:lnTo>
                            <a:pt x="17063" y="8512"/>
                          </a:lnTo>
                          <a:lnTo>
                            <a:pt x="17063" y="61495"/>
                          </a:lnTo>
                          <a:lnTo>
                            <a:pt x="365" y="58147"/>
                          </a:lnTo>
                          <a:lnTo>
                            <a:pt x="365" y="66704"/>
                          </a:lnTo>
                          <a:lnTo>
                            <a:pt x="16974" y="70053"/>
                          </a:lnTo>
                          <a:lnTo>
                            <a:pt x="26365" y="70053"/>
                          </a:lnTo>
                          <a:lnTo>
                            <a:pt x="26365" y="8512"/>
                          </a:lnTo>
                          <a:lnTo>
                            <a:pt x="41709" y="8512"/>
                          </a:lnTo>
                          <a:lnTo>
                            <a:pt x="41709" y="610"/>
                          </a:lnTo>
                          <a:lnTo>
                            <a:pt x="1719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0" name="Freeform: Shape 569">
                      <a:extLst>
                        <a:ext uri="{FF2B5EF4-FFF2-40B4-BE49-F238E27FC236}">
                          <a16:creationId xmlns:a16="http://schemas.microsoft.com/office/drawing/2014/main" id="{65EA2D71-1C9B-443B-BA24-F67ABEC4ADC9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145990" y="6080495"/>
                      <a:ext cx="41344" cy="69443"/>
                    </a:xfrm>
                    <a:custGeom>
                      <a:avLst/>
                      <a:gdLst>
                        <a:gd name="connsiteX0" fmla="*/ 1724 w 41344"/>
                        <a:gd name="connsiteY0" fmla="*/ 8508 h 69443"/>
                        <a:gd name="connsiteX1" fmla="*/ 17068 w 41344"/>
                        <a:gd name="connsiteY1" fmla="*/ 8508 h 69443"/>
                        <a:gd name="connsiteX2" fmla="*/ 17068 w 41344"/>
                        <a:gd name="connsiteY2" fmla="*/ 61491 h 69443"/>
                        <a:gd name="connsiteX3" fmla="*/ 370 w 41344"/>
                        <a:gd name="connsiteY3" fmla="*/ 58142 h 69443"/>
                        <a:gd name="connsiteX4" fmla="*/ 370 w 41344"/>
                        <a:gd name="connsiteY4" fmla="*/ 66700 h 69443"/>
                        <a:gd name="connsiteX5" fmla="*/ 16979 w 41344"/>
                        <a:gd name="connsiteY5" fmla="*/ 70049 h 69443"/>
                        <a:gd name="connsiteX6" fmla="*/ 26370 w 41344"/>
                        <a:gd name="connsiteY6" fmla="*/ 70049 h 69443"/>
                        <a:gd name="connsiteX7" fmla="*/ 26370 w 41344"/>
                        <a:gd name="connsiteY7" fmla="*/ 8508 h 69443"/>
                        <a:gd name="connsiteX8" fmla="*/ 41714 w 41344"/>
                        <a:gd name="connsiteY8" fmla="*/ 8508 h 69443"/>
                        <a:gd name="connsiteX9" fmla="*/ 41714 w 41344"/>
                        <a:gd name="connsiteY9" fmla="*/ 606 h 69443"/>
                        <a:gd name="connsiteX10" fmla="*/ 1724 w 41344"/>
                        <a:gd name="connsiteY10" fmla="*/ 606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724" y="8508"/>
                          </a:moveTo>
                          <a:lnTo>
                            <a:pt x="17068" y="8508"/>
                          </a:lnTo>
                          <a:lnTo>
                            <a:pt x="17068" y="61491"/>
                          </a:lnTo>
                          <a:lnTo>
                            <a:pt x="370" y="58142"/>
                          </a:lnTo>
                          <a:lnTo>
                            <a:pt x="370" y="66700"/>
                          </a:lnTo>
                          <a:lnTo>
                            <a:pt x="16979" y="70049"/>
                          </a:lnTo>
                          <a:lnTo>
                            <a:pt x="26370" y="70049"/>
                          </a:lnTo>
                          <a:lnTo>
                            <a:pt x="26370" y="8508"/>
                          </a:lnTo>
                          <a:lnTo>
                            <a:pt x="41714" y="8508"/>
                          </a:lnTo>
                          <a:lnTo>
                            <a:pt x="41714" y="606"/>
                          </a:lnTo>
                          <a:lnTo>
                            <a:pt x="1724" y="60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7" name="Graphic 2">
                  <a:extLst>
                    <a:ext uri="{FF2B5EF4-FFF2-40B4-BE49-F238E27FC236}">
                      <a16:creationId xmlns:a16="http://schemas.microsoft.com/office/drawing/2014/main" id="{A773C7FA-FE03-494C-BFA4-9B3E1C5C6699}"/>
                    </a:ext>
                  </a:extLst>
                </p:cNvPr>
                <p:cNvGrpSpPr/>
                <p:nvPr/>
              </p:nvGrpSpPr>
              <p:grpSpPr>
                <a:xfrm>
                  <a:off x="9238865" y="6000750"/>
                  <a:ext cx="219349" cy="274490"/>
                  <a:chOff x="9238865" y="6000750"/>
                  <a:chExt cx="219349" cy="274490"/>
                </a:xfrm>
                <a:solidFill>
                  <a:srgbClr val="000000"/>
                </a:solidFill>
              </p:grpSpPr>
              <p:sp>
                <p:nvSpPr>
                  <p:cNvPr id="559" name="Freeform: Shape 558">
                    <a:extLst>
                      <a:ext uri="{FF2B5EF4-FFF2-40B4-BE49-F238E27FC236}">
                        <a16:creationId xmlns:a16="http://schemas.microsoft.com/office/drawing/2014/main" id="{5D315755-9F4F-4F35-AAAD-E3B9E6E65B54}"/>
                      </a:ext>
                    </a:extLst>
                  </p:cNvPr>
                  <p:cNvSpPr/>
                  <p:nvPr/>
                </p:nvSpPr>
                <p:spPr>
                  <a:xfrm>
                    <a:off x="9354912" y="6000750"/>
                    <a:ext cx="9525" cy="33337"/>
                  </a:xfrm>
                  <a:custGeom>
                    <a:avLst/>
                    <a:gdLst>
                      <a:gd name="connsiteX0" fmla="*/ 422 w 9525"/>
                      <a:gd name="connsiteY0" fmla="*/ 630 h 33337"/>
                      <a:gd name="connsiteX1" fmla="*/ 422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422" y="630"/>
                        </a:moveTo>
                        <a:lnTo>
                          <a:pt x="422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60" name="Graphic 2">
                    <a:extLst>
                      <a:ext uri="{FF2B5EF4-FFF2-40B4-BE49-F238E27FC236}">
                        <a16:creationId xmlns:a16="http://schemas.microsoft.com/office/drawing/2014/main" id="{6190E002-DE24-4746-AD16-E5EE56BA7D53}"/>
                      </a:ext>
                    </a:extLst>
                  </p:cNvPr>
                  <p:cNvGrpSpPr/>
                  <p:nvPr/>
                </p:nvGrpSpPr>
                <p:grpSpPr>
                  <a:xfrm>
                    <a:off x="9238865" y="6074851"/>
                    <a:ext cx="219349" cy="200388"/>
                    <a:chOff x="9238865" y="6074851"/>
                    <a:chExt cx="219349" cy="200388"/>
                  </a:xfrm>
                  <a:solidFill>
                    <a:srgbClr val="000000"/>
                  </a:solidFill>
                </p:grpSpPr>
                <p:sp>
                  <p:nvSpPr>
                    <p:cNvPr id="561" name="Freeform: Shape 560">
                      <a:extLst>
                        <a:ext uri="{FF2B5EF4-FFF2-40B4-BE49-F238E27FC236}">
                          <a16:creationId xmlns:a16="http://schemas.microsoft.com/office/drawing/2014/main" id="{7E22751D-BE37-49DF-AEB6-4B64FB9BB40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256429" y="6197610"/>
                      <a:ext cx="44082" cy="70693"/>
                    </a:xfrm>
                    <a:custGeom>
                      <a:avLst/>
                      <a:gdLst>
                        <a:gd name="connsiteX0" fmla="*/ 11680 w 44082"/>
                        <a:gd name="connsiteY0" fmla="*/ 8520 h 70693"/>
                        <a:gd name="connsiteX1" fmla="*/ 44467 w 44082"/>
                        <a:gd name="connsiteY1" fmla="*/ 8520 h 70693"/>
                        <a:gd name="connsiteX2" fmla="*/ 44467 w 44082"/>
                        <a:gd name="connsiteY2" fmla="*/ 617 h 70693"/>
                        <a:gd name="connsiteX3" fmla="*/ 384 w 44082"/>
                        <a:gd name="connsiteY3" fmla="*/ 617 h 70693"/>
                        <a:gd name="connsiteX4" fmla="*/ 384 w 44082"/>
                        <a:gd name="connsiteY4" fmla="*/ 8520 h 70693"/>
                        <a:gd name="connsiteX5" fmla="*/ 14954 w 44082"/>
                        <a:gd name="connsiteY5" fmla="*/ 23373 h 70693"/>
                        <a:gd name="connsiteX6" fmla="*/ 26563 w 44082"/>
                        <a:gd name="connsiteY6" fmla="*/ 35413 h 70693"/>
                        <a:gd name="connsiteX7" fmla="*/ 32858 w 44082"/>
                        <a:gd name="connsiteY7" fmla="*/ 43986 h 70693"/>
                        <a:gd name="connsiteX8" fmla="*/ 34659 w 44082"/>
                        <a:gd name="connsiteY8" fmla="*/ 50891 h 70693"/>
                        <a:gd name="connsiteX9" fmla="*/ 30774 w 44082"/>
                        <a:gd name="connsiteY9" fmla="*/ 59910 h 70693"/>
                        <a:gd name="connsiteX10" fmla="*/ 20654 w 44082"/>
                        <a:gd name="connsiteY10" fmla="*/ 63408 h 70693"/>
                        <a:gd name="connsiteX11" fmla="*/ 11323 w 44082"/>
                        <a:gd name="connsiteY11" fmla="*/ 61875 h 70693"/>
                        <a:gd name="connsiteX12" fmla="*/ 845 w 44082"/>
                        <a:gd name="connsiteY12" fmla="*/ 57217 h 70693"/>
                        <a:gd name="connsiteX13" fmla="*/ 845 w 44082"/>
                        <a:gd name="connsiteY13" fmla="*/ 66712 h 70693"/>
                        <a:gd name="connsiteX14" fmla="*/ 11442 w 44082"/>
                        <a:gd name="connsiteY14" fmla="*/ 70150 h 70693"/>
                        <a:gd name="connsiteX15" fmla="*/ 20475 w 44082"/>
                        <a:gd name="connsiteY15" fmla="*/ 71311 h 70693"/>
                        <a:gd name="connsiteX16" fmla="*/ 37680 w 44082"/>
                        <a:gd name="connsiteY16" fmla="*/ 65908 h 70693"/>
                        <a:gd name="connsiteX17" fmla="*/ 44095 w 44082"/>
                        <a:gd name="connsiteY17" fmla="*/ 51502 h 70693"/>
                        <a:gd name="connsiteX18" fmla="*/ 42487 w 44082"/>
                        <a:gd name="connsiteY18" fmla="*/ 43376 h 70693"/>
                        <a:gd name="connsiteX19" fmla="*/ 36653 w 44082"/>
                        <a:gd name="connsiteY19" fmla="*/ 34342 h 70693"/>
                        <a:gd name="connsiteX20" fmla="*/ 29256 w 44082"/>
                        <a:gd name="connsiteY20" fmla="*/ 26543 h 70693"/>
                        <a:gd name="connsiteX21" fmla="*/ 11680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680" y="8520"/>
                          </a:moveTo>
                          <a:lnTo>
                            <a:pt x="44467" y="8520"/>
                          </a:lnTo>
                          <a:lnTo>
                            <a:pt x="44467" y="617"/>
                          </a:lnTo>
                          <a:lnTo>
                            <a:pt x="384" y="617"/>
                          </a:lnTo>
                          <a:lnTo>
                            <a:pt x="384" y="8520"/>
                          </a:lnTo>
                          <a:cubicBezTo>
                            <a:pt x="3946" y="12211"/>
                            <a:pt x="8802" y="17162"/>
                            <a:pt x="14954" y="23373"/>
                          </a:cubicBezTo>
                          <a:cubicBezTo>
                            <a:pt x="21115" y="29594"/>
                            <a:pt x="24985" y="33607"/>
                            <a:pt x="26563" y="35413"/>
                          </a:cubicBezTo>
                          <a:cubicBezTo>
                            <a:pt x="29569" y="38787"/>
                            <a:pt x="31667" y="41644"/>
                            <a:pt x="32858" y="43986"/>
                          </a:cubicBezTo>
                          <a:cubicBezTo>
                            <a:pt x="34059" y="46327"/>
                            <a:pt x="34659" y="48629"/>
                            <a:pt x="34659" y="50891"/>
                          </a:cubicBezTo>
                          <a:cubicBezTo>
                            <a:pt x="34659" y="54582"/>
                            <a:pt x="33364" y="57589"/>
                            <a:pt x="30774" y="59910"/>
                          </a:cubicBezTo>
                          <a:cubicBezTo>
                            <a:pt x="28185" y="62242"/>
                            <a:pt x="24811" y="63408"/>
                            <a:pt x="20654" y="63408"/>
                          </a:cubicBezTo>
                          <a:cubicBezTo>
                            <a:pt x="17707" y="63408"/>
                            <a:pt x="14597" y="62897"/>
                            <a:pt x="11323" y="61875"/>
                          </a:cubicBezTo>
                          <a:cubicBezTo>
                            <a:pt x="8058" y="60853"/>
                            <a:pt x="4566" y="59300"/>
                            <a:pt x="845" y="57217"/>
                          </a:cubicBezTo>
                          <a:lnTo>
                            <a:pt x="845" y="66712"/>
                          </a:lnTo>
                          <a:cubicBezTo>
                            <a:pt x="4625" y="68230"/>
                            <a:pt x="8157" y="69376"/>
                            <a:pt x="11442" y="70150"/>
                          </a:cubicBezTo>
                          <a:cubicBezTo>
                            <a:pt x="14736" y="70924"/>
                            <a:pt x="17747" y="71311"/>
                            <a:pt x="20475" y="71311"/>
                          </a:cubicBezTo>
                          <a:cubicBezTo>
                            <a:pt x="27669" y="71311"/>
                            <a:pt x="33404" y="69510"/>
                            <a:pt x="37680" y="65908"/>
                          </a:cubicBezTo>
                          <a:cubicBezTo>
                            <a:pt x="41956" y="62316"/>
                            <a:pt x="44095" y="57514"/>
                            <a:pt x="44095" y="51502"/>
                          </a:cubicBezTo>
                          <a:cubicBezTo>
                            <a:pt x="44095" y="48644"/>
                            <a:pt x="43559" y="45935"/>
                            <a:pt x="42487" y="43376"/>
                          </a:cubicBezTo>
                          <a:cubicBezTo>
                            <a:pt x="41426" y="40826"/>
                            <a:pt x="39481" y="37814"/>
                            <a:pt x="36653" y="34342"/>
                          </a:cubicBezTo>
                          <a:cubicBezTo>
                            <a:pt x="35879" y="33439"/>
                            <a:pt x="33414" y="30839"/>
                            <a:pt x="29256" y="26543"/>
                          </a:cubicBezTo>
                          <a:cubicBezTo>
                            <a:pt x="25109" y="22247"/>
                            <a:pt x="19250" y="16239"/>
                            <a:pt x="11680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2" name="Freeform: Shape 561">
                      <a:extLst>
                        <a:ext uri="{FF2B5EF4-FFF2-40B4-BE49-F238E27FC236}">
                          <a16:creationId xmlns:a16="http://schemas.microsoft.com/office/drawing/2014/main" id="{D894BF40-CE86-4390-B620-B195644ADF2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302294" y="6157690"/>
                      <a:ext cx="47997" cy="72047"/>
                    </a:xfrm>
                    <a:custGeom>
                      <a:avLst/>
                      <a:gdLst>
                        <a:gd name="connsiteX0" fmla="*/ 24378 w 47997"/>
                        <a:gd name="connsiteY0" fmla="*/ 65220 h 72047"/>
                        <a:gd name="connsiteX1" fmla="*/ 13469 w 47997"/>
                        <a:gd name="connsiteY1" fmla="*/ 58076 h 72047"/>
                        <a:gd name="connsiteX2" fmla="*/ 9823 w 47997"/>
                        <a:gd name="connsiteY2" fmla="*/ 36615 h 72047"/>
                        <a:gd name="connsiteX3" fmla="*/ 13469 w 47997"/>
                        <a:gd name="connsiteY3" fmla="*/ 15199 h 72047"/>
                        <a:gd name="connsiteX4" fmla="*/ 24378 w 47997"/>
                        <a:gd name="connsiteY4" fmla="*/ 8055 h 72047"/>
                        <a:gd name="connsiteX5" fmla="*/ 35332 w 47997"/>
                        <a:gd name="connsiteY5" fmla="*/ 15199 h 72047"/>
                        <a:gd name="connsiteX6" fmla="*/ 38993 w 47997"/>
                        <a:gd name="connsiteY6" fmla="*/ 36615 h 72047"/>
                        <a:gd name="connsiteX7" fmla="*/ 35332 w 47997"/>
                        <a:gd name="connsiteY7" fmla="*/ 58076 h 72047"/>
                        <a:gd name="connsiteX8" fmla="*/ 24378 w 47997"/>
                        <a:gd name="connsiteY8" fmla="*/ 65220 h 72047"/>
                        <a:gd name="connsiteX9" fmla="*/ 24378 w 47997"/>
                        <a:gd name="connsiteY9" fmla="*/ 72662 h 72047"/>
                        <a:gd name="connsiteX10" fmla="*/ 42223 w 47997"/>
                        <a:gd name="connsiteY10" fmla="*/ 63419 h 72047"/>
                        <a:gd name="connsiteX11" fmla="*/ 48384 w 47997"/>
                        <a:gd name="connsiteY11" fmla="*/ 36615 h 72047"/>
                        <a:gd name="connsiteX12" fmla="*/ 42223 w 47997"/>
                        <a:gd name="connsiteY12" fmla="*/ 9841 h 72047"/>
                        <a:gd name="connsiteX13" fmla="*/ 24378 w 47997"/>
                        <a:gd name="connsiteY13" fmla="*/ 614 h 72047"/>
                        <a:gd name="connsiteX14" fmla="*/ 6549 w 47997"/>
                        <a:gd name="connsiteY14" fmla="*/ 9841 h 72047"/>
                        <a:gd name="connsiteX15" fmla="*/ 387 w 47997"/>
                        <a:gd name="connsiteY15" fmla="*/ 36615 h 72047"/>
                        <a:gd name="connsiteX16" fmla="*/ 6549 w 47997"/>
                        <a:gd name="connsiteY16" fmla="*/ 63419 h 72047"/>
                        <a:gd name="connsiteX17" fmla="*/ 24378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378" y="65220"/>
                          </a:moveTo>
                          <a:cubicBezTo>
                            <a:pt x="19546" y="65220"/>
                            <a:pt x="15910" y="62839"/>
                            <a:pt x="13469" y="58076"/>
                          </a:cubicBezTo>
                          <a:cubicBezTo>
                            <a:pt x="11038" y="53324"/>
                            <a:pt x="9823" y="46170"/>
                            <a:pt x="9823" y="36615"/>
                          </a:cubicBezTo>
                          <a:cubicBezTo>
                            <a:pt x="9823" y="27100"/>
                            <a:pt x="11038" y="19961"/>
                            <a:pt x="13469" y="15199"/>
                          </a:cubicBezTo>
                          <a:cubicBezTo>
                            <a:pt x="15910" y="10437"/>
                            <a:pt x="19546" y="8055"/>
                            <a:pt x="24378" y="8055"/>
                          </a:cubicBezTo>
                          <a:cubicBezTo>
                            <a:pt x="29250" y="8055"/>
                            <a:pt x="32901" y="10437"/>
                            <a:pt x="35332" y="15199"/>
                          </a:cubicBezTo>
                          <a:cubicBezTo>
                            <a:pt x="37773" y="19961"/>
                            <a:pt x="38993" y="27100"/>
                            <a:pt x="38993" y="36615"/>
                          </a:cubicBezTo>
                          <a:cubicBezTo>
                            <a:pt x="38993" y="46170"/>
                            <a:pt x="37773" y="53324"/>
                            <a:pt x="35332" y="58076"/>
                          </a:cubicBezTo>
                          <a:cubicBezTo>
                            <a:pt x="32901" y="62839"/>
                            <a:pt x="29250" y="65220"/>
                            <a:pt x="24378" y="65220"/>
                          </a:cubicBezTo>
                          <a:close/>
                          <a:moveTo>
                            <a:pt x="24378" y="72662"/>
                          </a:moveTo>
                          <a:cubicBezTo>
                            <a:pt x="32167" y="72662"/>
                            <a:pt x="38115" y="69581"/>
                            <a:pt x="42223" y="63419"/>
                          </a:cubicBezTo>
                          <a:cubicBezTo>
                            <a:pt x="46331" y="57268"/>
                            <a:pt x="48384" y="48333"/>
                            <a:pt x="48384" y="36615"/>
                          </a:cubicBezTo>
                          <a:cubicBezTo>
                            <a:pt x="48384" y="24927"/>
                            <a:pt x="46331" y="16003"/>
                            <a:pt x="42223" y="9841"/>
                          </a:cubicBezTo>
                          <a:cubicBezTo>
                            <a:pt x="38115" y="3690"/>
                            <a:pt x="32167" y="614"/>
                            <a:pt x="24378" y="614"/>
                          </a:cubicBezTo>
                          <a:cubicBezTo>
                            <a:pt x="16600" y="614"/>
                            <a:pt x="10656" y="3690"/>
                            <a:pt x="6549" y="9841"/>
                          </a:cubicBezTo>
                          <a:cubicBezTo>
                            <a:pt x="2441" y="16003"/>
                            <a:pt x="387" y="24927"/>
                            <a:pt x="387" y="36615"/>
                          </a:cubicBezTo>
                          <a:cubicBezTo>
                            <a:pt x="387" y="48333"/>
                            <a:pt x="2441" y="57268"/>
                            <a:pt x="6549" y="63419"/>
                          </a:cubicBezTo>
                          <a:cubicBezTo>
                            <a:pt x="10656" y="69581"/>
                            <a:pt x="16600" y="72662"/>
                            <a:pt x="24378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" name="Freeform: Shape 562">
                      <a:extLst>
                        <a:ext uri="{FF2B5EF4-FFF2-40B4-BE49-F238E27FC236}">
                          <a16:creationId xmlns:a16="http://schemas.microsoft.com/office/drawing/2014/main" id="{B2745A59-D4E8-4308-94D3-5AD47C8C20D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352665" y="6119449"/>
                      <a:ext cx="41344" cy="69443"/>
                    </a:xfrm>
                    <a:custGeom>
                      <a:avLst/>
                      <a:gdLst>
                        <a:gd name="connsiteX0" fmla="*/ 1746 w 41344"/>
                        <a:gd name="connsiteY0" fmla="*/ 8512 h 69443"/>
                        <a:gd name="connsiteX1" fmla="*/ 17090 w 41344"/>
                        <a:gd name="connsiteY1" fmla="*/ 8512 h 69443"/>
                        <a:gd name="connsiteX2" fmla="*/ 17090 w 41344"/>
                        <a:gd name="connsiteY2" fmla="*/ 61495 h 69443"/>
                        <a:gd name="connsiteX3" fmla="*/ 391 w 41344"/>
                        <a:gd name="connsiteY3" fmla="*/ 58147 h 69443"/>
                        <a:gd name="connsiteX4" fmla="*/ 391 w 41344"/>
                        <a:gd name="connsiteY4" fmla="*/ 66704 h 69443"/>
                        <a:gd name="connsiteX5" fmla="*/ 17001 w 41344"/>
                        <a:gd name="connsiteY5" fmla="*/ 70053 h 69443"/>
                        <a:gd name="connsiteX6" fmla="*/ 26392 w 41344"/>
                        <a:gd name="connsiteY6" fmla="*/ 70053 h 69443"/>
                        <a:gd name="connsiteX7" fmla="*/ 26392 w 41344"/>
                        <a:gd name="connsiteY7" fmla="*/ 8512 h 69443"/>
                        <a:gd name="connsiteX8" fmla="*/ 41736 w 41344"/>
                        <a:gd name="connsiteY8" fmla="*/ 8512 h 69443"/>
                        <a:gd name="connsiteX9" fmla="*/ 41736 w 41344"/>
                        <a:gd name="connsiteY9" fmla="*/ 610 h 69443"/>
                        <a:gd name="connsiteX10" fmla="*/ 1746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746" y="8512"/>
                          </a:moveTo>
                          <a:lnTo>
                            <a:pt x="17090" y="8512"/>
                          </a:lnTo>
                          <a:lnTo>
                            <a:pt x="17090" y="61495"/>
                          </a:lnTo>
                          <a:lnTo>
                            <a:pt x="391" y="58147"/>
                          </a:lnTo>
                          <a:lnTo>
                            <a:pt x="391" y="66704"/>
                          </a:lnTo>
                          <a:lnTo>
                            <a:pt x="17001" y="70053"/>
                          </a:lnTo>
                          <a:lnTo>
                            <a:pt x="26392" y="70053"/>
                          </a:lnTo>
                          <a:lnTo>
                            <a:pt x="26392" y="8512"/>
                          </a:lnTo>
                          <a:lnTo>
                            <a:pt x="41736" y="8512"/>
                          </a:lnTo>
                          <a:lnTo>
                            <a:pt x="41736" y="610"/>
                          </a:lnTo>
                          <a:lnTo>
                            <a:pt x="1746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4" name="Freeform: Shape 563">
                      <a:extLst>
                        <a:ext uri="{FF2B5EF4-FFF2-40B4-BE49-F238E27FC236}">
                          <a16:creationId xmlns:a16="http://schemas.microsoft.com/office/drawing/2014/main" id="{9EEC1EAA-E3C1-4EBB-BE5A-9E28C103DC69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395698" y="6080750"/>
                      <a:ext cx="44082" cy="70693"/>
                    </a:xfrm>
                    <a:custGeom>
                      <a:avLst/>
                      <a:gdLst>
                        <a:gd name="connsiteX0" fmla="*/ 11694 w 44082"/>
                        <a:gd name="connsiteY0" fmla="*/ 8508 h 70693"/>
                        <a:gd name="connsiteX1" fmla="*/ 44481 w 44082"/>
                        <a:gd name="connsiteY1" fmla="*/ 8508 h 70693"/>
                        <a:gd name="connsiteX2" fmla="*/ 44481 w 44082"/>
                        <a:gd name="connsiteY2" fmla="*/ 605 h 70693"/>
                        <a:gd name="connsiteX3" fmla="*/ 398 w 44082"/>
                        <a:gd name="connsiteY3" fmla="*/ 605 h 70693"/>
                        <a:gd name="connsiteX4" fmla="*/ 398 w 44082"/>
                        <a:gd name="connsiteY4" fmla="*/ 8508 h 70693"/>
                        <a:gd name="connsiteX5" fmla="*/ 14969 w 44082"/>
                        <a:gd name="connsiteY5" fmla="*/ 23361 h 70693"/>
                        <a:gd name="connsiteX6" fmla="*/ 26577 w 44082"/>
                        <a:gd name="connsiteY6" fmla="*/ 35401 h 70693"/>
                        <a:gd name="connsiteX7" fmla="*/ 32873 w 44082"/>
                        <a:gd name="connsiteY7" fmla="*/ 43973 h 70693"/>
                        <a:gd name="connsiteX8" fmla="*/ 34673 w 44082"/>
                        <a:gd name="connsiteY8" fmla="*/ 50879 h 70693"/>
                        <a:gd name="connsiteX9" fmla="*/ 30789 w 44082"/>
                        <a:gd name="connsiteY9" fmla="*/ 59898 h 70693"/>
                        <a:gd name="connsiteX10" fmla="*/ 20669 w 44082"/>
                        <a:gd name="connsiteY10" fmla="*/ 63396 h 70693"/>
                        <a:gd name="connsiteX11" fmla="*/ 11337 w 44082"/>
                        <a:gd name="connsiteY11" fmla="*/ 61863 h 70693"/>
                        <a:gd name="connsiteX12" fmla="*/ 860 w 44082"/>
                        <a:gd name="connsiteY12" fmla="*/ 57204 h 70693"/>
                        <a:gd name="connsiteX13" fmla="*/ 860 w 44082"/>
                        <a:gd name="connsiteY13" fmla="*/ 66700 h 70693"/>
                        <a:gd name="connsiteX14" fmla="*/ 11456 w 44082"/>
                        <a:gd name="connsiteY14" fmla="*/ 70137 h 70693"/>
                        <a:gd name="connsiteX15" fmla="*/ 20490 w 44082"/>
                        <a:gd name="connsiteY15" fmla="*/ 71298 h 70693"/>
                        <a:gd name="connsiteX16" fmla="*/ 37695 w 44082"/>
                        <a:gd name="connsiteY16" fmla="*/ 65896 h 70693"/>
                        <a:gd name="connsiteX17" fmla="*/ 44109 w 44082"/>
                        <a:gd name="connsiteY17" fmla="*/ 51489 h 70693"/>
                        <a:gd name="connsiteX18" fmla="*/ 42502 w 44082"/>
                        <a:gd name="connsiteY18" fmla="*/ 43363 h 70693"/>
                        <a:gd name="connsiteX19" fmla="*/ 36668 w 44082"/>
                        <a:gd name="connsiteY19" fmla="*/ 34329 h 70693"/>
                        <a:gd name="connsiteX20" fmla="*/ 29271 w 44082"/>
                        <a:gd name="connsiteY20" fmla="*/ 26531 h 70693"/>
                        <a:gd name="connsiteX21" fmla="*/ 11694 w 44082"/>
                        <a:gd name="connsiteY21" fmla="*/ 8508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694" y="8508"/>
                          </a:moveTo>
                          <a:lnTo>
                            <a:pt x="44481" y="8508"/>
                          </a:lnTo>
                          <a:lnTo>
                            <a:pt x="44481" y="605"/>
                          </a:lnTo>
                          <a:lnTo>
                            <a:pt x="398" y="605"/>
                          </a:lnTo>
                          <a:lnTo>
                            <a:pt x="398" y="8508"/>
                          </a:lnTo>
                          <a:cubicBezTo>
                            <a:pt x="3960" y="12199"/>
                            <a:pt x="8817" y="17150"/>
                            <a:pt x="14969" y="23361"/>
                          </a:cubicBezTo>
                          <a:cubicBezTo>
                            <a:pt x="21130" y="29582"/>
                            <a:pt x="25000" y="33595"/>
                            <a:pt x="26577" y="35401"/>
                          </a:cubicBezTo>
                          <a:cubicBezTo>
                            <a:pt x="29584" y="38774"/>
                            <a:pt x="31682" y="41632"/>
                            <a:pt x="32873" y="43973"/>
                          </a:cubicBezTo>
                          <a:cubicBezTo>
                            <a:pt x="34073" y="46315"/>
                            <a:pt x="34673" y="48617"/>
                            <a:pt x="34673" y="50879"/>
                          </a:cubicBezTo>
                          <a:cubicBezTo>
                            <a:pt x="34673" y="54570"/>
                            <a:pt x="33379" y="57576"/>
                            <a:pt x="30789" y="59898"/>
                          </a:cubicBezTo>
                          <a:cubicBezTo>
                            <a:pt x="28199" y="62230"/>
                            <a:pt x="24826" y="63396"/>
                            <a:pt x="20669" y="63396"/>
                          </a:cubicBezTo>
                          <a:cubicBezTo>
                            <a:pt x="17722" y="63396"/>
                            <a:pt x="14611" y="62885"/>
                            <a:pt x="11337" y="61863"/>
                          </a:cubicBezTo>
                          <a:cubicBezTo>
                            <a:pt x="8073" y="60841"/>
                            <a:pt x="4580" y="59288"/>
                            <a:pt x="860" y="57204"/>
                          </a:cubicBezTo>
                          <a:lnTo>
                            <a:pt x="860" y="66700"/>
                          </a:lnTo>
                          <a:cubicBezTo>
                            <a:pt x="4640" y="68218"/>
                            <a:pt x="8172" y="69364"/>
                            <a:pt x="11456" y="70137"/>
                          </a:cubicBezTo>
                          <a:cubicBezTo>
                            <a:pt x="14750" y="70911"/>
                            <a:pt x="17762" y="71298"/>
                            <a:pt x="20490" y="71298"/>
                          </a:cubicBezTo>
                          <a:cubicBezTo>
                            <a:pt x="27683" y="71298"/>
                            <a:pt x="33418" y="69498"/>
                            <a:pt x="37695" y="65896"/>
                          </a:cubicBezTo>
                          <a:cubicBezTo>
                            <a:pt x="41971" y="62304"/>
                            <a:pt x="44109" y="57502"/>
                            <a:pt x="44109" y="51489"/>
                          </a:cubicBezTo>
                          <a:cubicBezTo>
                            <a:pt x="44109" y="48632"/>
                            <a:pt x="43573" y="45923"/>
                            <a:pt x="42502" y="43363"/>
                          </a:cubicBezTo>
                          <a:cubicBezTo>
                            <a:pt x="41440" y="40813"/>
                            <a:pt x="39495" y="37802"/>
                            <a:pt x="36668" y="34329"/>
                          </a:cubicBezTo>
                          <a:cubicBezTo>
                            <a:pt x="35894" y="33427"/>
                            <a:pt x="33428" y="30827"/>
                            <a:pt x="29271" y="26531"/>
                          </a:cubicBezTo>
                          <a:cubicBezTo>
                            <a:pt x="25124" y="22235"/>
                            <a:pt x="19265" y="16227"/>
                            <a:pt x="11694" y="85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8" name="Graphic 2">
                  <a:extLst>
                    <a:ext uri="{FF2B5EF4-FFF2-40B4-BE49-F238E27FC236}">
                      <a16:creationId xmlns:a16="http://schemas.microsoft.com/office/drawing/2014/main" id="{C897168D-B398-4BC9-91EB-06FFBAE508D6}"/>
                    </a:ext>
                  </a:extLst>
                </p:cNvPr>
                <p:cNvGrpSpPr/>
                <p:nvPr/>
              </p:nvGrpSpPr>
              <p:grpSpPr>
                <a:xfrm>
                  <a:off x="9491954" y="6000750"/>
                  <a:ext cx="220809" cy="274490"/>
                  <a:chOff x="9491954" y="6000750"/>
                  <a:chExt cx="220809" cy="274490"/>
                </a:xfrm>
                <a:solidFill>
                  <a:srgbClr val="000000"/>
                </a:solidFill>
              </p:grpSpPr>
              <p:sp>
                <p:nvSpPr>
                  <p:cNvPr id="553" name="Freeform: Shape 552">
                    <a:extLst>
                      <a:ext uri="{FF2B5EF4-FFF2-40B4-BE49-F238E27FC236}">
                        <a16:creationId xmlns:a16="http://schemas.microsoft.com/office/drawing/2014/main" id="{1FB8E624-66A5-4B7F-B2A4-563D96D24AD9}"/>
                      </a:ext>
                    </a:extLst>
                  </p:cNvPr>
                  <p:cNvSpPr/>
                  <p:nvPr/>
                </p:nvSpPr>
                <p:spPr>
                  <a:xfrm>
                    <a:off x="9608000" y="6000750"/>
                    <a:ext cx="9525" cy="33337"/>
                  </a:xfrm>
                  <a:custGeom>
                    <a:avLst/>
                    <a:gdLst>
                      <a:gd name="connsiteX0" fmla="*/ 449 w 9525"/>
                      <a:gd name="connsiteY0" fmla="*/ 630 h 33337"/>
                      <a:gd name="connsiteX1" fmla="*/ 449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449" y="630"/>
                        </a:moveTo>
                        <a:lnTo>
                          <a:pt x="449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4" name="Graphic 2">
                    <a:extLst>
                      <a:ext uri="{FF2B5EF4-FFF2-40B4-BE49-F238E27FC236}">
                        <a16:creationId xmlns:a16="http://schemas.microsoft.com/office/drawing/2014/main" id="{7C39A3B9-55E5-4118-9BB8-9B994F99C5E7}"/>
                      </a:ext>
                    </a:extLst>
                  </p:cNvPr>
                  <p:cNvGrpSpPr/>
                  <p:nvPr/>
                </p:nvGrpSpPr>
                <p:grpSpPr>
                  <a:xfrm>
                    <a:off x="9491954" y="6073627"/>
                    <a:ext cx="220809" cy="201612"/>
                    <a:chOff x="9491954" y="6073627"/>
                    <a:chExt cx="220809" cy="201612"/>
                  </a:xfrm>
                  <a:solidFill>
                    <a:srgbClr val="000000"/>
                  </a:solidFill>
                </p:grpSpPr>
                <p:sp>
                  <p:nvSpPr>
                    <p:cNvPr id="555" name="Freeform: Shape 554">
                      <a:extLst>
                        <a:ext uri="{FF2B5EF4-FFF2-40B4-BE49-F238E27FC236}">
                          <a16:creationId xmlns:a16="http://schemas.microsoft.com/office/drawing/2014/main" id="{A170E692-9234-4CEE-8E89-24C6A302116F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509518" y="6197610"/>
                      <a:ext cx="44082" cy="70693"/>
                    </a:xfrm>
                    <a:custGeom>
                      <a:avLst/>
                      <a:gdLst>
                        <a:gd name="connsiteX0" fmla="*/ 11706 w 44082"/>
                        <a:gd name="connsiteY0" fmla="*/ 8520 h 70693"/>
                        <a:gd name="connsiteX1" fmla="*/ 44493 w 44082"/>
                        <a:gd name="connsiteY1" fmla="*/ 8520 h 70693"/>
                        <a:gd name="connsiteX2" fmla="*/ 44493 w 44082"/>
                        <a:gd name="connsiteY2" fmla="*/ 617 h 70693"/>
                        <a:gd name="connsiteX3" fmla="*/ 410 w 44082"/>
                        <a:gd name="connsiteY3" fmla="*/ 617 h 70693"/>
                        <a:gd name="connsiteX4" fmla="*/ 410 w 44082"/>
                        <a:gd name="connsiteY4" fmla="*/ 8520 h 70693"/>
                        <a:gd name="connsiteX5" fmla="*/ 14980 w 44082"/>
                        <a:gd name="connsiteY5" fmla="*/ 23373 h 70693"/>
                        <a:gd name="connsiteX6" fmla="*/ 26589 w 44082"/>
                        <a:gd name="connsiteY6" fmla="*/ 35413 h 70693"/>
                        <a:gd name="connsiteX7" fmla="*/ 32885 w 44082"/>
                        <a:gd name="connsiteY7" fmla="*/ 43986 h 70693"/>
                        <a:gd name="connsiteX8" fmla="*/ 34685 w 44082"/>
                        <a:gd name="connsiteY8" fmla="*/ 50891 h 70693"/>
                        <a:gd name="connsiteX9" fmla="*/ 30801 w 44082"/>
                        <a:gd name="connsiteY9" fmla="*/ 59910 h 70693"/>
                        <a:gd name="connsiteX10" fmla="*/ 20681 w 44082"/>
                        <a:gd name="connsiteY10" fmla="*/ 63408 h 70693"/>
                        <a:gd name="connsiteX11" fmla="*/ 11349 w 44082"/>
                        <a:gd name="connsiteY11" fmla="*/ 61875 h 70693"/>
                        <a:gd name="connsiteX12" fmla="*/ 872 w 44082"/>
                        <a:gd name="connsiteY12" fmla="*/ 57217 h 70693"/>
                        <a:gd name="connsiteX13" fmla="*/ 872 w 44082"/>
                        <a:gd name="connsiteY13" fmla="*/ 66712 h 70693"/>
                        <a:gd name="connsiteX14" fmla="*/ 11468 w 44082"/>
                        <a:gd name="connsiteY14" fmla="*/ 70150 h 70693"/>
                        <a:gd name="connsiteX15" fmla="*/ 20502 w 44082"/>
                        <a:gd name="connsiteY15" fmla="*/ 71311 h 70693"/>
                        <a:gd name="connsiteX16" fmla="*/ 37707 w 44082"/>
                        <a:gd name="connsiteY16" fmla="*/ 65908 h 70693"/>
                        <a:gd name="connsiteX17" fmla="*/ 44121 w 44082"/>
                        <a:gd name="connsiteY17" fmla="*/ 51502 h 70693"/>
                        <a:gd name="connsiteX18" fmla="*/ 42514 w 44082"/>
                        <a:gd name="connsiteY18" fmla="*/ 43376 h 70693"/>
                        <a:gd name="connsiteX19" fmla="*/ 36680 w 44082"/>
                        <a:gd name="connsiteY19" fmla="*/ 34342 h 70693"/>
                        <a:gd name="connsiteX20" fmla="*/ 29283 w 44082"/>
                        <a:gd name="connsiteY20" fmla="*/ 26543 h 70693"/>
                        <a:gd name="connsiteX21" fmla="*/ 11706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706" y="8520"/>
                          </a:moveTo>
                          <a:lnTo>
                            <a:pt x="44493" y="8520"/>
                          </a:lnTo>
                          <a:lnTo>
                            <a:pt x="44493" y="617"/>
                          </a:lnTo>
                          <a:lnTo>
                            <a:pt x="410" y="617"/>
                          </a:lnTo>
                          <a:lnTo>
                            <a:pt x="410" y="8520"/>
                          </a:lnTo>
                          <a:cubicBezTo>
                            <a:pt x="3972" y="12211"/>
                            <a:pt x="8829" y="17162"/>
                            <a:pt x="14980" y="23373"/>
                          </a:cubicBezTo>
                          <a:cubicBezTo>
                            <a:pt x="21142" y="29594"/>
                            <a:pt x="25011" y="33607"/>
                            <a:pt x="26589" y="35413"/>
                          </a:cubicBezTo>
                          <a:cubicBezTo>
                            <a:pt x="29595" y="38787"/>
                            <a:pt x="31694" y="41644"/>
                            <a:pt x="32885" y="43986"/>
                          </a:cubicBezTo>
                          <a:cubicBezTo>
                            <a:pt x="34085" y="46327"/>
                            <a:pt x="34685" y="48629"/>
                            <a:pt x="34685" y="50891"/>
                          </a:cubicBezTo>
                          <a:cubicBezTo>
                            <a:pt x="34685" y="54582"/>
                            <a:pt x="33391" y="57589"/>
                            <a:pt x="30801" y="59910"/>
                          </a:cubicBezTo>
                          <a:cubicBezTo>
                            <a:pt x="28211" y="62242"/>
                            <a:pt x="24838" y="63408"/>
                            <a:pt x="20681" y="63408"/>
                          </a:cubicBezTo>
                          <a:cubicBezTo>
                            <a:pt x="17734" y="63408"/>
                            <a:pt x="14623" y="62897"/>
                            <a:pt x="11349" y="61875"/>
                          </a:cubicBezTo>
                          <a:cubicBezTo>
                            <a:pt x="8085" y="60853"/>
                            <a:pt x="4592" y="59300"/>
                            <a:pt x="872" y="57217"/>
                          </a:cubicBezTo>
                          <a:lnTo>
                            <a:pt x="872" y="66712"/>
                          </a:lnTo>
                          <a:cubicBezTo>
                            <a:pt x="4652" y="68230"/>
                            <a:pt x="8184" y="69376"/>
                            <a:pt x="11468" y="70150"/>
                          </a:cubicBezTo>
                          <a:cubicBezTo>
                            <a:pt x="14762" y="70924"/>
                            <a:pt x="17774" y="71311"/>
                            <a:pt x="20502" y="71311"/>
                          </a:cubicBezTo>
                          <a:cubicBezTo>
                            <a:pt x="27695" y="71311"/>
                            <a:pt x="33430" y="69510"/>
                            <a:pt x="37707" y="65908"/>
                          </a:cubicBezTo>
                          <a:cubicBezTo>
                            <a:pt x="41983" y="62316"/>
                            <a:pt x="44121" y="57514"/>
                            <a:pt x="44121" y="51502"/>
                          </a:cubicBezTo>
                          <a:cubicBezTo>
                            <a:pt x="44121" y="48644"/>
                            <a:pt x="43585" y="45935"/>
                            <a:pt x="42514" y="43376"/>
                          </a:cubicBezTo>
                          <a:cubicBezTo>
                            <a:pt x="41452" y="40826"/>
                            <a:pt x="39507" y="37814"/>
                            <a:pt x="36680" y="34342"/>
                          </a:cubicBezTo>
                          <a:cubicBezTo>
                            <a:pt x="35906" y="33439"/>
                            <a:pt x="33440" y="30839"/>
                            <a:pt x="29283" y="26543"/>
                          </a:cubicBezTo>
                          <a:cubicBezTo>
                            <a:pt x="25136" y="22247"/>
                            <a:pt x="19277" y="16239"/>
                            <a:pt x="11706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6" name="Freeform: Shape 555">
                      <a:extLst>
                        <a:ext uri="{FF2B5EF4-FFF2-40B4-BE49-F238E27FC236}">
                          <a16:creationId xmlns:a16="http://schemas.microsoft.com/office/drawing/2014/main" id="{447E2139-1175-4944-A718-4C8B1E5E007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555382" y="6157690"/>
                      <a:ext cx="47997" cy="72047"/>
                    </a:xfrm>
                    <a:custGeom>
                      <a:avLst/>
                      <a:gdLst>
                        <a:gd name="connsiteX0" fmla="*/ 24405 w 47997"/>
                        <a:gd name="connsiteY0" fmla="*/ 65220 h 72047"/>
                        <a:gd name="connsiteX1" fmla="*/ 13496 w 47997"/>
                        <a:gd name="connsiteY1" fmla="*/ 58076 h 72047"/>
                        <a:gd name="connsiteX2" fmla="*/ 9850 w 47997"/>
                        <a:gd name="connsiteY2" fmla="*/ 36615 h 72047"/>
                        <a:gd name="connsiteX3" fmla="*/ 13496 w 47997"/>
                        <a:gd name="connsiteY3" fmla="*/ 15199 h 72047"/>
                        <a:gd name="connsiteX4" fmla="*/ 24405 w 47997"/>
                        <a:gd name="connsiteY4" fmla="*/ 8055 h 72047"/>
                        <a:gd name="connsiteX5" fmla="*/ 35359 w 47997"/>
                        <a:gd name="connsiteY5" fmla="*/ 15199 h 72047"/>
                        <a:gd name="connsiteX6" fmla="*/ 39020 w 47997"/>
                        <a:gd name="connsiteY6" fmla="*/ 36615 h 72047"/>
                        <a:gd name="connsiteX7" fmla="*/ 35359 w 47997"/>
                        <a:gd name="connsiteY7" fmla="*/ 58076 h 72047"/>
                        <a:gd name="connsiteX8" fmla="*/ 24405 w 47997"/>
                        <a:gd name="connsiteY8" fmla="*/ 65220 h 72047"/>
                        <a:gd name="connsiteX9" fmla="*/ 24405 w 47997"/>
                        <a:gd name="connsiteY9" fmla="*/ 72662 h 72047"/>
                        <a:gd name="connsiteX10" fmla="*/ 42249 w 47997"/>
                        <a:gd name="connsiteY10" fmla="*/ 63419 h 72047"/>
                        <a:gd name="connsiteX11" fmla="*/ 48411 w 47997"/>
                        <a:gd name="connsiteY11" fmla="*/ 36615 h 72047"/>
                        <a:gd name="connsiteX12" fmla="*/ 42249 w 47997"/>
                        <a:gd name="connsiteY12" fmla="*/ 9841 h 72047"/>
                        <a:gd name="connsiteX13" fmla="*/ 24405 w 47997"/>
                        <a:gd name="connsiteY13" fmla="*/ 614 h 72047"/>
                        <a:gd name="connsiteX14" fmla="*/ 6575 w 47997"/>
                        <a:gd name="connsiteY14" fmla="*/ 9841 h 72047"/>
                        <a:gd name="connsiteX15" fmla="*/ 414 w 47997"/>
                        <a:gd name="connsiteY15" fmla="*/ 36615 h 72047"/>
                        <a:gd name="connsiteX16" fmla="*/ 6575 w 47997"/>
                        <a:gd name="connsiteY16" fmla="*/ 63419 h 72047"/>
                        <a:gd name="connsiteX17" fmla="*/ 24405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405" y="65220"/>
                          </a:moveTo>
                          <a:cubicBezTo>
                            <a:pt x="19573" y="65220"/>
                            <a:pt x="15937" y="62839"/>
                            <a:pt x="13496" y="58076"/>
                          </a:cubicBezTo>
                          <a:cubicBezTo>
                            <a:pt x="11065" y="53324"/>
                            <a:pt x="9850" y="46170"/>
                            <a:pt x="9850" y="36615"/>
                          </a:cubicBezTo>
                          <a:cubicBezTo>
                            <a:pt x="9850" y="27100"/>
                            <a:pt x="11065" y="19961"/>
                            <a:pt x="13496" y="15199"/>
                          </a:cubicBezTo>
                          <a:cubicBezTo>
                            <a:pt x="15937" y="10437"/>
                            <a:pt x="19573" y="8055"/>
                            <a:pt x="24405" y="8055"/>
                          </a:cubicBezTo>
                          <a:cubicBezTo>
                            <a:pt x="29277" y="8055"/>
                            <a:pt x="32928" y="10437"/>
                            <a:pt x="35359" y="15199"/>
                          </a:cubicBezTo>
                          <a:cubicBezTo>
                            <a:pt x="37800" y="19961"/>
                            <a:pt x="39020" y="27100"/>
                            <a:pt x="39020" y="36615"/>
                          </a:cubicBezTo>
                          <a:cubicBezTo>
                            <a:pt x="39020" y="46170"/>
                            <a:pt x="37800" y="53324"/>
                            <a:pt x="35359" y="58076"/>
                          </a:cubicBezTo>
                          <a:cubicBezTo>
                            <a:pt x="32928" y="62839"/>
                            <a:pt x="29277" y="65220"/>
                            <a:pt x="24405" y="65220"/>
                          </a:cubicBezTo>
                          <a:close/>
                          <a:moveTo>
                            <a:pt x="24405" y="72662"/>
                          </a:moveTo>
                          <a:cubicBezTo>
                            <a:pt x="32194" y="72662"/>
                            <a:pt x="38142" y="69581"/>
                            <a:pt x="42249" y="63419"/>
                          </a:cubicBezTo>
                          <a:cubicBezTo>
                            <a:pt x="46357" y="57268"/>
                            <a:pt x="48411" y="48333"/>
                            <a:pt x="48411" y="36615"/>
                          </a:cubicBezTo>
                          <a:cubicBezTo>
                            <a:pt x="48411" y="24927"/>
                            <a:pt x="46357" y="16003"/>
                            <a:pt x="42249" y="9841"/>
                          </a:cubicBezTo>
                          <a:cubicBezTo>
                            <a:pt x="38142" y="3690"/>
                            <a:pt x="32194" y="614"/>
                            <a:pt x="24405" y="614"/>
                          </a:cubicBezTo>
                          <a:cubicBezTo>
                            <a:pt x="16626" y="614"/>
                            <a:pt x="10683" y="3690"/>
                            <a:pt x="6575" y="9841"/>
                          </a:cubicBezTo>
                          <a:cubicBezTo>
                            <a:pt x="2468" y="16003"/>
                            <a:pt x="414" y="24927"/>
                            <a:pt x="414" y="36615"/>
                          </a:cubicBezTo>
                          <a:cubicBezTo>
                            <a:pt x="414" y="48333"/>
                            <a:pt x="2468" y="57268"/>
                            <a:pt x="6575" y="63419"/>
                          </a:cubicBezTo>
                          <a:cubicBezTo>
                            <a:pt x="10683" y="69581"/>
                            <a:pt x="16626" y="72662"/>
                            <a:pt x="24405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7" name="Freeform: Shape 556">
                      <a:extLst>
                        <a:ext uri="{FF2B5EF4-FFF2-40B4-BE49-F238E27FC236}">
                          <a16:creationId xmlns:a16="http://schemas.microsoft.com/office/drawing/2014/main" id="{A271611D-88AD-4E9D-944E-694535C6381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605754" y="6119449"/>
                      <a:ext cx="41344" cy="69443"/>
                    </a:xfrm>
                    <a:custGeom>
                      <a:avLst/>
                      <a:gdLst>
                        <a:gd name="connsiteX0" fmla="*/ 1772 w 41344"/>
                        <a:gd name="connsiteY0" fmla="*/ 8512 h 69443"/>
                        <a:gd name="connsiteX1" fmla="*/ 17116 w 41344"/>
                        <a:gd name="connsiteY1" fmla="*/ 8512 h 69443"/>
                        <a:gd name="connsiteX2" fmla="*/ 17116 w 41344"/>
                        <a:gd name="connsiteY2" fmla="*/ 61495 h 69443"/>
                        <a:gd name="connsiteX3" fmla="*/ 418 w 41344"/>
                        <a:gd name="connsiteY3" fmla="*/ 58147 h 69443"/>
                        <a:gd name="connsiteX4" fmla="*/ 418 w 41344"/>
                        <a:gd name="connsiteY4" fmla="*/ 66704 h 69443"/>
                        <a:gd name="connsiteX5" fmla="*/ 17027 w 41344"/>
                        <a:gd name="connsiteY5" fmla="*/ 70053 h 69443"/>
                        <a:gd name="connsiteX6" fmla="*/ 26418 w 41344"/>
                        <a:gd name="connsiteY6" fmla="*/ 70053 h 69443"/>
                        <a:gd name="connsiteX7" fmla="*/ 26418 w 41344"/>
                        <a:gd name="connsiteY7" fmla="*/ 8512 h 69443"/>
                        <a:gd name="connsiteX8" fmla="*/ 41762 w 41344"/>
                        <a:gd name="connsiteY8" fmla="*/ 8512 h 69443"/>
                        <a:gd name="connsiteX9" fmla="*/ 41762 w 41344"/>
                        <a:gd name="connsiteY9" fmla="*/ 610 h 69443"/>
                        <a:gd name="connsiteX10" fmla="*/ 1772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772" y="8512"/>
                          </a:moveTo>
                          <a:lnTo>
                            <a:pt x="17116" y="8512"/>
                          </a:lnTo>
                          <a:lnTo>
                            <a:pt x="17116" y="61495"/>
                          </a:lnTo>
                          <a:lnTo>
                            <a:pt x="418" y="58147"/>
                          </a:lnTo>
                          <a:lnTo>
                            <a:pt x="418" y="66704"/>
                          </a:lnTo>
                          <a:lnTo>
                            <a:pt x="17027" y="70053"/>
                          </a:lnTo>
                          <a:lnTo>
                            <a:pt x="26418" y="70053"/>
                          </a:lnTo>
                          <a:lnTo>
                            <a:pt x="26418" y="8512"/>
                          </a:lnTo>
                          <a:lnTo>
                            <a:pt x="41762" y="8512"/>
                          </a:lnTo>
                          <a:lnTo>
                            <a:pt x="41762" y="610"/>
                          </a:lnTo>
                          <a:lnTo>
                            <a:pt x="1772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8" name="Freeform: Shape 557">
                      <a:extLst>
                        <a:ext uri="{FF2B5EF4-FFF2-40B4-BE49-F238E27FC236}">
                          <a16:creationId xmlns:a16="http://schemas.microsoft.com/office/drawing/2014/main" id="{AF632C47-13CE-40C5-A1E6-05C1F4124A3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649249" y="6079888"/>
                      <a:ext cx="45705" cy="72047"/>
                    </a:xfrm>
                    <a:custGeom>
                      <a:avLst/>
                      <a:gdLst>
                        <a:gd name="connsiteX0" fmla="*/ 31812 w 45705"/>
                        <a:gd name="connsiteY0" fmla="*/ 39405 h 72047"/>
                        <a:gd name="connsiteX1" fmla="*/ 42334 w 45705"/>
                        <a:gd name="connsiteY1" fmla="*/ 33393 h 72047"/>
                        <a:gd name="connsiteX2" fmla="*/ 46129 w 45705"/>
                        <a:gd name="connsiteY2" fmla="*/ 22141 h 72047"/>
                        <a:gd name="connsiteX3" fmla="*/ 39060 w 45705"/>
                        <a:gd name="connsiteY3" fmla="*/ 6231 h 72047"/>
                        <a:gd name="connsiteX4" fmla="*/ 18968 w 45705"/>
                        <a:gd name="connsiteY4" fmla="*/ 606 h 72047"/>
                        <a:gd name="connsiteX5" fmla="*/ 9979 w 45705"/>
                        <a:gd name="connsiteY5" fmla="*/ 1469 h 72047"/>
                        <a:gd name="connsiteX6" fmla="*/ 424 w 45705"/>
                        <a:gd name="connsiteY6" fmla="*/ 4059 h 72047"/>
                        <a:gd name="connsiteX7" fmla="*/ 424 w 45705"/>
                        <a:gd name="connsiteY7" fmla="*/ 13122 h 72047"/>
                        <a:gd name="connsiteX8" fmla="*/ 8967 w 45705"/>
                        <a:gd name="connsiteY8" fmla="*/ 9684 h 72047"/>
                        <a:gd name="connsiteX9" fmla="*/ 18700 w 45705"/>
                        <a:gd name="connsiteY9" fmla="*/ 8523 h 72047"/>
                        <a:gd name="connsiteX10" fmla="*/ 32154 w 45705"/>
                        <a:gd name="connsiteY10" fmla="*/ 12006 h 72047"/>
                        <a:gd name="connsiteX11" fmla="*/ 36783 w 45705"/>
                        <a:gd name="connsiteY11" fmla="*/ 22141 h 72047"/>
                        <a:gd name="connsiteX12" fmla="*/ 32481 w 45705"/>
                        <a:gd name="connsiteY12" fmla="*/ 31741 h 72047"/>
                        <a:gd name="connsiteX13" fmla="*/ 20516 w 45705"/>
                        <a:gd name="connsiteY13" fmla="*/ 35208 h 72047"/>
                        <a:gd name="connsiteX14" fmla="*/ 12419 w 45705"/>
                        <a:gd name="connsiteY14" fmla="*/ 35208 h 72047"/>
                        <a:gd name="connsiteX15" fmla="*/ 12419 w 45705"/>
                        <a:gd name="connsiteY15" fmla="*/ 42932 h 72047"/>
                        <a:gd name="connsiteX16" fmla="*/ 20888 w 45705"/>
                        <a:gd name="connsiteY16" fmla="*/ 42932 h 72047"/>
                        <a:gd name="connsiteX17" fmla="*/ 31484 w 45705"/>
                        <a:gd name="connsiteY17" fmla="*/ 45701 h 72047"/>
                        <a:gd name="connsiteX18" fmla="*/ 35160 w 45705"/>
                        <a:gd name="connsiteY18" fmla="*/ 53678 h 72047"/>
                        <a:gd name="connsiteX19" fmla="*/ 31365 w 45705"/>
                        <a:gd name="connsiteY19" fmla="*/ 61878 h 72047"/>
                        <a:gd name="connsiteX20" fmla="*/ 20516 w 45705"/>
                        <a:gd name="connsiteY20" fmla="*/ 64751 h 72047"/>
                        <a:gd name="connsiteX21" fmla="*/ 12226 w 45705"/>
                        <a:gd name="connsiteY21" fmla="*/ 63902 h 72047"/>
                        <a:gd name="connsiteX22" fmla="*/ 2507 w 45705"/>
                        <a:gd name="connsiteY22" fmla="*/ 61313 h 72047"/>
                        <a:gd name="connsiteX23" fmla="*/ 2507 w 45705"/>
                        <a:gd name="connsiteY23" fmla="*/ 69677 h 72047"/>
                        <a:gd name="connsiteX24" fmla="*/ 12538 w 45705"/>
                        <a:gd name="connsiteY24" fmla="*/ 71909 h 72047"/>
                        <a:gd name="connsiteX25" fmla="*/ 21349 w 45705"/>
                        <a:gd name="connsiteY25" fmla="*/ 72653 h 72047"/>
                        <a:gd name="connsiteX26" fmla="*/ 38271 w 45705"/>
                        <a:gd name="connsiteY26" fmla="*/ 67787 h 72047"/>
                        <a:gd name="connsiteX27" fmla="*/ 44507 w 45705"/>
                        <a:gd name="connsiteY27" fmla="*/ 54660 h 72047"/>
                        <a:gd name="connsiteX28" fmla="*/ 41203 w 45705"/>
                        <a:gd name="connsiteY28" fmla="*/ 44912 h 72047"/>
                        <a:gd name="connsiteX29" fmla="*/ 31812 w 45705"/>
                        <a:gd name="connsiteY29" fmla="*/ 39405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45705" h="72047">
                          <a:moveTo>
                            <a:pt x="31812" y="39405"/>
                          </a:moveTo>
                          <a:cubicBezTo>
                            <a:pt x="36306" y="38443"/>
                            <a:pt x="39814" y="36439"/>
                            <a:pt x="42334" y="33393"/>
                          </a:cubicBezTo>
                          <a:cubicBezTo>
                            <a:pt x="44864" y="30356"/>
                            <a:pt x="46129" y="26606"/>
                            <a:pt x="46129" y="22141"/>
                          </a:cubicBezTo>
                          <a:cubicBezTo>
                            <a:pt x="46129" y="15295"/>
                            <a:pt x="43772" y="9992"/>
                            <a:pt x="39060" y="6231"/>
                          </a:cubicBezTo>
                          <a:cubicBezTo>
                            <a:pt x="34347" y="2481"/>
                            <a:pt x="27649" y="606"/>
                            <a:pt x="18968" y="606"/>
                          </a:cubicBezTo>
                          <a:cubicBezTo>
                            <a:pt x="16061" y="606"/>
                            <a:pt x="13064" y="893"/>
                            <a:pt x="9979" y="1469"/>
                          </a:cubicBezTo>
                          <a:cubicBezTo>
                            <a:pt x="6893" y="2044"/>
                            <a:pt x="3708" y="2908"/>
                            <a:pt x="424" y="4059"/>
                          </a:cubicBezTo>
                          <a:lnTo>
                            <a:pt x="424" y="13122"/>
                          </a:lnTo>
                          <a:cubicBezTo>
                            <a:pt x="3023" y="11604"/>
                            <a:pt x="5871" y="10458"/>
                            <a:pt x="8967" y="9684"/>
                          </a:cubicBezTo>
                          <a:cubicBezTo>
                            <a:pt x="12072" y="8910"/>
                            <a:pt x="15317" y="8523"/>
                            <a:pt x="18700" y="8523"/>
                          </a:cubicBezTo>
                          <a:cubicBezTo>
                            <a:pt x="24584" y="8523"/>
                            <a:pt x="29068" y="9684"/>
                            <a:pt x="32154" y="12006"/>
                          </a:cubicBezTo>
                          <a:cubicBezTo>
                            <a:pt x="35240" y="14328"/>
                            <a:pt x="36783" y="17706"/>
                            <a:pt x="36783" y="22141"/>
                          </a:cubicBezTo>
                          <a:cubicBezTo>
                            <a:pt x="36783" y="26239"/>
                            <a:pt x="35349" y="29439"/>
                            <a:pt x="32481" y="31741"/>
                          </a:cubicBezTo>
                          <a:cubicBezTo>
                            <a:pt x="29614" y="34052"/>
                            <a:pt x="25625" y="35208"/>
                            <a:pt x="20516" y="35208"/>
                          </a:cubicBezTo>
                          <a:lnTo>
                            <a:pt x="12419" y="35208"/>
                          </a:lnTo>
                          <a:lnTo>
                            <a:pt x="12419" y="42932"/>
                          </a:lnTo>
                          <a:lnTo>
                            <a:pt x="20888" y="42932"/>
                          </a:lnTo>
                          <a:cubicBezTo>
                            <a:pt x="25501" y="42932"/>
                            <a:pt x="29034" y="43855"/>
                            <a:pt x="31484" y="45701"/>
                          </a:cubicBezTo>
                          <a:cubicBezTo>
                            <a:pt x="33935" y="47546"/>
                            <a:pt x="35160" y="50205"/>
                            <a:pt x="35160" y="53678"/>
                          </a:cubicBezTo>
                          <a:cubicBezTo>
                            <a:pt x="35160" y="57240"/>
                            <a:pt x="33895" y="59973"/>
                            <a:pt x="31365" y="61878"/>
                          </a:cubicBezTo>
                          <a:cubicBezTo>
                            <a:pt x="28845" y="63793"/>
                            <a:pt x="25229" y="64751"/>
                            <a:pt x="20516" y="64751"/>
                          </a:cubicBezTo>
                          <a:cubicBezTo>
                            <a:pt x="17936" y="64751"/>
                            <a:pt x="15173" y="64468"/>
                            <a:pt x="12226" y="63902"/>
                          </a:cubicBezTo>
                          <a:cubicBezTo>
                            <a:pt x="9279" y="63347"/>
                            <a:pt x="6040" y="62483"/>
                            <a:pt x="2507" y="61313"/>
                          </a:cubicBezTo>
                          <a:lnTo>
                            <a:pt x="2507" y="69677"/>
                          </a:lnTo>
                          <a:cubicBezTo>
                            <a:pt x="6079" y="70669"/>
                            <a:pt x="9423" y="71413"/>
                            <a:pt x="12538" y="71909"/>
                          </a:cubicBezTo>
                          <a:cubicBezTo>
                            <a:pt x="15654" y="72405"/>
                            <a:pt x="18591" y="72653"/>
                            <a:pt x="21349" y="72653"/>
                          </a:cubicBezTo>
                          <a:cubicBezTo>
                            <a:pt x="28483" y="72653"/>
                            <a:pt x="34123" y="71031"/>
                            <a:pt x="38271" y="67787"/>
                          </a:cubicBezTo>
                          <a:cubicBezTo>
                            <a:pt x="42428" y="64552"/>
                            <a:pt x="44507" y="60177"/>
                            <a:pt x="44507" y="54660"/>
                          </a:cubicBezTo>
                          <a:cubicBezTo>
                            <a:pt x="44507" y="50810"/>
                            <a:pt x="43405" y="47561"/>
                            <a:pt x="41203" y="44912"/>
                          </a:cubicBezTo>
                          <a:cubicBezTo>
                            <a:pt x="39000" y="42263"/>
                            <a:pt x="35870" y="40427"/>
                            <a:pt x="31812" y="394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9" name="Graphic 2">
                  <a:extLst>
                    <a:ext uri="{FF2B5EF4-FFF2-40B4-BE49-F238E27FC236}">
                      <a16:creationId xmlns:a16="http://schemas.microsoft.com/office/drawing/2014/main" id="{EDD57298-C556-4036-8499-DEC041D3C181}"/>
                    </a:ext>
                  </a:extLst>
                </p:cNvPr>
                <p:cNvGrpSpPr/>
                <p:nvPr/>
              </p:nvGrpSpPr>
              <p:grpSpPr>
                <a:xfrm>
                  <a:off x="9745043" y="6000750"/>
                  <a:ext cx="222564" cy="274490"/>
                  <a:chOff x="9745043" y="6000750"/>
                  <a:chExt cx="222564" cy="274490"/>
                </a:xfrm>
                <a:solidFill>
                  <a:srgbClr val="000000"/>
                </a:solidFill>
              </p:grpSpPr>
              <p:sp>
                <p:nvSpPr>
                  <p:cNvPr id="547" name="Freeform: Shape 546">
                    <a:extLst>
                      <a:ext uri="{FF2B5EF4-FFF2-40B4-BE49-F238E27FC236}">
                        <a16:creationId xmlns:a16="http://schemas.microsoft.com/office/drawing/2014/main" id="{D33326A9-C888-4B6F-9528-9EEAEA3A6D9E}"/>
                      </a:ext>
                    </a:extLst>
                  </p:cNvPr>
                  <p:cNvSpPr/>
                  <p:nvPr/>
                </p:nvSpPr>
                <p:spPr>
                  <a:xfrm>
                    <a:off x="9861099" y="6000750"/>
                    <a:ext cx="9525" cy="33337"/>
                  </a:xfrm>
                  <a:custGeom>
                    <a:avLst/>
                    <a:gdLst>
                      <a:gd name="connsiteX0" fmla="*/ 475 w 9525"/>
                      <a:gd name="connsiteY0" fmla="*/ 630 h 33337"/>
                      <a:gd name="connsiteX1" fmla="*/ 475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475" y="630"/>
                        </a:moveTo>
                        <a:lnTo>
                          <a:pt x="475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8" name="Graphic 2">
                    <a:extLst>
                      <a:ext uri="{FF2B5EF4-FFF2-40B4-BE49-F238E27FC236}">
                        <a16:creationId xmlns:a16="http://schemas.microsoft.com/office/drawing/2014/main" id="{C111DBF0-2E95-4044-BD58-2335794065F3}"/>
                      </a:ext>
                    </a:extLst>
                  </p:cNvPr>
                  <p:cNvGrpSpPr/>
                  <p:nvPr/>
                </p:nvGrpSpPr>
                <p:grpSpPr>
                  <a:xfrm>
                    <a:off x="9745043" y="6072154"/>
                    <a:ext cx="222564" cy="203086"/>
                    <a:chOff x="9745043" y="6072154"/>
                    <a:chExt cx="222564" cy="203086"/>
                  </a:xfrm>
                  <a:solidFill>
                    <a:srgbClr val="000000"/>
                  </a:solidFill>
                </p:grpSpPr>
                <p:sp>
                  <p:nvSpPr>
                    <p:cNvPr id="549" name="Freeform: Shape 548">
                      <a:extLst>
                        <a:ext uri="{FF2B5EF4-FFF2-40B4-BE49-F238E27FC236}">
                          <a16:creationId xmlns:a16="http://schemas.microsoft.com/office/drawing/2014/main" id="{2CCE9145-641F-41EA-BEBD-2742974AF97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762607" y="6197610"/>
                      <a:ext cx="44082" cy="70693"/>
                    </a:xfrm>
                    <a:custGeom>
                      <a:avLst/>
                      <a:gdLst>
                        <a:gd name="connsiteX0" fmla="*/ 11733 w 44082"/>
                        <a:gd name="connsiteY0" fmla="*/ 8520 h 70693"/>
                        <a:gd name="connsiteX1" fmla="*/ 44520 w 44082"/>
                        <a:gd name="connsiteY1" fmla="*/ 8520 h 70693"/>
                        <a:gd name="connsiteX2" fmla="*/ 44520 w 44082"/>
                        <a:gd name="connsiteY2" fmla="*/ 617 h 70693"/>
                        <a:gd name="connsiteX3" fmla="*/ 437 w 44082"/>
                        <a:gd name="connsiteY3" fmla="*/ 617 h 70693"/>
                        <a:gd name="connsiteX4" fmla="*/ 437 w 44082"/>
                        <a:gd name="connsiteY4" fmla="*/ 8520 h 70693"/>
                        <a:gd name="connsiteX5" fmla="*/ 15007 w 44082"/>
                        <a:gd name="connsiteY5" fmla="*/ 23373 h 70693"/>
                        <a:gd name="connsiteX6" fmla="*/ 26616 w 44082"/>
                        <a:gd name="connsiteY6" fmla="*/ 35413 h 70693"/>
                        <a:gd name="connsiteX7" fmla="*/ 32911 w 44082"/>
                        <a:gd name="connsiteY7" fmla="*/ 43986 h 70693"/>
                        <a:gd name="connsiteX8" fmla="*/ 34712 w 44082"/>
                        <a:gd name="connsiteY8" fmla="*/ 50891 h 70693"/>
                        <a:gd name="connsiteX9" fmla="*/ 30828 w 44082"/>
                        <a:gd name="connsiteY9" fmla="*/ 59910 h 70693"/>
                        <a:gd name="connsiteX10" fmla="*/ 20707 w 44082"/>
                        <a:gd name="connsiteY10" fmla="*/ 63408 h 70693"/>
                        <a:gd name="connsiteX11" fmla="*/ 11376 w 44082"/>
                        <a:gd name="connsiteY11" fmla="*/ 61875 h 70693"/>
                        <a:gd name="connsiteX12" fmla="*/ 898 w 44082"/>
                        <a:gd name="connsiteY12" fmla="*/ 57217 h 70693"/>
                        <a:gd name="connsiteX13" fmla="*/ 898 w 44082"/>
                        <a:gd name="connsiteY13" fmla="*/ 66712 h 70693"/>
                        <a:gd name="connsiteX14" fmla="*/ 11495 w 44082"/>
                        <a:gd name="connsiteY14" fmla="*/ 70150 h 70693"/>
                        <a:gd name="connsiteX15" fmla="*/ 20529 w 44082"/>
                        <a:gd name="connsiteY15" fmla="*/ 71311 h 70693"/>
                        <a:gd name="connsiteX16" fmla="*/ 37733 w 44082"/>
                        <a:gd name="connsiteY16" fmla="*/ 65908 h 70693"/>
                        <a:gd name="connsiteX17" fmla="*/ 44148 w 44082"/>
                        <a:gd name="connsiteY17" fmla="*/ 51502 h 70693"/>
                        <a:gd name="connsiteX18" fmla="*/ 42540 w 44082"/>
                        <a:gd name="connsiteY18" fmla="*/ 43376 h 70693"/>
                        <a:gd name="connsiteX19" fmla="*/ 36706 w 44082"/>
                        <a:gd name="connsiteY19" fmla="*/ 34342 h 70693"/>
                        <a:gd name="connsiteX20" fmla="*/ 29309 w 44082"/>
                        <a:gd name="connsiteY20" fmla="*/ 26543 h 70693"/>
                        <a:gd name="connsiteX21" fmla="*/ 11733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733" y="8520"/>
                          </a:moveTo>
                          <a:lnTo>
                            <a:pt x="44520" y="8520"/>
                          </a:lnTo>
                          <a:lnTo>
                            <a:pt x="44520" y="617"/>
                          </a:lnTo>
                          <a:lnTo>
                            <a:pt x="437" y="617"/>
                          </a:lnTo>
                          <a:lnTo>
                            <a:pt x="437" y="8520"/>
                          </a:lnTo>
                          <a:cubicBezTo>
                            <a:pt x="3999" y="12211"/>
                            <a:pt x="8856" y="17162"/>
                            <a:pt x="15007" y="23373"/>
                          </a:cubicBezTo>
                          <a:cubicBezTo>
                            <a:pt x="21169" y="29594"/>
                            <a:pt x="25038" y="33607"/>
                            <a:pt x="26616" y="35413"/>
                          </a:cubicBezTo>
                          <a:cubicBezTo>
                            <a:pt x="29622" y="38787"/>
                            <a:pt x="31720" y="41644"/>
                            <a:pt x="32911" y="43986"/>
                          </a:cubicBezTo>
                          <a:cubicBezTo>
                            <a:pt x="34112" y="46327"/>
                            <a:pt x="34712" y="48629"/>
                            <a:pt x="34712" y="50891"/>
                          </a:cubicBezTo>
                          <a:cubicBezTo>
                            <a:pt x="34712" y="54582"/>
                            <a:pt x="33417" y="57589"/>
                            <a:pt x="30828" y="59910"/>
                          </a:cubicBezTo>
                          <a:cubicBezTo>
                            <a:pt x="28238" y="62242"/>
                            <a:pt x="24864" y="63408"/>
                            <a:pt x="20707" y="63408"/>
                          </a:cubicBezTo>
                          <a:cubicBezTo>
                            <a:pt x="17760" y="63408"/>
                            <a:pt x="14650" y="62897"/>
                            <a:pt x="11376" y="61875"/>
                          </a:cubicBezTo>
                          <a:cubicBezTo>
                            <a:pt x="8111" y="60853"/>
                            <a:pt x="4619" y="59300"/>
                            <a:pt x="898" y="57217"/>
                          </a:cubicBezTo>
                          <a:lnTo>
                            <a:pt x="898" y="66712"/>
                          </a:lnTo>
                          <a:cubicBezTo>
                            <a:pt x="4678" y="68230"/>
                            <a:pt x="8211" y="69376"/>
                            <a:pt x="11495" y="70150"/>
                          </a:cubicBezTo>
                          <a:cubicBezTo>
                            <a:pt x="14789" y="70924"/>
                            <a:pt x="17800" y="71311"/>
                            <a:pt x="20529" y="71311"/>
                          </a:cubicBezTo>
                          <a:cubicBezTo>
                            <a:pt x="27722" y="71311"/>
                            <a:pt x="33457" y="69510"/>
                            <a:pt x="37733" y="65908"/>
                          </a:cubicBezTo>
                          <a:cubicBezTo>
                            <a:pt x="42009" y="62316"/>
                            <a:pt x="44148" y="57514"/>
                            <a:pt x="44148" y="51502"/>
                          </a:cubicBezTo>
                          <a:cubicBezTo>
                            <a:pt x="44148" y="48644"/>
                            <a:pt x="43612" y="45935"/>
                            <a:pt x="42540" y="43376"/>
                          </a:cubicBezTo>
                          <a:cubicBezTo>
                            <a:pt x="41479" y="40826"/>
                            <a:pt x="39534" y="37814"/>
                            <a:pt x="36706" y="34342"/>
                          </a:cubicBezTo>
                          <a:cubicBezTo>
                            <a:pt x="35932" y="33439"/>
                            <a:pt x="33467" y="30839"/>
                            <a:pt x="29309" y="26543"/>
                          </a:cubicBezTo>
                          <a:cubicBezTo>
                            <a:pt x="25162" y="22247"/>
                            <a:pt x="19303" y="16239"/>
                            <a:pt x="11733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0" name="Freeform: Shape 549">
                      <a:extLst>
                        <a:ext uri="{FF2B5EF4-FFF2-40B4-BE49-F238E27FC236}">
                          <a16:creationId xmlns:a16="http://schemas.microsoft.com/office/drawing/2014/main" id="{B0ED6A36-98E9-4D39-99B4-177DEBB04C3A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808471" y="6157690"/>
                      <a:ext cx="47997" cy="72047"/>
                    </a:xfrm>
                    <a:custGeom>
                      <a:avLst/>
                      <a:gdLst>
                        <a:gd name="connsiteX0" fmla="*/ 24432 w 47997"/>
                        <a:gd name="connsiteY0" fmla="*/ 65220 h 72047"/>
                        <a:gd name="connsiteX1" fmla="*/ 13522 w 47997"/>
                        <a:gd name="connsiteY1" fmla="*/ 58076 h 72047"/>
                        <a:gd name="connsiteX2" fmla="*/ 9876 w 47997"/>
                        <a:gd name="connsiteY2" fmla="*/ 36615 h 72047"/>
                        <a:gd name="connsiteX3" fmla="*/ 13522 w 47997"/>
                        <a:gd name="connsiteY3" fmla="*/ 15199 h 72047"/>
                        <a:gd name="connsiteX4" fmla="*/ 24432 w 47997"/>
                        <a:gd name="connsiteY4" fmla="*/ 8055 h 72047"/>
                        <a:gd name="connsiteX5" fmla="*/ 35385 w 47997"/>
                        <a:gd name="connsiteY5" fmla="*/ 15199 h 72047"/>
                        <a:gd name="connsiteX6" fmla="*/ 39047 w 47997"/>
                        <a:gd name="connsiteY6" fmla="*/ 36615 h 72047"/>
                        <a:gd name="connsiteX7" fmla="*/ 35385 w 47997"/>
                        <a:gd name="connsiteY7" fmla="*/ 58076 h 72047"/>
                        <a:gd name="connsiteX8" fmla="*/ 24432 w 47997"/>
                        <a:gd name="connsiteY8" fmla="*/ 65220 h 72047"/>
                        <a:gd name="connsiteX9" fmla="*/ 24432 w 47997"/>
                        <a:gd name="connsiteY9" fmla="*/ 72662 h 72047"/>
                        <a:gd name="connsiteX10" fmla="*/ 42276 w 47997"/>
                        <a:gd name="connsiteY10" fmla="*/ 63419 h 72047"/>
                        <a:gd name="connsiteX11" fmla="*/ 48438 w 47997"/>
                        <a:gd name="connsiteY11" fmla="*/ 36615 h 72047"/>
                        <a:gd name="connsiteX12" fmla="*/ 42276 w 47997"/>
                        <a:gd name="connsiteY12" fmla="*/ 9841 h 72047"/>
                        <a:gd name="connsiteX13" fmla="*/ 24432 w 47997"/>
                        <a:gd name="connsiteY13" fmla="*/ 614 h 72047"/>
                        <a:gd name="connsiteX14" fmla="*/ 6602 w 47997"/>
                        <a:gd name="connsiteY14" fmla="*/ 9841 h 72047"/>
                        <a:gd name="connsiteX15" fmla="*/ 440 w 47997"/>
                        <a:gd name="connsiteY15" fmla="*/ 36615 h 72047"/>
                        <a:gd name="connsiteX16" fmla="*/ 6602 w 47997"/>
                        <a:gd name="connsiteY16" fmla="*/ 63419 h 72047"/>
                        <a:gd name="connsiteX17" fmla="*/ 24432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432" y="65220"/>
                          </a:moveTo>
                          <a:cubicBezTo>
                            <a:pt x="19600" y="65220"/>
                            <a:pt x="15963" y="62839"/>
                            <a:pt x="13522" y="58076"/>
                          </a:cubicBezTo>
                          <a:cubicBezTo>
                            <a:pt x="11092" y="53324"/>
                            <a:pt x="9876" y="46170"/>
                            <a:pt x="9876" y="36615"/>
                          </a:cubicBezTo>
                          <a:cubicBezTo>
                            <a:pt x="9876" y="27100"/>
                            <a:pt x="11092" y="19961"/>
                            <a:pt x="13522" y="15199"/>
                          </a:cubicBezTo>
                          <a:cubicBezTo>
                            <a:pt x="15963" y="10437"/>
                            <a:pt x="19600" y="8055"/>
                            <a:pt x="24432" y="8055"/>
                          </a:cubicBezTo>
                          <a:cubicBezTo>
                            <a:pt x="29303" y="8055"/>
                            <a:pt x="32955" y="10437"/>
                            <a:pt x="35385" y="15199"/>
                          </a:cubicBezTo>
                          <a:cubicBezTo>
                            <a:pt x="37826" y="19961"/>
                            <a:pt x="39047" y="27100"/>
                            <a:pt x="39047" y="36615"/>
                          </a:cubicBezTo>
                          <a:cubicBezTo>
                            <a:pt x="39047" y="46170"/>
                            <a:pt x="37826" y="53324"/>
                            <a:pt x="35385" y="58076"/>
                          </a:cubicBezTo>
                          <a:cubicBezTo>
                            <a:pt x="32955" y="62839"/>
                            <a:pt x="29303" y="65220"/>
                            <a:pt x="24432" y="65220"/>
                          </a:cubicBezTo>
                          <a:close/>
                          <a:moveTo>
                            <a:pt x="24432" y="72662"/>
                          </a:moveTo>
                          <a:cubicBezTo>
                            <a:pt x="32220" y="72662"/>
                            <a:pt x="38168" y="69581"/>
                            <a:pt x="42276" y="63419"/>
                          </a:cubicBezTo>
                          <a:cubicBezTo>
                            <a:pt x="46384" y="57268"/>
                            <a:pt x="48438" y="48333"/>
                            <a:pt x="48438" y="36615"/>
                          </a:cubicBezTo>
                          <a:cubicBezTo>
                            <a:pt x="48438" y="24927"/>
                            <a:pt x="46384" y="16003"/>
                            <a:pt x="42276" y="9841"/>
                          </a:cubicBezTo>
                          <a:cubicBezTo>
                            <a:pt x="38168" y="3690"/>
                            <a:pt x="32220" y="614"/>
                            <a:pt x="24432" y="614"/>
                          </a:cubicBezTo>
                          <a:cubicBezTo>
                            <a:pt x="16653" y="614"/>
                            <a:pt x="10710" y="3690"/>
                            <a:pt x="6602" y="9841"/>
                          </a:cubicBezTo>
                          <a:cubicBezTo>
                            <a:pt x="2494" y="16003"/>
                            <a:pt x="440" y="24927"/>
                            <a:pt x="440" y="36615"/>
                          </a:cubicBezTo>
                          <a:cubicBezTo>
                            <a:pt x="440" y="48333"/>
                            <a:pt x="2494" y="57268"/>
                            <a:pt x="6602" y="63419"/>
                          </a:cubicBezTo>
                          <a:cubicBezTo>
                            <a:pt x="10710" y="69581"/>
                            <a:pt x="16653" y="72662"/>
                            <a:pt x="24432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1" name="Freeform: Shape 550">
                      <a:extLst>
                        <a:ext uri="{FF2B5EF4-FFF2-40B4-BE49-F238E27FC236}">
                          <a16:creationId xmlns:a16="http://schemas.microsoft.com/office/drawing/2014/main" id="{2B44DE5F-EFB4-4C8B-87AA-6821AB3A0EC1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858843" y="6119449"/>
                      <a:ext cx="41344" cy="69443"/>
                    </a:xfrm>
                    <a:custGeom>
                      <a:avLst/>
                      <a:gdLst>
                        <a:gd name="connsiteX0" fmla="*/ 1799 w 41344"/>
                        <a:gd name="connsiteY0" fmla="*/ 8512 h 69443"/>
                        <a:gd name="connsiteX1" fmla="*/ 17143 w 41344"/>
                        <a:gd name="connsiteY1" fmla="*/ 8512 h 69443"/>
                        <a:gd name="connsiteX2" fmla="*/ 17143 w 41344"/>
                        <a:gd name="connsiteY2" fmla="*/ 61495 h 69443"/>
                        <a:gd name="connsiteX3" fmla="*/ 445 w 41344"/>
                        <a:gd name="connsiteY3" fmla="*/ 58147 h 69443"/>
                        <a:gd name="connsiteX4" fmla="*/ 445 w 41344"/>
                        <a:gd name="connsiteY4" fmla="*/ 66704 h 69443"/>
                        <a:gd name="connsiteX5" fmla="*/ 17054 w 41344"/>
                        <a:gd name="connsiteY5" fmla="*/ 70053 h 69443"/>
                        <a:gd name="connsiteX6" fmla="*/ 26445 w 41344"/>
                        <a:gd name="connsiteY6" fmla="*/ 70053 h 69443"/>
                        <a:gd name="connsiteX7" fmla="*/ 26445 w 41344"/>
                        <a:gd name="connsiteY7" fmla="*/ 8512 h 69443"/>
                        <a:gd name="connsiteX8" fmla="*/ 41789 w 41344"/>
                        <a:gd name="connsiteY8" fmla="*/ 8512 h 69443"/>
                        <a:gd name="connsiteX9" fmla="*/ 41789 w 41344"/>
                        <a:gd name="connsiteY9" fmla="*/ 610 h 69443"/>
                        <a:gd name="connsiteX10" fmla="*/ 1799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799" y="8512"/>
                          </a:moveTo>
                          <a:lnTo>
                            <a:pt x="17143" y="8512"/>
                          </a:lnTo>
                          <a:lnTo>
                            <a:pt x="17143" y="61495"/>
                          </a:lnTo>
                          <a:lnTo>
                            <a:pt x="445" y="58147"/>
                          </a:lnTo>
                          <a:lnTo>
                            <a:pt x="445" y="66704"/>
                          </a:lnTo>
                          <a:lnTo>
                            <a:pt x="17054" y="70053"/>
                          </a:lnTo>
                          <a:lnTo>
                            <a:pt x="26445" y="70053"/>
                          </a:lnTo>
                          <a:lnTo>
                            <a:pt x="26445" y="8512"/>
                          </a:lnTo>
                          <a:lnTo>
                            <a:pt x="41789" y="8512"/>
                          </a:lnTo>
                          <a:lnTo>
                            <a:pt x="41789" y="610"/>
                          </a:lnTo>
                          <a:lnTo>
                            <a:pt x="1799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2" name="Freeform: Shape 551">
                      <a:extLst>
                        <a:ext uri="{FF2B5EF4-FFF2-40B4-BE49-F238E27FC236}">
                          <a16:creationId xmlns:a16="http://schemas.microsoft.com/office/drawing/2014/main" id="{1E17F9BD-EA2C-4246-BD72-A257E6B36F9E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9899736" y="6081251"/>
                      <a:ext cx="50601" cy="69443"/>
                    </a:xfrm>
                    <a:custGeom>
                      <a:avLst/>
                      <a:gdLst>
                        <a:gd name="connsiteX0" fmla="*/ 31794 w 50601"/>
                        <a:gd name="connsiteY0" fmla="*/ 61863 h 69443"/>
                        <a:gd name="connsiteX1" fmla="*/ 8071 w 50601"/>
                        <a:gd name="connsiteY1" fmla="*/ 24790 h 69443"/>
                        <a:gd name="connsiteX2" fmla="*/ 31794 w 50601"/>
                        <a:gd name="connsiteY2" fmla="*/ 24790 h 69443"/>
                        <a:gd name="connsiteX3" fmla="*/ 29323 w 50601"/>
                        <a:gd name="connsiteY3" fmla="*/ 70049 h 69443"/>
                        <a:gd name="connsiteX4" fmla="*/ 41140 w 50601"/>
                        <a:gd name="connsiteY4" fmla="*/ 70049 h 69443"/>
                        <a:gd name="connsiteX5" fmla="*/ 41140 w 50601"/>
                        <a:gd name="connsiteY5" fmla="*/ 24790 h 69443"/>
                        <a:gd name="connsiteX6" fmla="*/ 51052 w 50601"/>
                        <a:gd name="connsiteY6" fmla="*/ 24790 h 69443"/>
                        <a:gd name="connsiteX7" fmla="*/ 51052 w 50601"/>
                        <a:gd name="connsiteY7" fmla="*/ 16977 h 69443"/>
                        <a:gd name="connsiteX8" fmla="*/ 41140 w 50601"/>
                        <a:gd name="connsiteY8" fmla="*/ 16977 h 69443"/>
                        <a:gd name="connsiteX9" fmla="*/ 41140 w 50601"/>
                        <a:gd name="connsiteY9" fmla="*/ 606 h 69443"/>
                        <a:gd name="connsiteX10" fmla="*/ 31794 w 50601"/>
                        <a:gd name="connsiteY10" fmla="*/ 606 h 69443"/>
                        <a:gd name="connsiteX11" fmla="*/ 31794 w 50601"/>
                        <a:gd name="connsiteY11" fmla="*/ 16977 h 69443"/>
                        <a:gd name="connsiteX12" fmla="*/ 451 w 50601"/>
                        <a:gd name="connsiteY12" fmla="*/ 16977 h 69443"/>
                        <a:gd name="connsiteX13" fmla="*/ 451 w 50601"/>
                        <a:gd name="connsiteY13" fmla="*/ 2604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601" h="69443">
                          <a:moveTo>
                            <a:pt x="31794" y="61863"/>
                          </a:moveTo>
                          <a:lnTo>
                            <a:pt x="8071" y="24790"/>
                          </a:lnTo>
                          <a:lnTo>
                            <a:pt x="31794" y="24790"/>
                          </a:lnTo>
                          <a:close/>
                          <a:moveTo>
                            <a:pt x="29323" y="70049"/>
                          </a:moveTo>
                          <a:lnTo>
                            <a:pt x="41140" y="70049"/>
                          </a:lnTo>
                          <a:lnTo>
                            <a:pt x="41140" y="24790"/>
                          </a:lnTo>
                          <a:lnTo>
                            <a:pt x="51052" y="24790"/>
                          </a:lnTo>
                          <a:lnTo>
                            <a:pt x="51052" y="16977"/>
                          </a:lnTo>
                          <a:lnTo>
                            <a:pt x="41140" y="16977"/>
                          </a:lnTo>
                          <a:lnTo>
                            <a:pt x="41140" y="606"/>
                          </a:lnTo>
                          <a:lnTo>
                            <a:pt x="31794" y="606"/>
                          </a:lnTo>
                          <a:lnTo>
                            <a:pt x="31794" y="16977"/>
                          </a:lnTo>
                          <a:lnTo>
                            <a:pt x="451" y="16977"/>
                          </a:lnTo>
                          <a:lnTo>
                            <a:pt x="451" y="260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0" name="Graphic 2">
                  <a:extLst>
                    <a:ext uri="{FF2B5EF4-FFF2-40B4-BE49-F238E27FC236}">
                      <a16:creationId xmlns:a16="http://schemas.microsoft.com/office/drawing/2014/main" id="{4B11BF27-0821-4FC8-9C66-F6EEA83C9BFC}"/>
                    </a:ext>
                  </a:extLst>
                </p:cNvPr>
                <p:cNvGrpSpPr/>
                <p:nvPr/>
              </p:nvGrpSpPr>
              <p:grpSpPr>
                <a:xfrm>
                  <a:off x="9998141" y="6000750"/>
                  <a:ext cx="220284" cy="274490"/>
                  <a:chOff x="9998141" y="6000750"/>
                  <a:chExt cx="220284" cy="274490"/>
                </a:xfrm>
                <a:solidFill>
                  <a:srgbClr val="000000"/>
                </a:solidFill>
              </p:grpSpPr>
              <p:sp>
                <p:nvSpPr>
                  <p:cNvPr id="541" name="Freeform: Shape 540">
                    <a:extLst>
                      <a:ext uri="{FF2B5EF4-FFF2-40B4-BE49-F238E27FC236}">
                        <a16:creationId xmlns:a16="http://schemas.microsoft.com/office/drawing/2014/main" id="{1EB321A5-2005-431B-BC8F-07A0FAB7E5B6}"/>
                      </a:ext>
                    </a:extLst>
                  </p:cNvPr>
                  <p:cNvSpPr/>
                  <p:nvPr/>
                </p:nvSpPr>
                <p:spPr>
                  <a:xfrm>
                    <a:off x="10114187" y="6000750"/>
                    <a:ext cx="9525" cy="33337"/>
                  </a:xfrm>
                  <a:custGeom>
                    <a:avLst/>
                    <a:gdLst>
                      <a:gd name="connsiteX0" fmla="*/ 502 w 9525"/>
                      <a:gd name="connsiteY0" fmla="*/ 630 h 33337"/>
                      <a:gd name="connsiteX1" fmla="*/ 502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502" y="630"/>
                        </a:moveTo>
                        <a:lnTo>
                          <a:pt x="502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2" name="Graphic 2">
                    <a:extLst>
                      <a:ext uri="{FF2B5EF4-FFF2-40B4-BE49-F238E27FC236}">
                        <a16:creationId xmlns:a16="http://schemas.microsoft.com/office/drawing/2014/main" id="{10F65B22-9D77-4438-BEAD-2BAD86B5E237}"/>
                      </a:ext>
                    </a:extLst>
                  </p:cNvPr>
                  <p:cNvGrpSpPr/>
                  <p:nvPr/>
                </p:nvGrpSpPr>
                <p:grpSpPr>
                  <a:xfrm>
                    <a:off x="9998141" y="6074067"/>
                    <a:ext cx="220284" cy="201172"/>
                    <a:chOff x="9998141" y="6074067"/>
                    <a:chExt cx="220284" cy="201172"/>
                  </a:xfrm>
                  <a:solidFill>
                    <a:srgbClr val="000000"/>
                  </a:solidFill>
                </p:grpSpPr>
                <p:sp>
                  <p:nvSpPr>
                    <p:cNvPr id="543" name="Freeform: Shape 542">
                      <a:extLst>
                        <a:ext uri="{FF2B5EF4-FFF2-40B4-BE49-F238E27FC236}">
                          <a16:creationId xmlns:a16="http://schemas.microsoft.com/office/drawing/2014/main" id="{B6336DB1-7999-4BE8-8692-1515F760EDE2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015705" y="6197610"/>
                      <a:ext cx="44082" cy="70693"/>
                    </a:xfrm>
                    <a:custGeom>
                      <a:avLst/>
                      <a:gdLst>
                        <a:gd name="connsiteX0" fmla="*/ 11759 w 44082"/>
                        <a:gd name="connsiteY0" fmla="*/ 8520 h 70693"/>
                        <a:gd name="connsiteX1" fmla="*/ 44546 w 44082"/>
                        <a:gd name="connsiteY1" fmla="*/ 8520 h 70693"/>
                        <a:gd name="connsiteX2" fmla="*/ 44546 w 44082"/>
                        <a:gd name="connsiteY2" fmla="*/ 617 h 70693"/>
                        <a:gd name="connsiteX3" fmla="*/ 463 w 44082"/>
                        <a:gd name="connsiteY3" fmla="*/ 617 h 70693"/>
                        <a:gd name="connsiteX4" fmla="*/ 463 w 44082"/>
                        <a:gd name="connsiteY4" fmla="*/ 8520 h 70693"/>
                        <a:gd name="connsiteX5" fmla="*/ 15034 w 44082"/>
                        <a:gd name="connsiteY5" fmla="*/ 23373 h 70693"/>
                        <a:gd name="connsiteX6" fmla="*/ 26642 w 44082"/>
                        <a:gd name="connsiteY6" fmla="*/ 35413 h 70693"/>
                        <a:gd name="connsiteX7" fmla="*/ 32938 w 44082"/>
                        <a:gd name="connsiteY7" fmla="*/ 43986 h 70693"/>
                        <a:gd name="connsiteX8" fmla="*/ 34738 w 44082"/>
                        <a:gd name="connsiteY8" fmla="*/ 50891 h 70693"/>
                        <a:gd name="connsiteX9" fmla="*/ 30854 w 44082"/>
                        <a:gd name="connsiteY9" fmla="*/ 59910 h 70693"/>
                        <a:gd name="connsiteX10" fmla="*/ 20734 w 44082"/>
                        <a:gd name="connsiteY10" fmla="*/ 63408 h 70693"/>
                        <a:gd name="connsiteX11" fmla="*/ 11402 w 44082"/>
                        <a:gd name="connsiteY11" fmla="*/ 61875 h 70693"/>
                        <a:gd name="connsiteX12" fmla="*/ 925 w 44082"/>
                        <a:gd name="connsiteY12" fmla="*/ 57217 h 70693"/>
                        <a:gd name="connsiteX13" fmla="*/ 925 w 44082"/>
                        <a:gd name="connsiteY13" fmla="*/ 66712 h 70693"/>
                        <a:gd name="connsiteX14" fmla="*/ 11521 w 44082"/>
                        <a:gd name="connsiteY14" fmla="*/ 70150 h 70693"/>
                        <a:gd name="connsiteX15" fmla="*/ 20555 w 44082"/>
                        <a:gd name="connsiteY15" fmla="*/ 71311 h 70693"/>
                        <a:gd name="connsiteX16" fmla="*/ 37760 w 44082"/>
                        <a:gd name="connsiteY16" fmla="*/ 65908 h 70693"/>
                        <a:gd name="connsiteX17" fmla="*/ 44174 w 44082"/>
                        <a:gd name="connsiteY17" fmla="*/ 51502 h 70693"/>
                        <a:gd name="connsiteX18" fmla="*/ 42567 w 44082"/>
                        <a:gd name="connsiteY18" fmla="*/ 43376 h 70693"/>
                        <a:gd name="connsiteX19" fmla="*/ 36733 w 44082"/>
                        <a:gd name="connsiteY19" fmla="*/ 34342 h 70693"/>
                        <a:gd name="connsiteX20" fmla="*/ 29336 w 44082"/>
                        <a:gd name="connsiteY20" fmla="*/ 26543 h 70693"/>
                        <a:gd name="connsiteX21" fmla="*/ 11759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759" y="8520"/>
                          </a:moveTo>
                          <a:lnTo>
                            <a:pt x="44546" y="8520"/>
                          </a:lnTo>
                          <a:lnTo>
                            <a:pt x="44546" y="617"/>
                          </a:lnTo>
                          <a:lnTo>
                            <a:pt x="463" y="617"/>
                          </a:lnTo>
                          <a:lnTo>
                            <a:pt x="463" y="8520"/>
                          </a:lnTo>
                          <a:cubicBezTo>
                            <a:pt x="4025" y="12211"/>
                            <a:pt x="8882" y="17162"/>
                            <a:pt x="15034" y="23373"/>
                          </a:cubicBezTo>
                          <a:cubicBezTo>
                            <a:pt x="21195" y="29594"/>
                            <a:pt x="25065" y="33607"/>
                            <a:pt x="26642" y="35413"/>
                          </a:cubicBezTo>
                          <a:cubicBezTo>
                            <a:pt x="29649" y="38787"/>
                            <a:pt x="31747" y="41644"/>
                            <a:pt x="32938" y="43986"/>
                          </a:cubicBezTo>
                          <a:cubicBezTo>
                            <a:pt x="34138" y="46327"/>
                            <a:pt x="34738" y="48629"/>
                            <a:pt x="34738" y="50891"/>
                          </a:cubicBezTo>
                          <a:cubicBezTo>
                            <a:pt x="34738" y="54582"/>
                            <a:pt x="33444" y="57589"/>
                            <a:pt x="30854" y="59910"/>
                          </a:cubicBezTo>
                          <a:cubicBezTo>
                            <a:pt x="28264" y="62242"/>
                            <a:pt x="24891" y="63408"/>
                            <a:pt x="20734" y="63408"/>
                          </a:cubicBezTo>
                          <a:cubicBezTo>
                            <a:pt x="17787" y="63408"/>
                            <a:pt x="14676" y="62897"/>
                            <a:pt x="11402" y="61875"/>
                          </a:cubicBezTo>
                          <a:cubicBezTo>
                            <a:pt x="8138" y="60853"/>
                            <a:pt x="4645" y="59300"/>
                            <a:pt x="925" y="57217"/>
                          </a:cubicBezTo>
                          <a:lnTo>
                            <a:pt x="925" y="66712"/>
                          </a:lnTo>
                          <a:cubicBezTo>
                            <a:pt x="4705" y="68230"/>
                            <a:pt x="8237" y="69376"/>
                            <a:pt x="11521" y="70150"/>
                          </a:cubicBezTo>
                          <a:cubicBezTo>
                            <a:pt x="14815" y="70924"/>
                            <a:pt x="17827" y="71311"/>
                            <a:pt x="20555" y="71311"/>
                          </a:cubicBezTo>
                          <a:cubicBezTo>
                            <a:pt x="27749" y="71311"/>
                            <a:pt x="33483" y="69510"/>
                            <a:pt x="37760" y="65908"/>
                          </a:cubicBezTo>
                          <a:cubicBezTo>
                            <a:pt x="42036" y="62316"/>
                            <a:pt x="44174" y="57514"/>
                            <a:pt x="44174" y="51502"/>
                          </a:cubicBezTo>
                          <a:cubicBezTo>
                            <a:pt x="44174" y="48644"/>
                            <a:pt x="43638" y="45935"/>
                            <a:pt x="42567" y="43376"/>
                          </a:cubicBezTo>
                          <a:cubicBezTo>
                            <a:pt x="41505" y="40826"/>
                            <a:pt x="39561" y="37814"/>
                            <a:pt x="36733" y="34342"/>
                          </a:cubicBezTo>
                          <a:cubicBezTo>
                            <a:pt x="35959" y="33439"/>
                            <a:pt x="33493" y="30839"/>
                            <a:pt x="29336" y="26543"/>
                          </a:cubicBezTo>
                          <a:cubicBezTo>
                            <a:pt x="25189" y="22247"/>
                            <a:pt x="19330" y="16239"/>
                            <a:pt x="11759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4" name="Freeform: Shape 543">
                      <a:extLst>
                        <a:ext uri="{FF2B5EF4-FFF2-40B4-BE49-F238E27FC236}">
                          <a16:creationId xmlns:a16="http://schemas.microsoft.com/office/drawing/2014/main" id="{A1D53232-2AC2-43D7-9AA3-D2E82527C1A8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061569" y="6157690"/>
                      <a:ext cx="47997" cy="72047"/>
                    </a:xfrm>
                    <a:custGeom>
                      <a:avLst/>
                      <a:gdLst>
                        <a:gd name="connsiteX0" fmla="*/ 24458 w 47997"/>
                        <a:gd name="connsiteY0" fmla="*/ 65220 h 72047"/>
                        <a:gd name="connsiteX1" fmla="*/ 13549 w 47997"/>
                        <a:gd name="connsiteY1" fmla="*/ 58076 h 72047"/>
                        <a:gd name="connsiteX2" fmla="*/ 9903 w 47997"/>
                        <a:gd name="connsiteY2" fmla="*/ 36615 h 72047"/>
                        <a:gd name="connsiteX3" fmla="*/ 13549 w 47997"/>
                        <a:gd name="connsiteY3" fmla="*/ 15199 h 72047"/>
                        <a:gd name="connsiteX4" fmla="*/ 24458 w 47997"/>
                        <a:gd name="connsiteY4" fmla="*/ 8055 h 72047"/>
                        <a:gd name="connsiteX5" fmla="*/ 35412 w 47997"/>
                        <a:gd name="connsiteY5" fmla="*/ 15199 h 72047"/>
                        <a:gd name="connsiteX6" fmla="*/ 39073 w 47997"/>
                        <a:gd name="connsiteY6" fmla="*/ 36615 h 72047"/>
                        <a:gd name="connsiteX7" fmla="*/ 35412 w 47997"/>
                        <a:gd name="connsiteY7" fmla="*/ 58076 h 72047"/>
                        <a:gd name="connsiteX8" fmla="*/ 24458 w 47997"/>
                        <a:gd name="connsiteY8" fmla="*/ 65220 h 72047"/>
                        <a:gd name="connsiteX9" fmla="*/ 24458 w 47997"/>
                        <a:gd name="connsiteY9" fmla="*/ 72662 h 72047"/>
                        <a:gd name="connsiteX10" fmla="*/ 42303 w 47997"/>
                        <a:gd name="connsiteY10" fmla="*/ 63419 h 72047"/>
                        <a:gd name="connsiteX11" fmla="*/ 48464 w 47997"/>
                        <a:gd name="connsiteY11" fmla="*/ 36615 h 72047"/>
                        <a:gd name="connsiteX12" fmla="*/ 42303 w 47997"/>
                        <a:gd name="connsiteY12" fmla="*/ 9841 h 72047"/>
                        <a:gd name="connsiteX13" fmla="*/ 24458 w 47997"/>
                        <a:gd name="connsiteY13" fmla="*/ 614 h 72047"/>
                        <a:gd name="connsiteX14" fmla="*/ 6629 w 47997"/>
                        <a:gd name="connsiteY14" fmla="*/ 9841 h 72047"/>
                        <a:gd name="connsiteX15" fmla="*/ 467 w 47997"/>
                        <a:gd name="connsiteY15" fmla="*/ 36615 h 72047"/>
                        <a:gd name="connsiteX16" fmla="*/ 6629 w 47997"/>
                        <a:gd name="connsiteY16" fmla="*/ 63419 h 72047"/>
                        <a:gd name="connsiteX17" fmla="*/ 24458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458" y="65220"/>
                          </a:moveTo>
                          <a:cubicBezTo>
                            <a:pt x="19626" y="65220"/>
                            <a:pt x="15990" y="62839"/>
                            <a:pt x="13549" y="58076"/>
                          </a:cubicBezTo>
                          <a:cubicBezTo>
                            <a:pt x="11118" y="53324"/>
                            <a:pt x="9903" y="46170"/>
                            <a:pt x="9903" y="36615"/>
                          </a:cubicBezTo>
                          <a:cubicBezTo>
                            <a:pt x="9903" y="27100"/>
                            <a:pt x="11118" y="19961"/>
                            <a:pt x="13549" y="15199"/>
                          </a:cubicBezTo>
                          <a:cubicBezTo>
                            <a:pt x="15990" y="10437"/>
                            <a:pt x="19626" y="8055"/>
                            <a:pt x="24458" y="8055"/>
                          </a:cubicBezTo>
                          <a:cubicBezTo>
                            <a:pt x="29330" y="8055"/>
                            <a:pt x="32981" y="10437"/>
                            <a:pt x="35412" y="15199"/>
                          </a:cubicBezTo>
                          <a:cubicBezTo>
                            <a:pt x="37853" y="19961"/>
                            <a:pt x="39073" y="27100"/>
                            <a:pt x="39073" y="36615"/>
                          </a:cubicBezTo>
                          <a:cubicBezTo>
                            <a:pt x="39073" y="46170"/>
                            <a:pt x="37853" y="53324"/>
                            <a:pt x="35412" y="58076"/>
                          </a:cubicBezTo>
                          <a:cubicBezTo>
                            <a:pt x="32981" y="62839"/>
                            <a:pt x="29330" y="65220"/>
                            <a:pt x="24458" y="65220"/>
                          </a:cubicBezTo>
                          <a:close/>
                          <a:moveTo>
                            <a:pt x="24458" y="72662"/>
                          </a:moveTo>
                          <a:cubicBezTo>
                            <a:pt x="32247" y="72662"/>
                            <a:pt x="38195" y="69581"/>
                            <a:pt x="42303" y="63419"/>
                          </a:cubicBezTo>
                          <a:cubicBezTo>
                            <a:pt x="46410" y="57268"/>
                            <a:pt x="48464" y="48333"/>
                            <a:pt x="48464" y="36615"/>
                          </a:cubicBezTo>
                          <a:cubicBezTo>
                            <a:pt x="48464" y="24927"/>
                            <a:pt x="46410" y="16003"/>
                            <a:pt x="42303" y="9841"/>
                          </a:cubicBezTo>
                          <a:cubicBezTo>
                            <a:pt x="38195" y="3690"/>
                            <a:pt x="32247" y="614"/>
                            <a:pt x="24458" y="614"/>
                          </a:cubicBezTo>
                          <a:cubicBezTo>
                            <a:pt x="16679" y="614"/>
                            <a:pt x="10736" y="3690"/>
                            <a:pt x="6629" y="9841"/>
                          </a:cubicBezTo>
                          <a:cubicBezTo>
                            <a:pt x="2521" y="16003"/>
                            <a:pt x="467" y="24927"/>
                            <a:pt x="467" y="36615"/>
                          </a:cubicBezTo>
                          <a:cubicBezTo>
                            <a:pt x="467" y="48333"/>
                            <a:pt x="2521" y="57268"/>
                            <a:pt x="6629" y="63419"/>
                          </a:cubicBezTo>
                          <a:cubicBezTo>
                            <a:pt x="10736" y="69581"/>
                            <a:pt x="16679" y="72662"/>
                            <a:pt x="24458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5" name="Freeform: Shape 544">
                      <a:extLst>
                        <a:ext uri="{FF2B5EF4-FFF2-40B4-BE49-F238E27FC236}">
                          <a16:creationId xmlns:a16="http://schemas.microsoft.com/office/drawing/2014/main" id="{62F13FCB-620A-4D36-9AD7-DCFEABA29DA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111941" y="6119449"/>
                      <a:ext cx="41344" cy="69443"/>
                    </a:xfrm>
                    <a:custGeom>
                      <a:avLst/>
                      <a:gdLst>
                        <a:gd name="connsiteX0" fmla="*/ 1825 w 41344"/>
                        <a:gd name="connsiteY0" fmla="*/ 8512 h 69443"/>
                        <a:gd name="connsiteX1" fmla="*/ 17170 w 41344"/>
                        <a:gd name="connsiteY1" fmla="*/ 8512 h 69443"/>
                        <a:gd name="connsiteX2" fmla="*/ 17170 w 41344"/>
                        <a:gd name="connsiteY2" fmla="*/ 61495 h 69443"/>
                        <a:gd name="connsiteX3" fmla="*/ 471 w 41344"/>
                        <a:gd name="connsiteY3" fmla="*/ 58147 h 69443"/>
                        <a:gd name="connsiteX4" fmla="*/ 471 w 41344"/>
                        <a:gd name="connsiteY4" fmla="*/ 66704 h 69443"/>
                        <a:gd name="connsiteX5" fmla="*/ 17080 w 41344"/>
                        <a:gd name="connsiteY5" fmla="*/ 70053 h 69443"/>
                        <a:gd name="connsiteX6" fmla="*/ 26471 w 41344"/>
                        <a:gd name="connsiteY6" fmla="*/ 70053 h 69443"/>
                        <a:gd name="connsiteX7" fmla="*/ 26471 w 41344"/>
                        <a:gd name="connsiteY7" fmla="*/ 8512 h 69443"/>
                        <a:gd name="connsiteX8" fmla="*/ 41816 w 41344"/>
                        <a:gd name="connsiteY8" fmla="*/ 8512 h 69443"/>
                        <a:gd name="connsiteX9" fmla="*/ 41816 w 41344"/>
                        <a:gd name="connsiteY9" fmla="*/ 610 h 69443"/>
                        <a:gd name="connsiteX10" fmla="*/ 1825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825" y="8512"/>
                          </a:moveTo>
                          <a:lnTo>
                            <a:pt x="17170" y="8512"/>
                          </a:lnTo>
                          <a:lnTo>
                            <a:pt x="17170" y="61495"/>
                          </a:lnTo>
                          <a:lnTo>
                            <a:pt x="471" y="58147"/>
                          </a:lnTo>
                          <a:lnTo>
                            <a:pt x="471" y="66704"/>
                          </a:lnTo>
                          <a:lnTo>
                            <a:pt x="17080" y="70053"/>
                          </a:lnTo>
                          <a:lnTo>
                            <a:pt x="26471" y="70053"/>
                          </a:lnTo>
                          <a:lnTo>
                            <a:pt x="26471" y="8512"/>
                          </a:lnTo>
                          <a:lnTo>
                            <a:pt x="41816" y="8512"/>
                          </a:lnTo>
                          <a:lnTo>
                            <a:pt x="41816" y="610"/>
                          </a:lnTo>
                          <a:lnTo>
                            <a:pt x="1825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6" name="Freeform: Shape 545">
                      <a:extLst>
                        <a:ext uri="{FF2B5EF4-FFF2-40B4-BE49-F238E27FC236}">
                          <a16:creationId xmlns:a16="http://schemas.microsoft.com/office/drawing/2014/main" id="{ACF2025B-0E6C-4844-BAD6-901B243B8395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155997" y="6081184"/>
                      <a:ext cx="44931" cy="70797"/>
                    </a:xfrm>
                    <a:custGeom>
                      <a:avLst/>
                      <a:gdLst>
                        <a:gd name="connsiteX0" fmla="*/ 3409 w 44931"/>
                        <a:gd name="connsiteY0" fmla="*/ 71404 h 70797"/>
                        <a:gd name="connsiteX1" fmla="*/ 40289 w 44931"/>
                        <a:gd name="connsiteY1" fmla="*/ 71404 h 70797"/>
                        <a:gd name="connsiteX2" fmla="*/ 40289 w 44931"/>
                        <a:gd name="connsiteY2" fmla="*/ 63486 h 70797"/>
                        <a:gd name="connsiteX3" fmla="*/ 12011 w 44931"/>
                        <a:gd name="connsiteY3" fmla="*/ 63486 h 70797"/>
                        <a:gd name="connsiteX4" fmla="*/ 12011 w 44931"/>
                        <a:gd name="connsiteY4" fmla="*/ 46475 h 70797"/>
                        <a:gd name="connsiteX5" fmla="*/ 16089 w 44931"/>
                        <a:gd name="connsiteY5" fmla="*/ 47517 h 70797"/>
                        <a:gd name="connsiteX6" fmla="*/ 20197 w 44931"/>
                        <a:gd name="connsiteY6" fmla="*/ 47859 h 70797"/>
                        <a:gd name="connsiteX7" fmla="*/ 38607 w 44931"/>
                        <a:gd name="connsiteY7" fmla="*/ 41490 h 70797"/>
                        <a:gd name="connsiteX8" fmla="*/ 45408 w 44931"/>
                        <a:gd name="connsiteY8" fmla="*/ 24240 h 70797"/>
                        <a:gd name="connsiteX9" fmla="*/ 38428 w 44931"/>
                        <a:gd name="connsiteY9" fmla="*/ 6813 h 70797"/>
                        <a:gd name="connsiteX10" fmla="*/ 18753 w 44931"/>
                        <a:gd name="connsiteY10" fmla="*/ 606 h 70797"/>
                        <a:gd name="connsiteX11" fmla="*/ 9839 w 44931"/>
                        <a:gd name="connsiteY11" fmla="*/ 1351 h 70797"/>
                        <a:gd name="connsiteX12" fmla="*/ 477 w 44931"/>
                        <a:gd name="connsiteY12" fmla="*/ 3583 h 70797"/>
                        <a:gd name="connsiteX13" fmla="*/ 477 w 44931"/>
                        <a:gd name="connsiteY13" fmla="*/ 13034 h 70797"/>
                        <a:gd name="connsiteX14" fmla="*/ 9124 w 44931"/>
                        <a:gd name="connsiteY14" fmla="*/ 9640 h 70797"/>
                        <a:gd name="connsiteX15" fmla="*/ 18560 w 44931"/>
                        <a:gd name="connsiteY15" fmla="*/ 8524 h 70797"/>
                        <a:gd name="connsiteX16" fmla="*/ 31300 w 44931"/>
                        <a:gd name="connsiteY16" fmla="*/ 12751 h 70797"/>
                        <a:gd name="connsiteX17" fmla="*/ 36003 w 44931"/>
                        <a:gd name="connsiteY17" fmla="*/ 24240 h 70797"/>
                        <a:gd name="connsiteX18" fmla="*/ 31300 w 44931"/>
                        <a:gd name="connsiteY18" fmla="*/ 35715 h 70797"/>
                        <a:gd name="connsiteX19" fmla="*/ 18560 w 44931"/>
                        <a:gd name="connsiteY19" fmla="*/ 39957 h 70797"/>
                        <a:gd name="connsiteX20" fmla="*/ 11044 w 44931"/>
                        <a:gd name="connsiteY20" fmla="*/ 39123 h 70797"/>
                        <a:gd name="connsiteX21" fmla="*/ 3409 w 44931"/>
                        <a:gd name="connsiteY21" fmla="*/ 36519 h 70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931" h="70797">
                          <a:moveTo>
                            <a:pt x="3409" y="71404"/>
                          </a:moveTo>
                          <a:lnTo>
                            <a:pt x="40289" y="71404"/>
                          </a:lnTo>
                          <a:lnTo>
                            <a:pt x="40289" y="63486"/>
                          </a:lnTo>
                          <a:lnTo>
                            <a:pt x="12011" y="63486"/>
                          </a:lnTo>
                          <a:lnTo>
                            <a:pt x="12011" y="46475"/>
                          </a:lnTo>
                          <a:cubicBezTo>
                            <a:pt x="13371" y="46942"/>
                            <a:pt x="14730" y="47289"/>
                            <a:pt x="16089" y="47517"/>
                          </a:cubicBezTo>
                          <a:cubicBezTo>
                            <a:pt x="17459" y="47745"/>
                            <a:pt x="18828" y="47859"/>
                            <a:pt x="20197" y="47859"/>
                          </a:cubicBezTo>
                          <a:cubicBezTo>
                            <a:pt x="27946" y="47859"/>
                            <a:pt x="34083" y="45736"/>
                            <a:pt x="38607" y="41490"/>
                          </a:cubicBezTo>
                          <a:cubicBezTo>
                            <a:pt x="43141" y="37243"/>
                            <a:pt x="45408" y="31493"/>
                            <a:pt x="45408" y="24240"/>
                          </a:cubicBezTo>
                          <a:cubicBezTo>
                            <a:pt x="45408" y="16769"/>
                            <a:pt x="43082" y="10960"/>
                            <a:pt x="38428" y="6813"/>
                          </a:cubicBezTo>
                          <a:cubicBezTo>
                            <a:pt x="33775" y="2675"/>
                            <a:pt x="27217" y="606"/>
                            <a:pt x="18753" y="606"/>
                          </a:cubicBezTo>
                          <a:cubicBezTo>
                            <a:pt x="15836" y="606"/>
                            <a:pt x="12865" y="854"/>
                            <a:pt x="9839" y="1351"/>
                          </a:cubicBezTo>
                          <a:cubicBezTo>
                            <a:pt x="6822" y="1847"/>
                            <a:pt x="3702" y="2591"/>
                            <a:pt x="477" y="3583"/>
                          </a:cubicBezTo>
                          <a:lnTo>
                            <a:pt x="477" y="13034"/>
                          </a:lnTo>
                          <a:cubicBezTo>
                            <a:pt x="3265" y="11515"/>
                            <a:pt x="6148" y="10384"/>
                            <a:pt x="9124" y="9640"/>
                          </a:cubicBezTo>
                          <a:cubicBezTo>
                            <a:pt x="12101" y="8896"/>
                            <a:pt x="15246" y="8524"/>
                            <a:pt x="18560" y="8524"/>
                          </a:cubicBezTo>
                          <a:cubicBezTo>
                            <a:pt x="23928" y="8524"/>
                            <a:pt x="28174" y="9933"/>
                            <a:pt x="31300" y="12751"/>
                          </a:cubicBezTo>
                          <a:cubicBezTo>
                            <a:pt x="34435" y="15569"/>
                            <a:pt x="36003" y="19398"/>
                            <a:pt x="36003" y="24240"/>
                          </a:cubicBezTo>
                          <a:cubicBezTo>
                            <a:pt x="36003" y="29072"/>
                            <a:pt x="34435" y="32897"/>
                            <a:pt x="31300" y="35715"/>
                          </a:cubicBezTo>
                          <a:cubicBezTo>
                            <a:pt x="28174" y="38543"/>
                            <a:pt x="23928" y="39957"/>
                            <a:pt x="18560" y="39957"/>
                          </a:cubicBezTo>
                          <a:cubicBezTo>
                            <a:pt x="16050" y="39957"/>
                            <a:pt x="13544" y="39679"/>
                            <a:pt x="11044" y="39123"/>
                          </a:cubicBezTo>
                          <a:cubicBezTo>
                            <a:pt x="8554" y="38568"/>
                            <a:pt x="6009" y="37699"/>
                            <a:pt x="3409" y="365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1" name="Graphic 2">
                  <a:extLst>
                    <a:ext uri="{FF2B5EF4-FFF2-40B4-BE49-F238E27FC236}">
                      <a16:creationId xmlns:a16="http://schemas.microsoft.com/office/drawing/2014/main" id="{B21953F8-1BBE-42C3-8BD1-F1360E13CFAA}"/>
                    </a:ext>
                  </a:extLst>
                </p:cNvPr>
                <p:cNvGrpSpPr/>
                <p:nvPr/>
              </p:nvGrpSpPr>
              <p:grpSpPr>
                <a:xfrm>
                  <a:off x="10251230" y="6000750"/>
                  <a:ext cx="222063" cy="274490"/>
                  <a:chOff x="10251230" y="6000750"/>
                  <a:chExt cx="222063" cy="274490"/>
                </a:xfrm>
                <a:solidFill>
                  <a:srgbClr val="000000"/>
                </a:solidFill>
              </p:grpSpPr>
              <p:sp>
                <p:nvSpPr>
                  <p:cNvPr id="535" name="Freeform: Shape 534">
                    <a:extLst>
                      <a:ext uri="{FF2B5EF4-FFF2-40B4-BE49-F238E27FC236}">
                        <a16:creationId xmlns:a16="http://schemas.microsoft.com/office/drawing/2014/main" id="{4783DD73-5E0A-44E0-8348-B077DEA1BC82}"/>
                      </a:ext>
                    </a:extLst>
                  </p:cNvPr>
                  <p:cNvSpPr/>
                  <p:nvPr/>
                </p:nvSpPr>
                <p:spPr>
                  <a:xfrm>
                    <a:off x="10367286" y="6000750"/>
                    <a:ext cx="9525" cy="33337"/>
                  </a:xfrm>
                  <a:custGeom>
                    <a:avLst/>
                    <a:gdLst>
                      <a:gd name="connsiteX0" fmla="*/ 528 w 9525"/>
                      <a:gd name="connsiteY0" fmla="*/ 630 h 33337"/>
                      <a:gd name="connsiteX1" fmla="*/ 528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528" y="630"/>
                        </a:moveTo>
                        <a:lnTo>
                          <a:pt x="528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36" name="Graphic 2">
                    <a:extLst>
                      <a:ext uri="{FF2B5EF4-FFF2-40B4-BE49-F238E27FC236}">
                        <a16:creationId xmlns:a16="http://schemas.microsoft.com/office/drawing/2014/main" id="{BC81C2E5-03E7-49C3-B629-6E457D3E0735}"/>
                      </a:ext>
                    </a:extLst>
                  </p:cNvPr>
                  <p:cNvGrpSpPr/>
                  <p:nvPr/>
                </p:nvGrpSpPr>
                <p:grpSpPr>
                  <a:xfrm>
                    <a:off x="10251230" y="6072575"/>
                    <a:ext cx="222063" cy="202665"/>
                    <a:chOff x="10251230" y="6072575"/>
                    <a:chExt cx="222063" cy="202665"/>
                  </a:xfrm>
                  <a:solidFill>
                    <a:srgbClr val="000000"/>
                  </a:solidFill>
                </p:grpSpPr>
                <p:sp>
                  <p:nvSpPr>
                    <p:cNvPr id="537" name="Freeform: Shape 536">
                      <a:extLst>
                        <a:ext uri="{FF2B5EF4-FFF2-40B4-BE49-F238E27FC236}">
                          <a16:creationId xmlns:a16="http://schemas.microsoft.com/office/drawing/2014/main" id="{03D60BE8-059A-42D1-85C7-02FBAFB06F1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268794" y="6197610"/>
                      <a:ext cx="44082" cy="70693"/>
                    </a:xfrm>
                    <a:custGeom>
                      <a:avLst/>
                      <a:gdLst>
                        <a:gd name="connsiteX0" fmla="*/ 11786 w 44082"/>
                        <a:gd name="connsiteY0" fmla="*/ 8520 h 70693"/>
                        <a:gd name="connsiteX1" fmla="*/ 44573 w 44082"/>
                        <a:gd name="connsiteY1" fmla="*/ 8520 h 70693"/>
                        <a:gd name="connsiteX2" fmla="*/ 44573 w 44082"/>
                        <a:gd name="connsiteY2" fmla="*/ 617 h 70693"/>
                        <a:gd name="connsiteX3" fmla="*/ 490 w 44082"/>
                        <a:gd name="connsiteY3" fmla="*/ 617 h 70693"/>
                        <a:gd name="connsiteX4" fmla="*/ 490 w 44082"/>
                        <a:gd name="connsiteY4" fmla="*/ 8520 h 70693"/>
                        <a:gd name="connsiteX5" fmla="*/ 15060 w 44082"/>
                        <a:gd name="connsiteY5" fmla="*/ 23373 h 70693"/>
                        <a:gd name="connsiteX6" fmla="*/ 26669 w 44082"/>
                        <a:gd name="connsiteY6" fmla="*/ 35413 h 70693"/>
                        <a:gd name="connsiteX7" fmla="*/ 32964 w 44082"/>
                        <a:gd name="connsiteY7" fmla="*/ 43986 h 70693"/>
                        <a:gd name="connsiteX8" fmla="*/ 34765 w 44082"/>
                        <a:gd name="connsiteY8" fmla="*/ 50891 h 70693"/>
                        <a:gd name="connsiteX9" fmla="*/ 30881 w 44082"/>
                        <a:gd name="connsiteY9" fmla="*/ 59910 h 70693"/>
                        <a:gd name="connsiteX10" fmla="*/ 20760 w 44082"/>
                        <a:gd name="connsiteY10" fmla="*/ 63408 h 70693"/>
                        <a:gd name="connsiteX11" fmla="*/ 11429 w 44082"/>
                        <a:gd name="connsiteY11" fmla="*/ 61875 h 70693"/>
                        <a:gd name="connsiteX12" fmla="*/ 951 w 44082"/>
                        <a:gd name="connsiteY12" fmla="*/ 57217 h 70693"/>
                        <a:gd name="connsiteX13" fmla="*/ 951 w 44082"/>
                        <a:gd name="connsiteY13" fmla="*/ 66712 h 70693"/>
                        <a:gd name="connsiteX14" fmla="*/ 11548 w 44082"/>
                        <a:gd name="connsiteY14" fmla="*/ 70150 h 70693"/>
                        <a:gd name="connsiteX15" fmla="*/ 20582 w 44082"/>
                        <a:gd name="connsiteY15" fmla="*/ 71311 h 70693"/>
                        <a:gd name="connsiteX16" fmla="*/ 37786 w 44082"/>
                        <a:gd name="connsiteY16" fmla="*/ 65908 h 70693"/>
                        <a:gd name="connsiteX17" fmla="*/ 44201 w 44082"/>
                        <a:gd name="connsiteY17" fmla="*/ 51502 h 70693"/>
                        <a:gd name="connsiteX18" fmla="*/ 42593 w 44082"/>
                        <a:gd name="connsiteY18" fmla="*/ 43376 h 70693"/>
                        <a:gd name="connsiteX19" fmla="*/ 36759 w 44082"/>
                        <a:gd name="connsiteY19" fmla="*/ 34342 h 70693"/>
                        <a:gd name="connsiteX20" fmla="*/ 29363 w 44082"/>
                        <a:gd name="connsiteY20" fmla="*/ 26543 h 70693"/>
                        <a:gd name="connsiteX21" fmla="*/ 11786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786" y="8520"/>
                          </a:moveTo>
                          <a:lnTo>
                            <a:pt x="44573" y="8520"/>
                          </a:lnTo>
                          <a:lnTo>
                            <a:pt x="44573" y="617"/>
                          </a:lnTo>
                          <a:lnTo>
                            <a:pt x="490" y="617"/>
                          </a:lnTo>
                          <a:lnTo>
                            <a:pt x="490" y="8520"/>
                          </a:lnTo>
                          <a:cubicBezTo>
                            <a:pt x="4052" y="12211"/>
                            <a:pt x="8909" y="17162"/>
                            <a:pt x="15060" y="23373"/>
                          </a:cubicBezTo>
                          <a:cubicBezTo>
                            <a:pt x="21222" y="29594"/>
                            <a:pt x="25091" y="33607"/>
                            <a:pt x="26669" y="35413"/>
                          </a:cubicBezTo>
                          <a:cubicBezTo>
                            <a:pt x="29675" y="38787"/>
                            <a:pt x="31774" y="41644"/>
                            <a:pt x="32964" y="43986"/>
                          </a:cubicBezTo>
                          <a:cubicBezTo>
                            <a:pt x="34165" y="46327"/>
                            <a:pt x="34765" y="48629"/>
                            <a:pt x="34765" y="50891"/>
                          </a:cubicBezTo>
                          <a:cubicBezTo>
                            <a:pt x="34765" y="54582"/>
                            <a:pt x="33470" y="57589"/>
                            <a:pt x="30881" y="59910"/>
                          </a:cubicBezTo>
                          <a:cubicBezTo>
                            <a:pt x="28291" y="62242"/>
                            <a:pt x="24918" y="63408"/>
                            <a:pt x="20760" y="63408"/>
                          </a:cubicBezTo>
                          <a:cubicBezTo>
                            <a:pt x="17814" y="63408"/>
                            <a:pt x="14703" y="62897"/>
                            <a:pt x="11429" y="61875"/>
                          </a:cubicBezTo>
                          <a:cubicBezTo>
                            <a:pt x="8164" y="60853"/>
                            <a:pt x="4672" y="59300"/>
                            <a:pt x="951" y="57217"/>
                          </a:cubicBezTo>
                          <a:lnTo>
                            <a:pt x="951" y="66712"/>
                          </a:lnTo>
                          <a:cubicBezTo>
                            <a:pt x="4731" y="68230"/>
                            <a:pt x="8264" y="69376"/>
                            <a:pt x="11548" y="70150"/>
                          </a:cubicBezTo>
                          <a:cubicBezTo>
                            <a:pt x="14842" y="70924"/>
                            <a:pt x="17853" y="71311"/>
                            <a:pt x="20582" y="71311"/>
                          </a:cubicBezTo>
                          <a:cubicBezTo>
                            <a:pt x="27775" y="71311"/>
                            <a:pt x="33510" y="69510"/>
                            <a:pt x="37786" y="65908"/>
                          </a:cubicBezTo>
                          <a:cubicBezTo>
                            <a:pt x="42063" y="62316"/>
                            <a:pt x="44201" y="57514"/>
                            <a:pt x="44201" y="51502"/>
                          </a:cubicBezTo>
                          <a:cubicBezTo>
                            <a:pt x="44201" y="48644"/>
                            <a:pt x="43665" y="45935"/>
                            <a:pt x="42593" y="43376"/>
                          </a:cubicBezTo>
                          <a:cubicBezTo>
                            <a:pt x="41532" y="40826"/>
                            <a:pt x="39587" y="37814"/>
                            <a:pt x="36759" y="34342"/>
                          </a:cubicBezTo>
                          <a:cubicBezTo>
                            <a:pt x="35985" y="33439"/>
                            <a:pt x="33520" y="30839"/>
                            <a:pt x="29363" y="26543"/>
                          </a:cubicBezTo>
                          <a:cubicBezTo>
                            <a:pt x="25215" y="22247"/>
                            <a:pt x="19356" y="16239"/>
                            <a:pt x="11786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8" name="Freeform: Shape 537">
                      <a:extLst>
                        <a:ext uri="{FF2B5EF4-FFF2-40B4-BE49-F238E27FC236}">
                          <a16:creationId xmlns:a16="http://schemas.microsoft.com/office/drawing/2014/main" id="{DEA1DB29-2192-4359-A169-D18F5560EB5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314658" y="6157690"/>
                      <a:ext cx="47997" cy="72047"/>
                    </a:xfrm>
                    <a:custGeom>
                      <a:avLst/>
                      <a:gdLst>
                        <a:gd name="connsiteX0" fmla="*/ 24485 w 47997"/>
                        <a:gd name="connsiteY0" fmla="*/ 65220 h 72047"/>
                        <a:gd name="connsiteX1" fmla="*/ 13576 w 47997"/>
                        <a:gd name="connsiteY1" fmla="*/ 58076 h 72047"/>
                        <a:gd name="connsiteX2" fmla="*/ 9929 w 47997"/>
                        <a:gd name="connsiteY2" fmla="*/ 36615 h 72047"/>
                        <a:gd name="connsiteX3" fmla="*/ 13576 w 47997"/>
                        <a:gd name="connsiteY3" fmla="*/ 15199 h 72047"/>
                        <a:gd name="connsiteX4" fmla="*/ 24485 w 47997"/>
                        <a:gd name="connsiteY4" fmla="*/ 8055 h 72047"/>
                        <a:gd name="connsiteX5" fmla="*/ 35438 w 47997"/>
                        <a:gd name="connsiteY5" fmla="*/ 15199 h 72047"/>
                        <a:gd name="connsiteX6" fmla="*/ 39100 w 47997"/>
                        <a:gd name="connsiteY6" fmla="*/ 36615 h 72047"/>
                        <a:gd name="connsiteX7" fmla="*/ 35438 w 47997"/>
                        <a:gd name="connsiteY7" fmla="*/ 58076 h 72047"/>
                        <a:gd name="connsiteX8" fmla="*/ 24485 w 47997"/>
                        <a:gd name="connsiteY8" fmla="*/ 65220 h 72047"/>
                        <a:gd name="connsiteX9" fmla="*/ 24485 w 47997"/>
                        <a:gd name="connsiteY9" fmla="*/ 72662 h 72047"/>
                        <a:gd name="connsiteX10" fmla="*/ 42329 w 47997"/>
                        <a:gd name="connsiteY10" fmla="*/ 63419 h 72047"/>
                        <a:gd name="connsiteX11" fmla="*/ 48491 w 47997"/>
                        <a:gd name="connsiteY11" fmla="*/ 36615 h 72047"/>
                        <a:gd name="connsiteX12" fmla="*/ 42329 w 47997"/>
                        <a:gd name="connsiteY12" fmla="*/ 9841 h 72047"/>
                        <a:gd name="connsiteX13" fmla="*/ 24485 w 47997"/>
                        <a:gd name="connsiteY13" fmla="*/ 614 h 72047"/>
                        <a:gd name="connsiteX14" fmla="*/ 6655 w 47997"/>
                        <a:gd name="connsiteY14" fmla="*/ 9841 h 72047"/>
                        <a:gd name="connsiteX15" fmla="*/ 494 w 47997"/>
                        <a:gd name="connsiteY15" fmla="*/ 36615 h 72047"/>
                        <a:gd name="connsiteX16" fmla="*/ 6655 w 47997"/>
                        <a:gd name="connsiteY16" fmla="*/ 63419 h 72047"/>
                        <a:gd name="connsiteX17" fmla="*/ 24485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485" y="65220"/>
                          </a:moveTo>
                          <a:cubicBezTo>
                            <a:pt x="19653" y="65220"/>
                            <a:pt x="16016" y="62839"/>
                            <a:pt x="13576" y="58076"/>
                          </a:cubicBezTo>
                          <a:cubicBezTo>
                            <a:pt x="11145" y="53324"/>
                            <a:pt x="9929" y="46170"/>
                            <a:pt x="9929" y="36615"/>
                          </a:cubicBezTo>
                          <a:cubicBezTo>
                            <a:pt x="9929" y="27100"/>
                            <a:pt x="11145" y="19961"/>
                            <a:pt x="13576" y="15199"/>
                          </a:cubicBezTo>
                          <a:cubicBezTo>
                            <a:pt x="16016" y="10437"/>
                            <a:pt x="19653" y="8055"/>
                            <a:pt x="24485" y="8055"/>
                          </a:cubicBezTo>
                          <a:cubicBezTo>
                            <a:pt x="29356" y="8055"/>
                            <a:pt x="33008" y="10437"/>
                            <a:pt x="35438" y="15199"/>
                          </a:cubicBezTo>
                          <a:cubicBezTo>
                            <a:pt x="37879" y="19961"/>
                            <a:pt x="39100" y="27100"/>
                            <a:pt x="39100" y="36615"/>
                          </a:cubicBezTo>
                          <a:cubicBezTo>
                            <a:pt x="39100" y="46170"/>
                            <a:pt x="37879" y="53324"/>
                            <a:pt x="35438" y="58076"/>
                          </a:cubicBezTo>
                          <a:cubicBezTo>
                            <a:pt x="33008" y="62839"/>
                            <a:pt x="29356" y="65220"/>
                            <a:pt x="24485" y="65220"/>
                          </a:cubicBezTo>
                          <a:close/>
                          <a:moveTo>
                            <a:pt x="24485" y="72662"/>
                          </a:moveTo>
                          <a:cubicBezTo>
                            <a:pt x="32273" y="72662"/>
                            <a:pt x="38222" y="69581"/>
                            <a:pt x="42329" y="63419"/>
                          </a:cubicBezTo>
                          <a:cubicBezTo>
                            <a:pt x="46437" y="57268"/>
                            <a:pt x="48491" y="48333"/>
                            <a:pt x="48491" y="36615"/>
                          </a:cubicBezTo>
                          <a:cubicBezTo>
                            <a:pt x="48491" y="24927"/>
                            <a:pt x="46437" y="16003"/>
                            <a:pt x="42329" y="9841"/>
                          </a:cubicBezTo>
                          <a:cubicBezTo>
                            <a:pt x="38222" y="3690"/>
                            <a:pt x="32273" y="614"/>
                            <a:pt x="24485" y="614"/>
                          </a:cubicBezTo>
                          <a:cubicBezTo>
                            <a:pt x="16706" y="614"/>
                            <a:pt x="10763" y="3690"/>
                            <a:pt x="6655" y="9841"/>
                          </a:cubicBezTo>
                          <a:cubicBezTo>
                            <a:pt x="2547" y="16003"/>
                            <a:pt x="494" y="24927"/>
                            <a:pt x="494" y="36615"/>
                          </a:cubicBezTo>
                          <a:cubicBezTo>
                            <a:pt x="494" y="48333"/>
                            <a:pt x="2547" y="57268"/>
                            <a:pt x="6655" y="63419"/>
                          </a:cubicBezTo>
                          <a:cubicBezTo>
                            <a:pt x="10763" y="69581"/>
                            <a:pt x="16706" y="72662"/>
                            <a:pt x="24485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9" name="Freeform: Shape 538">
                      <a:extLst>
                        <a:ext uri="{FF2B5EF4-FFF2-40B4-BE49-F238E27FC236}">
                          <a16:creationId xmlns:a16="http://schemas.microsoft.com/office/drawing/2014/main" id="{E1E8F911-94DD-4453-9778-0A36BADD3475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365030" y="6119449"/>
                      <a:ext cx="41344" cy="69443"/>
                    </a:xfrm>
                    <a:custGeom>
                      <a:avLst/>
                      <a:gdLst>
                        <a:gd name="connsiteX0" fmla="*/ 1852 w 41344"/>
                        <a:gd name="connsiteY0" fmla="*/ 8512 h 69443"/>
                        <a:gd name="connsiteX1" fmla="*/ 17196 w 41344"/>
                        <a:gd name="connsiteY1" fmla="*/ 8512 h 69443"/>
                        <a:gd name="connsiteX2" fmla="*/ 17196 w 41344"/>
                        <a:gd name="connsiteY2" fmla="*/ 61495 h 69443"/>
                        <a:gd name="connsiteX3" fmla="*/ 498 w 41344"/>
                        <a:gd name="connsiteY3" fmla="*/ 58147 h 69443"/>
                        <a:gd name="connsiteX4" fmla="*/ 498 w 41344"/>
                        <a:gd name="connsiteY4" fmla="*/ 66704 h 69443"/>
                        <a:gd name="connsiteX5" fmla="*/ 17107 w 41344"/>
                        <a:gd name="connsiteY5" fmla="*/ 70053 h 69443"/>
                        <a:gd name="connsiteX6" fmla="*/ 26498 w 41344"/>
                        <a:gd name="connsiteY6" fmla="*/ 70053 h 69443"/>
                        <a:gd name="connsiteX7" fmla="*/ 26498 w 41344"/>
                        <a:gd name="connsiteY7" fmla="*/ 8512 h 69443"/>
                        <a:gd name="connsiteX8" fmla="*/ 41842 w 41344"/>
                        <a:gd name="connsiteY8" fmla="*/ 8512 h 69443"/>
                        <a:gd name="connsiteX9" fmla="*/ 41842 w 41344"/>
                        <a:gd name="connsiteY9" fmla="*/ 610 h 69443"/>
                        <a:gd name="connsiteX10" fmla="*/ 1852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852" y="8512"/>
                          </a:moveTo>
                          <a:lnTo>
                            <a:pt x="17196" y="8512"/>
                          </a:lnTo>
                          <a:lnTo>
                            <a:pt x="17196" y="61495"/>
                          </a:lnTo>
                          <a:lnTo>
                            <a:pt x="498" y="58147"/>
                          </a:lnTo>
                          <a:lnTo>
                            <a:pt x="498" y="66704"/>
                          </a:lnTo>
                          <a:lnTo>
                            <a:pt x="17107" y="70053"/>
                          </a:lnTo>
                          <a:lnTo>
                            <a:pt x="26498" y="70053"/>
                          </a:lnTo>
                          <a:lnTo>
                            <a:pt x="26498" y="8512"/>
                          </a:lnTo>
                          <a:lnTo>
                            <a:pt x="41842" y="8512"/>
                          </a:lnTo>
                          <a:lnTo>
                            <a:pt x="41842" y="610"/>
                          </a:lnTo>
                          <a:lnTo>
                            <a:pt x="1852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0" name="Freeform: Shape 539">
                      <a:extLst>
                        <a:ext uri="{FF2B5EF4-FFF2-40B4-BE49-F238E27FC236}">
                          <a16:creationId xmlns:a16="http://schemas.microsoft.com/office/drawing/2014/main" id="{555E0751-4366-44AC-BAF3-3E2D71A078B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407794" y="6079558"/>
                      <a:ext cx="47952" cy="72047"/>
                    </a:xfrm>
                    <a:custGeom>
                      <a:avLst/>
                      <a:gdLst>
                        <a:gd name="connsiteX0" fmla="*/ 25298 w 47952"/>
                        <a:gd name="connsiteY0" fmla="*/ 40417 h 72047"/>
                        <a:gd name="connsiteX1" fmla="*/ 15267 w 47952"/>
                        <a:gd name="connsiteY1" fmla="*/ 36086 h 72047"/>
                        <a:gd name="connsiteX2" fmla="*/ 11576 w 47952"/>
                        <a:gd name="connsiteY2" fmla="*/ 24240 h 72047"/>
                        <a:gd name="connsiteX3" fmla="*/ 15267 w 47952"/>
                        <a:gd name="connsiteY3" fmla="*/ 12393 h 72047"/>
                        <a:gd name="connsiteX4" fmla="*/ 25298 w 47952"/>
                        <a:gd name="connsiteY4" fmla="*/ 8047 h 72047"/>
                        <a:gd name="connsiteX5" fmla="*/ 35314 w 47952"/>
                        <a:gd name="connsiteY5" fmla="*/ 12393 h 72047"/>
                        <a:gd name="connsiteX6" fmla="*/ 39005 w 47952"/>
                        <a:gd name="connsiteY6" fmla="*/ 24240 h 72047"/>
                        <a:gd name="connsiteX7" fmla="*/ 35314 w 47952"/>
                        <a:gd name="connsiteY7" fmla="*/ 36086 h 72047"/>
                        <a:gd name="connsiteX8" fmla="*/ 25298 w 47952"/>
                        <a:gd name="connsiteY8" fmla="*/ 40417 h 72047"/>
                        <a:gd name="connsiteX9" fmla="*/ 43946 w 47952"/>
                        <a:gd name="connsiteY9" fmla="*/ 69870 h 72047"/>
                        <a:gd name="connsiteX10" fmla="*/ 43946 w 47952"/>
                        <a:gd name="connsiteY10" fmla="*/ 61313 h 72047"/>
                        <a:gd name="connsiteX11" fmla="*/ 36802 w 47952"/>
                        <a:gd name="connsiteY11" fmla="*/ 63858 h 72047"/>
                        <a:gd name="connsiteX12" fmla="*/ 29659 w 47952"/>
                        <a:gd name="connsiteY12" fmla="*/ 64751 h 72047"/>
                        <a:gd name="connsiteX13" fmla="*/ 15445 w 47952"/>
                        <a:gd name="connsiteY13" fmla="*/ 58470 h 72047"/>
                        <a:gd name="connsiteX14" fmla="*/ 9849 w 47952"/>
                        <a:gd name="connsiteY14" fmla="*/ 39494 h 72047"/>
                        <a:gd name="connsiteX15" fmla="*/ 16725 w 47952"/>
                        <a:gd name="connsiteY15" fmla="*/ 45701 h 72047"/>
                        <a:gd name="connsiteX16" fmla="*/ 25849 w 47952"/>
                        <a:gd name="connsiteY16" fmla="*/ 47859 h 72047"/>
                        <a:gd name="connsiteX17" fmla="*/ 42383 w 47952"/>
                        <a:gd name="connsiteY17" fmla="*/ 41504 h 72047"/>
                        <a:gd name="connsiteX18" fmla="*/ 48455 w 47952"/>
                        <a:gd name="connsiteY18" fmla="*/ 24240 h 72047"/>
                        <a:gd name="connsiteX19" fmla="*/ 42130 w 47952"/>
                        <a:gd name="connsiteY19" fmla="*/ 7065 h 72047"/>
                        <a:gd name="connsiteX20" fmla="*/ 25298 w 47952"/>
                        <a:gd name="connsiteY20" fmla="*/ 606 h 72047"/>
                        <a:gd name="connsiteX21" fmla="*/ 6873 w 47952"/>
                        <a:gd name="connsiteY21" fmla="*/ 9833 h 72047"/>
                        <a:gd name="connsiteX22" fmla="*/ 503 w 47952"/>
                        <a:gd name="connsiteY22" fmla="*/ 36607 h 72047"/>
                        <a:gd name="connsiteX23" fmla="*/ 8317 w 47952"/>
                        <a:gd name="connsiteY23" fmla="*/ 62860 h 72047"/>
                        <a:gd name="connsiteX24" fmla="*/ 29286 w 47952"/>
                        <a:gd name="connsiteY24" fmla="*/ 72653 h 72047"/>
                        <a:gd name="connsiteX25" fmla="*/ 36430 w 47952"/>
                        <a:gd name="connsiteY25" fmla="*/ 71954 h 72047"/>
                        <a:gd name="connsiteX26" fmla="*/ 43946 w 47952"/>
                        <a:gd name="connsiteY26" fmla="*/ 6987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7952" h="72047">
                          <a:moveTo>
                            <a:pt x="25298" y="40417"/>
                          </a:moveTo>
                          <a:cubicBezTo>
                            <a:pt x="21081" y="40417"/>
                            <a:pt x="17737" y="38974"/>
                            <a:pt x="15267" y="36086"/>
                          </a:cubicBezTo>
                          <a:cubicBezTo>
                            <a:pt x="12806" y="33209"/>
                            <a:pt x="11576" y="29260"/>
                            <a:pt x="11576" y="24240"/>
                          </a:cubicBezTo>
                          <a:cubicBezTo>
                            <a:pt x="11576" y="19249"/>
                            <a:pt x="12806" y="15300"/>
                            <a:pt x="15267" y="12393"/>
                          </a:cubicBezTo>
                          <a:cubicBezTo>
                            <a:pt x="17737" y="9496"/>
                            <a:pt x="21081" y="8047"/>
                            <a:pt x="25298" y="8047"/>
                          </a:cubicBezTo>
                          <a:cubicBezTo>
                            <a:pt x="29515" y="8047"/>
                            <a:pt x="32853" y="9496"/>
                            <a:pt x="35314" y="12393"/>
                          </a:cubicBezTo>
                          <a:cubicBezTo>
                            <a:pt x="37775" y="15300"/>
                            <a:pt x="39005" y="19249"/>
                            <a:pt x="39005" y="24240"/>
                          </a:cubicBezTo>
                          <a:cubicBezTo>
                            <a:pt x="39005" y="29260"/>
                            <a:pt x="37775" y="33209"/>
                            <a:pt x="35314" y="36086"/>
                          </a:cubicBezTo>
                          <a:cubicBezTo>
                            <a:pt x="32853" y="38974"/>
                            <a:pt x="29515" y="40417"/>
                            <a:pt x="25298" y="40417"/>
                          </a:cubicBezTo>
                          <a:close/>
                          <a:moveTo>
                            <a:pt x="43946" y="69870"/>
                          </a:moveTo>
                          <a:lnTo>
                            <a:pt x="43946" y="61313"/>
                          </a:lnTo>
                          <a:cubicBezTo>
                            <a:pt x="41585" y="62424"/>
                            <a:pt x="39203" y="63272"/>
                            <a:pt x="36802" y="63858"/>
                          </a:cubicBezTo>
                          <a:cubicBezTo>
                            <a:pt x="34401" y="64453"/>
                            <a:pt x="32020" y="64751"/>
                            <a:pt x="29659" y="64751"/>
                          </a:cubicBezTo>
                          <a:cubicBezTo>
                            <a:pt x="23457" y="64751"/>
                            <a:pt x="18720" y="62657"/>
                            <a:pt x="15445" y="58470"/>
                          </a:cubicBezTo>
                          <a:cubicBezTo>
                            <a:pt x="12181" y="54283"/>
                            <a:pt x="10316" y="47958"/>
                            <a:pt x="9849" y="39494"/>
                          </a:cubicBezTo>
                          <a:cubicBezTo>
                            <a:pt x="11675" y="42193"/>
                            <a:pt x="13967" y="44262"/>
                            <a:pt x="16725" y="45701"/>
                          </a:cubicBezTo>
                          <a:cubicBezTo>
                            <a:pt x="19494" y="47139"/>
                            <a:pt x="22535" y="47859"/>
                            <a:pt x="25849" y="47859"/>
                          </a:cubicBezTo>
                          <a:cubicBezTo>
                            <a:pt x="32824" y="47859"/>
                            <a:pt x="38335" y="45740"/>
                            <a:pt x="42383" y="41504"/>
                          </a:cubicBezTo>
                          <a:cubicBezTo>
                            <a:pt x="46431" y="37277"/>
                            <a:pt x="48455" y="31522"/>
                            <a:pt x="48455" y="24240"/>
                          </a:cubicBezTo>
                          <a:cubicBezTo>
                            <a:pt x="48455" y="17106"/>
                            <a:pt x="46347" y="11381"/>
                            <a:pt x="42130" y="7065"/>
                          </a:cubicBezTo>
                          <a:cubicBezTo>
                            <a:pt x="37913" y="2759"/>
                            <a:pt x="32303" y="606"/>
                            <a:pt x="25298" y="606"/>
                          </a:cubicBezTo>
                          <a:cubicBezTo>
                            <a:pt x="17261" y="606"/>
                            <a:pt x="11119" y="3681"/>
                            <a:pt x="6873" y="9833"/>
                          </a:cubicBezTo>
                          <a:cubicBezTo>
                            <a:pt x="2626" y="15995"/>
                            <a:pt x="503" y="24919"/>
                            <a:pt x="503" y="36607"/>
                          </a:cubicBezTo>
                          <a:cubicBezTo>
                            <a:pt x="503" y="47581"/>
                            <a:pt x="3108" y="56332"/>
                            <a:pt x="8317" y="62860"/>
                          </a:cubicBezTo>
                          <a:cubicBezTo>
                            <a:pt x="13525" y="69389"/>
                            <a:pt x="20515" y="72653"/>
                            <a:pt x="29286" y="72653"/>
                          </a:cubicBezTo>
                          <a:cubicBezTo>
                            <a:pt x="31648" y="72653"/>
                            <a:pt x="34029" y="72420"/>
                            <a:pt x="36430" y="71954"/>
                          </a:cubicBezTo>
                          <a:cubicBezTo>
                            <a:pt x="38831" y="71488"/>
                            <a:pt x="41337" y="70793"/>
                            <a:pt x="43946" y="698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2" name="Graphic 2">
                  <a:extLst>
                    <a:ext uri="{FF2B5EF4-FFF2-40B4-BE49-F238E27FC236}">
                      <a16:creationId xmlns:a16="http://schemas.microsoft.com/office/drawing/2014/main" id="{6B75423B-B8BF-437F-8DAE-2232BDAB9AAA}"/>
                    </a:ext>
                  </a:extLst>
                </p:cNvPr>
                <p:cNvGrpSpPr/>
                <p:nvPr/>
              </p:nvGrpSpPr>
              <p:grpSpPr>
                <a:xfrm>
                  <a:off x="10504328" y="6000750"/>
                  <a:ext cx="220421" cy="274490"/>
                  <a:chOff x="10504328" y="6000750"/>
                  <a:chExt cx="220421" cy="274490"/>
                </a:xfrm>
                <a:solidFill>
                  <a:srgbClr val="000000"/>
                </a:solidFill>
              </p:grpSpPr>
              <p:sp>
                <p:nvSpPr>
                  <p:cNvPr id="529" name="Freeform: Shape 528">
                    <a:extLst>
                      <a:ext uri="{FF2B5EF4-FFF2-40B4-BE49-F238E27FC236}">
                        <a16:creationId xmlns:a16="http://schemas.microsoft.com/office/drawing/2014/main" id="{CAE62E0F-E9F8-4CF7-81CB-F34281FE56DB}"/>
                      </a:ext>
                    </a:extLst>
                  </p:cNvPr>
                  <p:cNvSpPr/>
                  <p:nvPr/>
                </p:nvSpPr>
                <p:spPr>
                  <a:xfrm>
                    <a:off x="10620375" y="6000750"/>
                    <a:ext cx="9525" cy="33337"/>
                  </a:xfrm>
                  <a:custGeom>
                    <a:avLst/>
                    <a:gdLst>
                      <a:gd name="connsiteX0" fmla="*/ 555 w 9525"/>
                      <a:gd name="connsiteY0" fmla="*/ 630 h 33337"/>
                      <a:gd name="connsiteX1" fmla="*/ 555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555" y="630"/>
                        </a:moveTo>
                        <a:lnTo>
                          <a:pt x="555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30" name="Graphic 2">
                    <a:extLst>
                      <a:ext uri="{FF2B5EF4-FFF2-40B4-BE49-F238E27FC236}">
                        <a16:creationId xmlns:a16="http://schemas.microsoft.com/office/drawing/2014/main" id="{CBFC5223-0B74-4EFD-A137-79836151FC66}"/>
                      </a:ext>
                    </a:extLst>
                  </p:cNvPr>
                  <p:cNvGrpSpPr/>
                  <p:nvPr/>
                </p:nvGrpSpPr>
                <p:grpSpPr>
                  <a:xfrm>
                    <a:off x="10504328" y="6073952"/>
                    <a:ext cx="220421" cy="201287"/>
                    <a:chOff x="10504328" y="6073952"/>
                    <a:chExt cx="220421" cy="201287"/>
                  </a:xfrm>
                  <a:solidFill>
                    <a:srgbClr val="000000"/>
                  </a:solidFill>
                </p:grpSpPr>
                <p:sp>
                  <p:nvSpPr>
                    <p:cNvPr id="531" name="Freeform: Shape 530">
                      <a:extLst>
                        <a:ext uri="{FF2B5EF4-FFF2-40B4-BE49-F238E27FC236}">
                          <a16:creationId xmlns:a16="http://schemas.microsoft.com/office/drawing/2014/main" id="{B3882750-A0F7-469D-8FC7-71783102ABB1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521892" y="6197610"/>
                      <a:ext cx="44082" cy="70693"/>
                    </a:xfrm>
                    <a:custGeom>
                      <a:avLst/>
                      <a:gdLst>
                        <a:gd name="connsiteX0" fmla="*/ 11813 w 44082"/>
                        <a:gd name="connsiteY0" fmla="*/ 8520 h 70693"/>
                        <a:gd name="connsiteX1" fmla="*/ 44599 w 44082"/>
                        <a:gd name="connsiteY1" fmla="*/ 8520 h 70693"/>
                        <a:gd name="connsiteX2" fmla="*/ 44599 w 44082"/>
                        <a:gd name="connsiteY2" fmla="*/ 617 h 70693"/>
                        <a:gd name="connsiteX3" fmla="*/ 517 w 44082"/>
                        <a:gd name="connsiteY3" fmla="*/ 617 h 70693"/>
                        <a:gd name="connsiteX4" fmla="*/ 517 w 44082"/>
                        <a:gd name="connsiteY4" fmla="*/ 8520 h 70693"/>
                        <a:gd name="connsiteX5" fmla="*/ 15087 w 44082"/>
                        <a:gd name="connsiteY5" fmla="*/ 23373 h 70693"/>
                        <a:gd name="connsiteX6" fmla="*/ 26695 w 44082"/>
                        <a:gd name="connsiteY6" fmla="*/ 35413 h 70693"/>
                        <a:gd name="connsiteX7" fmla="*/ 32991 w 44082"/>
                        <a:gd name="connsiteY7" fmla="*/ 43986 h 70693"/>
                        <a:gd name="connsiteX8" fmla="*/ 34792 w 44082"/>
                        <a:gd name="connsiteY8" fmla="*/ 50891 h 70693"/>
                        <a:gd name="connsiteX9" fmla="*/ 30907 w 44082"/>
                        <a:gd name="connsiteY9" fmla="*/ 59910 h 70693"/>
                        <a:gd name="connsiteX10" fmla="*/ 20787 w 44082"/>
                        <a:gd name="connsiteY10" fmla="*/ 63408 h 70693"/>
                        <a:gd name="connsiteX11" fmla="*/ 11455 w 44082"/>
                        <a:gd name="connsiteY11" fmla="*/ 61875 h 70693"/>
                        <a:gd name="connsiteX12" fmla="*/ 978 w 44082"/>
                        <a:gd name="connsiteY12" fmla="*/ 57217 h 70693"/>
                        <a:gd name="connsiteX13" fmla="*/ 978 w 44082"/>
                        <a:gd name="connsiteY13" fmla="*/ 66712 h 70693"/>
                        <a:gd name="connsiteX14" fmla="*/ 11574 w 44082"/>
                        <a:gd name="connsiteY14" fmla="*/ 70150 h 70693"/>
                        <a:gd name="connsiteX15" fmla="*/ 20608 w 44082"/>
                        <a:gd name="connsiteY15" fmla="*/ 71311 h 70693"/>
                        <a:gd name="connsiteX16" fmla="*/ 37813 w 44082"/>
                        <a:gd name="connsiteY16" fmla="*/ 65908 h 70693"/>
                        <a:gd name="connsiteX17" fmla="*/ 44227 w 44082"/>
                        <a:gd name="connsiteY17" fmla="*/ 51502 h 70693"/>
                        <a:gd name="connsiteX18" fmla="*/ 42620 w 44082"/>
                        <a:gd name="connsiteY18" fmla="*/ 43376 h 70693"/>
                        <a:gd name="connsiteX19" fmla="*/ 36786 w 44082"/>
                        <a:gd name="connsiteY19" fmla="*/ 34342 h 70693"/>
                        <a:gd name="connsiteX20" fmla="*/ 29389 w 44082"/>
                        <a:gd name="connsiteY20" fmla="*/ 26543 h 70693"/>
                        <a:gd name="connsiteX21" fmla="*/ 11813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813" y="8520"/>
                          </a:moveTo>
                          <a:lnTo>
                            <a:pt x="44599" y="8520"/>
                          </a:lnTo>
                          <a:lnTo>
                            <a:pt x="44599" y="617"/>
                          </a:lnTo>
                          <a:lnTo>
                            <a:pt x="517" y="617"/>
                          </a:lnTo>
                          <a:lnTo>
                            <a:pt x="517" y="8520"/>
                          </a:lnTo>
                          <a:cubicBezTo>
                            <a:pt x="4078" y="12211"/>
                            <a:pt x="8935" y="17162"/>
                            <a:pt x="15087" y="23373"/>
                          </a:cubicBezTo>
                          <a:cubicBezTo>
                            <a:pt x="21248" y="29594"/>
                            <a:pt x="25118" y="33607"/>
                            <a:pt x="26695" y="35413"/>
                          </a:cubicBezTo>
                          <a:cubicBezTo>
                            <a:pt x="29702" y="38787"/>
                            <a:pt x="31800" y="41644"/>
                            <a:pt x="32991" y="43986"/>
                          </a:cubicBezTo>
                          <a:cubicBezTo>
                            <a:pt x="34191" y="46327"/>
                            <a:pt x="34792" y="48629"/>
                            <a:pt x="34792" y="50891"/>
                          </a:cubicBezTo>
                          <a:cubicBezTo>
                            <a:pt x="34792" y="54582"/>
                            <a:pt x="33497" y="57589"/>
                            <a:pt x="30907" y="59910"/>
                          </a:cubicBezTo>
                          <a:cubicBezTo>
                            <a:pt x="28318" y="62242"/>
                            <a:pt x="24944" y="63408"/>
                            <a:pt x="20787" y="63408"/>
                          </a:cubicBezTo>
                          <a:cubicBezTo>
                            <a:pt x="17840" y="63408"/>
                            <a:pt x="14730" y="62897"/>
                            <a:pt x="11455" y="61875"/>
                          </a:cubicBezTo>
                          <a:cubicBezTo>
                            <a:pt x="8191" y="60853"/>
                            <a:pt x="4699" y="59300"/>
                            <a:pt x="978" y="57217"/>
                          </a:cubicBezTo>
                          <a:lnTo>
                            <a:pt x="978" y="66712"/>
                          </a:lnTo>
                          <a:cubicBezTo>
                            <a:pt x="4758" y="68230"/>
                            <a:pt x="8290" y="69376"/>
                            <a:pt x="11574" y="70150"/>
                          </a:cubicBezTo>
                          <a:cubicBezTo>
                            <a:pt x="14868" y="70924"/>
                            <a:pt x="17880" y="71311"/>
                            <a:pt x="20608" y="71311"/>
                          </a:cubicBezTo>
                          <a:cubicBezTo>
                            <a:pt x="27802" y="71311"/>
                            <a:pt x="33537" y="69510"/>
                            <a:pt x="37813" y="65908"/>
                          </a:cubicBezTo>
                          <a:cubicBezTo>
                            <a:pt x="42089" y="62316"/>
                            <a:pt x="44227" y="57514"/>
                            <a:pt x="44227" y="51502"/>
                          </a:cubicBezTo>
                          <a:cubicBezTo>
                            <a:pt x="44227" y="48644"/>
                            <a:pt x="43692" y="45935"/>
                            <a:pt x="42620" y="43376"/>
                          </a:cubicBezTo>
                          <a:cubicBezTo>
                            <a:pt x="41558" y="40826"/>
                            <a:pt x="39614" y="37814"/>
                            <a:pt x="36786" y="34342"/>
                          </a:cubicBezTo>
                          <a:cubicBezTo>
                            <a:pt x="36012" y="33439"/>
                            <a:pt x="33546" y="30839"/>
                            <a:pt x="29389" y="26543"/>
                          </a:cubicBezTo>
                          <a:cubicBezTo>
                            <a:pt x="25242" y="22247"/>
                            <a:pt x="19383" y="16239"/>
                            <a:pt x="11813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" name="Freeform: Shape 531">
                      <a:extLst>
                        <a:ext uri="{FF2B5EF4-FFF2-40B4-BE49-F238E27FC236}">
                          <a16:creationId xmlns:a16="http://schemas.microsoft.com/office/drawing/2014/main" id="{B9895C93-D71B-42B8-B183-18A3CE3E74F5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567757" y="6157690"/>
                      <a:ext cx="47997" cy="72047"/>
                    </a:xfrm>
                    <a:custGeom>
                      <a:avLst/>
                      <a:gdLst>
                        <a:gd name="connsiteX0" fmla="*/ 24511 w 47997"/>
                        <a:gd name="connsiteY0" fmla="*/ 65220 h 72047"/>
                        <a:gd name="connsiteX1" fmla="*/ 13602 w 47997"/>
                        <a:gd name="connsiteY1" fmla="*/ 58076 h 72047"/>
                        <a:gd name="connsiteX2" fmla="*/ 9956 w 47997"/>
                        <a:gd name="connsiteY2" fmla="*/ 36615 h 72047"/>
                        <a:gd name="connsiteX3" fmla="*/ 13602 w 47997"/>
                        <a:gd name="connsiteY3" fmla="*/ 15199 h 72047"/>
                        <a:gd name="connsiteX4" fmla="*/ 24511 w 47997"/>
                        <a:gd name="connsiteY4" fmla="*/ 8055 h 72047"/>
                        <a:gd name="connsiteX5" fmla="*/ 35465 w 47997"/>
                        <a:gd name="connsiteY5" fmla="*/ 15199 h 72047"/>
                        <a:gd name="connsiteX6" fmla="*/ 39126 w 47997"/>
                        <a:gd name="connsiteY6" fmla="*/ 36615 h 72047"/>
                        <a:gd name="connsiteX7" fmla="*/ 35465 w 47997"/>
                        <a:gd name="connsiteY7" fmla="*/ 58076 h 72047"/>
                        <a:gd name="connsiteX8" fmla="*/ 24511 w 47997"/>
                        <a:gd name="connsiteY8" fmla="*/ 65220 h 72047"/>
                        <a:gd name="connsiteX9" fmla="*/ 24511 w 47997"/>
                        <a:gd name="connsiteY9" fmla="*/ 72662 h 72047"/>
                        <a:gd name="connsiteX10" fmla="*/ 42356 w 47997"/>
                        <a:gd name="connsiteY10" fmla="*/ 63419 h 72047"/>
                        <a:gd name="connsiteX11" fmla="*/ 48517 w 47997"/>
                        <a:gd name="connsiteY11" fmla="*/ 36615 h 72047"/>
                        <a:gd name="connsiteX12" fmla="*/ 42356 w 47997"/>
                        <a:gd name="connsiteY12" fmla="*/ 9841 h 72047"/>
                        <a:gd name="connsiteX13" fmla="*/ 24511 w 47997"/>
                        <a:gd name="connsiteY13" fmla="*/ 614 h 72047"/>
                        <a:gd name="connsiteX14" fmla="*/ 6682 w 47997"/>
                        <a:gd name="connsiteY14" fmla="*/ 9841 h 72047"/>
                        <a:gd name="connsiteX15" fmla="*/ 520 w 47997"/>
                        <a:gd name="connsiteY15" fmla="*/ 36615 h 72047"/>
                        <a:gd name="connsiteX16" fmla="*/ 6682 w 47997"/>
                        <a:gd name="connsiteY16" fmla="*/ 63419 h 72047"/>
                        <a:gd name="connsiteX17" fmla="*/ 24511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511" y="65220"/>
                          </a:moveTo>
                          <a:cubicBezTo>
                            <a:pt x="19679" y="65220"/>
                            <a:pt x="16043" y="62839"/>
                            <a:pt x="13602" y="58076"/>
                          </a:cubicBezTo>
                          <a:cubicBezTo>
                            <a:pt x="11171" y="53324"/>
                            <a:pt x="9956" y="46170"/>
                            <a:pt x="9956" y="36615"/>
                          </a:cubicBezTo>
                          <a:cubicBezTo>
                            <a:pt x="9956" y="27100"/>
                            <a:pt x="11171" y="19961"/>
                            <a:pt x="13602" y="15199"/>
                          </a:cubicBezTo>
                          <a:cubicBezTo>
                            <a:pt x="16043" y="10437"/>
                            <a:pt x="19679" y="8055"/>
                            <a:pt x="24511" y="8055"/>
                          </a:cubicBezTo>
                          <a:cubicBezTo>
                            <a:pt x="29383" y="8055"/>
                            <a:pt x="33034" y="10437"/>
                            <a:pt x="35465" y="15199"/>
                          </a:cubicBezTo>
                          <a:cubicBezTo>
                            <a:pt x="37906" y="19961"/>
                            <a:pt x="39126" y="27100"/>
                            <a:pt x="39126" y="36615"/>
                          </a:cubicBezTo>
                          <a:cubicBezTo>
                            <a:pt x="39126" y="46170"/>
                            <a:pt x="37906" y="53324"/>
                            <a:pt x="35465" y="58076"/>
                          </a:cubicBezTo>
                          <a:cubicBezTo>
                            <a:pt x="33034" y="62839"/>
                            <a:pt x="29383" y="65220"/>
                            <a:pt x="24511" y="65220"/>
                          </a:cubicBezTo>
                          <a:close/>
                          <a:moveTo>
                            <a:pt x="24511" y="72662"/>
                          </a:moveTo>
                          <a:cubicBezTo>
                            <a:pt x="32300" y="72662"/>
                            <a:pt x="38248" y="69581"/>
                            <a:pt x="42356" y="63419"/>
                          </a:cubicBezTo>
                          <a:cubicBezTo>
                            <a:pt x="46463" y="57268"/>
                            <a:pt x="48517" y="48333"/>
                            <a:pt x="48517" y="36615"/>
                          </a:cubicBezTo>
                          <a:cubicBezTo>
                            <a:pt x="48517" y="24927"/>
                            <a:pt x="46463" y="16003"/>
                            <a:pt x="42356" y="9841"/>
                          </a:cubicBezTo>
                          <a:cubicBezTo>
                            <a:pt x="38248" y="3690"/>
                            <a:pt x="32300" y="614"/>
                            <a:pt x="24511" y="614"/>
                          </a:cubicBezTo>
                          <a:cubicBezTo>
                            <a:pt x="16733" y="614"/>
                            <a:pt x="10789" y="3690"/>
                            <a:pt x="6682" y="9841"/>
                          </a:cubicBezTo>
                          <a:cubicBezTo>
                            <a:pt x="2574" y="16003"/>
                            <a:pt x="520" y="24927"/>
                            <a:pt x="520" y="36615"/>
                          </a:cubicBezTo>
                          <a:cubicBezTo>
                            <a:pt x="520" y="48333"/>
                            <a:pt x="2574" y="57268"/>
                            <a:pt x="6682" y="63419"/>
                          </a:cubicBezTo>
                          <a:cubicBezTo>
                            <a:pt x="10789" y="69581"/>
                            <a:pt x="16733" y="72662"/>
                            <a:pt x="24511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" name="Freeform: Shape 532">
                      <a:extLst>
                        <a:ext uri="{FF2B5EF4-FFF2-40B4-BE49-F238E27FC236}">
                          <a16:creationId xmlns:a16="http://schemas.microsoft.com/office/drawing/2014/main" id="{472E4651-772F-44FB-8387-ADF0BBDA1D4B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618128" y="6119449"/>
                      <a:ext cx="41344" cy="69443"/>
                    </a:xfrm>
                    <a:custGeom>
                      <a:avLst/>
                      <a:gdLst>
                        <a:gd name="connsiteX0" fmla="*/ 1879 w 41344"/>
                        <a:gd name="connsiteY0" fmla="*/ 8512 h 69443"/>
                        <a:gd name="connsiteX1" fmla="*/ 17223 w 41344"/>
                        <a:gd name="connsiteY1" fmla="*/ 8512 h 69443"/>
                        <a:gd name="connsiteX2" fmla="*/ 17223 w 41344"/>
                        <a:gd name="connsiteY2" fmla="*/ 61495 h 69443"/>
                        <a:gd name="connsiteX3" fmla="*/ 524 w 41344"/>
                        <a:gd name="connsiteY3" fmla="*/ 58147 h 69443"/>
                        <a:gd name="connsiteX4" fmla="*/ 524 w 41344"/>
                        <a:gd name="connsiteY4" fmla="*/ 66704 h 69443"/>
                        <a:gd name="connsiteX5" fmla="*/ 17133 w 41344"/>
                        <a:gd name="connsiteY5" fmla="*/ 70053 h 69443"/>
                        <a:gd name="connsiteX6" fmla="*/ 26524 w 41344"/>
                        <a:gd name="connsiteY6" fmla="*/ 70053 h 69443"/>
                        <a:gd name="connsiteX7" fmla="*/ 26524 w 41344"/>
                        <a:gd name="connsiteY7" fmla="*/ 8512 h 69443"/>
                        <a:gd name="connsiteX8" fmla="*/ 41869 w 41344"/>
                        <a:gd name="connsiteY8" fmla="*/ 8512 h 69443"/>
                        <a:gd name="connsiteX9" fmla="*/ 41869 w 41344"/>
                        <a:gd name="connsiteY9" fmla="*/ 610 h 69443"/>
                        <a:gd name="connsiteX10" fmla="*/ 1879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879" y="8512"/>
                          </a:moveTo>
                          <a:lnTo>
                            <a:pt x="17223" y="8512"/>
                          </a:lnTo>
                          <a:lnTo>
                            <a:pt x="17223" y="61495"/>
                          </a:lnTo>
                          <a:lnTo>
                            <a:pt x="524" y="58147"/>
                          </a:lnTo>
                          <a:lnTo>
                            <a:pt x="524" y="66704"/>
                          </a:lnTo>
                          <a:lnTo>
                            <a:pt x="17133" y="70053"/>
                          </a:lnTo>
                          <a:lnTo>
                            <a:pt x="26524" y="70053"/>
                          </a:lnTo>
                          <a:lnTo>
                            <a:pt x="26524" y="8512"/>
                          </a:lnTo>
                          <a:lnTo>
                            <a:pt x="41869" y="8512"/>
                          </a:lnTo>
                          <a:lnTo>
                            <a:pt x="41869" y="610"/>
                          </a:lnTo>
                          <a:lnTo>
                            <a:pt x="1879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" name="Freeform: Shape 533">
                      <a:extLst>
                        <a:ext uri="{FF2B5EF4-FFF2-40B4-BE49-F238E27FC236}">
                          <a16:creationId xmlns:a16="http://schemas.microsoft.com/office/drawing/2014/main" id="{62193AAD-C405-46CF-82F0-B45C2FCE59AF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662135" y="6081136"/>
                      <a:ext cx="44648" cy="69443"/>
                    </a:xfrm>
                    <a:custGeom>
                      <a:avLst/>
                      <a:gdLst>
                        <a:gd name="connsiteX0" fmla="*/ 530 w 44648"/>
                        <a:gd name="connsiteY0" fmla="*/ 70049 h 69443"/>
                        <a:gd name="connsiteX1" fmla="*/ 45179 w 44648"/>
                        <a:gd name="connsiteY1" fmla="*/ 70049 h 69443"/>
                        <a:gd name="connsiteX2" fmla="*/ 45179 w 44648"/>
                        <a:gd name="connsiteY2" fmla="*/ 66045 h 69443"/>
                        <a:gd name="connsiteX3" fmla="*/ 19967 w 44648"/>
                        <a:gd name="connsiteY3" fmla="*/ 606 h 69443"/>
                        <a:gd name="connsiteX4" fmla="*/ 10159 w 44648"/>
                        <a:gd name="connsiteY4" fmla="*/ 606 h 69443"/>
                        <a:gd name="connsiteX5" fmla="*/ 33883 w 44648"/>
                        <a:gd name="connsiteY5" fmla="*/ 62131 h 69443"/>
                        <a:gd name="connsiteX6" fmla="*/ 530 w 44648"/>
                        <a:gd name="connsiteY6" fmla="*/ 62131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648" h="69443">
                          <a:moveTo>
                            <a:pt x="530" y="70049"/>
                          </a:moveTo>
                          <a:lnTo>
                            <a:pt x="45179" y="70049"/>
                          </a:lnTo>
                          <a:lnTo>
                            <a:pt x="45179" y="66045"/>
                          </a:lnTo>
                          <a:lnTo>
                            <a:pt x="19967" y="606"/>
                          </a:lnTo>
                          <a:lnTo>
                            <a:pt x="10159" y="606"/>
                          </a:lnTo>
                          <a:lnTo>
                            <a:pt x="33883" y="62131"/>
                          </a:lnTo>
                          <a:lnTo>
                            <a:pt x="530" y="621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3" name="Graphic 2">
                  <a:extLst>
                    <a:ext uri="{FF2B5EF4-FFF2-40B4-BE49-F238E27FC236}">
                      <a16:creationId xmlns:a16="http://schemas.microsoft.com/office/drawing/2014/main" id="{C460D225-1A10-4F5F-996A-74B6B25A4994}"/>
                    </a:ext>
                  </a:extLst>
                </p:cNvPr>
                <p:cNvGrpSpPr/>
                <p:nvPr/>
              </p:nvGrpSpPr>
              <p:grpSpPr>
                <a:xfrm>
                  <a:off x="10757417" y="6000750"/>
                  <a:ext cx="221664" cy="274490"/>
                  <a:chOff x="10757417" y="6000750"/>
                  <a:chExt cx="221664" cy="274490"/>
                </a:xfrm>
                <a:solidFill>
                  <a:srgbClr val="000000"/>
                </a:solidFill>
              </p:grpSpPr>
              <p:sp>
                <p:nvSpPr>
                  <p:cNvPr id="523" name="Freeform: Shape 522">
                    <a:extLst>
                      <a:ext uri="{FF2B5EF4-FFF2-40B4-BE49-F238E27FC236}">
                        <a16:creationId xmlns:a16="http://schemas.microsoft.com/office/drawing/2014/main" id="{479C0745-9E57-4E0F-B774-A159EEDEC6A1}"/>
                      </a:ext>
                    </a:extLst>
                  </p:cNvPr>
                  <p:cNvSpPr/>
                  <p:nvPr/>
                </p:nvSpPr>
                <p:spPr>
                  <a:xfrm>
                    <a:off x="10873463" y="6000750"/>
                    <a:ext cx="9525" cy="33337"/>
                  </a:xfrm>
                  <a:custGeom>
                    <a:avLst/>
                    <a:gdLst>
                      <a:gd name="connsiteX0" fmla="*/ 582 w 9525"/>
                      <a:gd name="connsiteY0" fmla="*/ 630 h 33337"/>
                      <a:gd name="connsiteX1" fmla="*/ 582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582" y="630"/>
                        </a:moveTo>
                        <a:lnTo>
                          <a:pt x="582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4" name="Graphic 2">
                    <a:extLst>
                      <a:ext uri="{FF2B5EF4-FFF2-40B4-BE49-F238E27FC236}">
                        <a16:creationId xmlns:a16="http://schemas.microsoft.com/office/drawing/2014/main" id="{DA3691F5-DB93-4DB8-9E6B-2B12D6FC28D8}"/>
                      </a:ext>
                    </a:extLst>
                  </p:cNvPr>
                  <p:cNvGrpSpPr/>
                  <p:nvPr/>
                </p:nvGrpSpPr>
                <p:grpSpPr>
                  <a:xfrm>
                    <a:off x="10757417" y="6072910"/>
                    <a:ext cx="221664" cy="202330"/>
                    <a:chOff x="10757417" y="6072910"/>
                    <a:chExt cx="221664" cy="202330"/>
                  </a:xfrm>
                  <a:solidFill>
                    <a:srgbClr val="000000"/>
                  </a:solidFill>
                </p:grpSpPr>
                <p:sp>
                  <p:nvSpPr>
                    <p:cNvPr id="525" name="Freeform: Shape 524">
                      <a:extLst>
                        <a:ext uri="{FF2B5EF4-FFF2-40B4-BE49-F238E27FC236}">
                          <a16:creationId xmlns:a16="http://schemas.microsoft.com/office/drawing/2014/main" id="{5FB7B3AD-F5FA-4D35-A1F8-69696C13C93D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774981" y="6197610"/>
                      <a:ext cx="44082" cy="70693"/>
                    </a:xfrm>
                    <a:custGeom>
                      <a:avLst/>
                      <a:gdLst>
                        <a:gd name="connsiteX0" fmla="*/ 11839 w 44082"/>
                        <a:gd name="connsiteY0" fmla="*/ 8520 h 70693"/>
                        <a:gd name="connsiteX1" fmla="*/ 44626 w 44082"/>
                        <a:gd name="connsiteY1" fmla="*/ 8520 h 70693"/>
                        <a:gd name="connsiteX2" fmla="*/ 44626 w 44082"/>
                        <a:gd name="connsiteY2" fmla="*/ 617 h 70693"/>
                        <a:gd name="connsiteX3" fmla="*/ 543 w 44082"/>
                        <a:gd name="connsiteY3" fmla="*/ 617 h 70693"/>
                        <a:gd name="connsiteX4" fmla="*/ 543 w 44082"/>
                        <a:gd name="connsiteY4" fmla="*/ 8520 h 70693"/>
                        <a:gd name="connsiteX5" fmla="*/ 15113 w 44082"/>
                        <a:gd name="connsiteY5" fmla="*/ 23373 h 70693"/>
                        <a:gd name="connsiteX6" fmla="*/ 26722 w 44082"/>
                        <a:gd name="connsiteY6" fmla="*/ 35413 h 70693"/>
                        <a:gd name="connsiteX7" fmla="*/ 33017 w 44082"/>
                        <a:gd name="connsiteY7" fmla="*/ 43986 h 70693"/>
                        <a:gd name="connsiteX8" fmla="*/ 34818 w 44082"/>
                        <a:gd name="connsiteY8" fmla="*/ 50891 h 70693"/>
                        <a:gd name="connsiteX9" fmla="*/ 30934 w 44082"/>
                        <a:gd name="connsiteY9" fmla="*/ 59910 h 70693"/>
                        <a:gd name="connsiteX10" fmla="*/ 20813 w 44082"/>
                        <a:gd name="connsiteY10" fmla="*/ 63408 h 70693"/>
                        <a:gd name="connsiteX11" fmla="*/ 11482 w 44082"/>
                        <a:gd name="connsiteY11" fmla="*/ 61875 h 70693"/>
                        <a:gd name="connsiteX12" fmla="*/ 1004 w 44082"/>
                        <a:gd name="connsiteY12" fmla="*/ 57217 h 70693"/>
                        <a:gd name="connsiteX13" fmla="*/ 1004 w 44082"/>
                        <a:gd name="connsiteY13" fmla="*/ 66712 h 70693"/>
                        <a:gd name="connsiteX14" fmla="*/ 11601 w 44082"/>
                        <a:gd name="connsiteY14" fmla="*/ 70150 h 70693"/>
                        <a:gd name="connsiteX15" fmla="*/ 20635 w 44082"/>
                        <a:gd name="connsiteY15" fmla="*/ 71311 h 70693"/>
                        <a:gd name="connsiteX16" fmla="*/ 37839 w 44082"/>
                        <a:gd name="connsiteY16" fmla="*/ 65908 h 70693"/>
                        <a:gd name="connsiteX17" fmla="*/ 44254 w 44082"/>
                        <a:gd name="connsiteY17" fmla="*/ 51502 h 70693"/>
                        <a:gd name="connsiteX18" fmla="*/ 42647 w 44082"/>
                        <a:gd name="connsiteY18" fmla="*/ 43376 h 70693"/>
                        <a:gd name="connsiteX19" fmla="*/ 36812 w 44082"/>
                        <a:gd name="connsiteY19" fmla="*/ 34342 h 70693"/>
                        <a:gd name="connsiteX20" fmla="*/ 29416 w 44082"/>
                        <a:gd name="connsiteY20" fmla="*/ 26543 h 70693"/>
                        <a:gd name="connsiteX21" fmla="*/ 11839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839" y="8520"/>
                          </a:moveTo>
                          <a:lnTo>
                            <a:pt x="44626" y="8520"/>
                          </a:lnTo>
                          <a:lnTo>
                            <a:pt x="44626" y="617"/>
                          </a:lnTo>
                          <a:lnTo>
                            <a:pt x="543" y="617"/>
                          </a:lnTo>
                          <a:lnTo>
                            <a:pt x="543" y="8520"/>
                          </a:lnTo>
                          <a:cubicBezTo>
                            <a:pt x="4105" y="12211"/>
                            <a:pt x="8962" y="17162"/>
                            <a:pt x="15113" y="23373"/>
                          </a:cubicBezTo>
                          <a:cubicBezTo>
                            <a:pt x="21275" y="29594"/>
                            <a:pt x="25144" y="33607"/>
                            <a:pt x="26722" y="35413"/>
                          </a:cubicBezTo>
                          <a:cubicBezTo>
                            <a:pt x="29728" y="38787"/>
                            <a:pt x="31827" y="41644"/>
                            <a:pt x="33017" y="43986"/>
                          </a:cubicBezTo>
                          <a:cubicBezTo>
                            <a:pt x="34218" y="46327"/>
                            <a:pt x="34818" y="48629"/>
                            <a:pt x="34818" y="50891"/>
                          </a:cubicBezTo>
                          <a:cubicBezTo>
                            <a:pt x="34818" y="54582"/>
                            <a:pt x="33523" y="57589"/>
                            <a:pt x="30934" y="59910"/>
                          </a:cubicBezTo>
                          <a:cubicBezTo>
                            <a:pt x="28344" y="62242"/>
                            <a:pt x="24971" y="63408"/>
                            <a:pt x="20813" y="63408"/>
                          </a:cubicBezTo>
                          <a:cubicBezTo>
                            <a:pt x="17867" y="63408"/>
                            <a:pt x="14756" y="62897"/>
                            <a:pt x="11482" y="61875"/>
                          </a:cubicBezTo>
                          <a:cubicBezTo>
                            <a:pt x="8218" y="60853"/>
                            <a:pt x="4725" y="59300"/>
                            <a:pt x="1004" y="57217"/>
                          </a:cubicBezTo>
                          <a:lnTo>
                            <a:pt x="1004" y="66712"/>
                          </a:lnTo>
                          <a:cubicBezTo>
                            <a:pt x="4785" y="68230"/>
                            <a:pt x="8317" y="69376"/>
                            <a:pt x="11601" y="70150"/>
                          </a:cubicBezTo>
                          <a:cubicBezTo>
                            <a:pt x="14895" y="70924"/>
                            <a:pt x="17906" y="71311"/>
                            <a:pt x="20635" y="71311"/>
                          </a:cubicBezTo>
                          <a:cubicBezTo>
                            <a:pt x="27828" y="71311"/>
                            <a:pt x="33563" y="69510"/>
                            <a:pt x="37839" y="65908"/>
                          </a:cubicBezTo>
                          <a:cubicBezTo>
                            <a:pt x="42116" y="62316"/>
                            <a:pt x="44254" y="57514"/>
                            <a:pt x="44254" y="51502"/>
                          </a:cubicBezTo>
                          <a:cubicBezTo>
                            <a:pt x="44254" y="48644"/>
                            <a:pt x="43718" y="45935"/>
                            <a:pt x="42647" y="43376"/>
                          </a:cubicBezTo>
                          <a:cubicBezTo>
                            <a:pt x="41585" y="40826"/>
                            <a:pt x="39640" y="37814"/>
                            <a:pt x="36812" y="34342"/>
                          </a:cubicBezTo>
                          <a:cubicBezTo>
                            <a:pt x="36039" y="33439"/>
                            <a:pt x="33573" y="30839"/>
                            <a:pt x="29416" y="26543"/>
                          </a:cubicBezTo>
                          <a:cubicBezTo>
                            <a:pt x="25268" y="22247"/>
                            <a:pt x="19410" y="16239"/>
                            <a:pt x="11839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6" name="Freeform: Shape 525">
                      <a:extLst>
                        <a:ext uri="{FF2B5EF4-FFF2-40B4-BE49-F238E27FC236}">
                          <a16:creationId xmlns:a16="http://schemas.microsoft.com/office/drawing/2014/main" id="{36EF077A-EBAA-4A24-959F-08D83F7E3B4C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820845" y="6157690"/>
                      <a:ext cx="47997" cy="72047"/>
                    </a:xfrm>
                    <a:custGeom>
                      <a:avLst/>
                      <a:gdLst>
                        <a:gd name="connsiteX0" fmla="*/ 24538 w 47997"/>
                        <a:gd name="connsiteY0" fmla="*/ 65220 h 72047"/>
                        <a:gd name="connsiteX1" fmla="*/ 13629 w 47997"/>
                        <a:gd name="connsiteY1" fmla="*/ 58076 h 72047"/>
                        <a:gd name="connsiteX2" fmla="*/ 9982 w 47997"/>
                        <a:gd name="connsiteY2" fmla="*/ 36615 h 72047"/>
                        <a:gd name="connsiteX3" fmla="*/ 13629 w 47997"/>
                        <a:gd name="connsiteY3" fmla="*/ 15199 h 72047"/>
                        <a:gd name="connsiteX4" fmla="*/ 24538 w 47997"/>
                        <a:gd name="connsiteY4" fmla="*/ 8055 h 72047"/>
                        <a:gd name="connsiteX5" fmla="*/ 35492 w 47997"/>
                        <a:gd name="connsiteY5" fmla="*/ 15199 h 72047"/>
                        <a:gd name="connsiteX6" fmla="*/ 39153 w 47997"/>
                        <a:gd name="connsiteY6" fmla="*/ 36615 h 72047"/>
                        <a:gd name="connsiteX7" fmla="*/ 35492 w 47997"/>
                        <a:gd name="connsiteY7" fmla="*/ 58076 h 72047"/>
                        <a:gd name="connsiteX8" fmla="*/ 24538 w 47997"/>
                        <a:gd name="connsiteY8" fmla="*/ 65220 h 72047"/>
                        <a:gd name="connsiteX9" fmla="*/ 24538 w 47997"/>
                        <a:gd name="connsiteY9" fmla="*/ 72662 h 72047"/>
                        <a:gd name="connsiteX10" fmla="*/ 42382 w 47997"/>
                        <a:gd name="connsiteY10" fmla="*/ 63419 h 72047"/>
                        <a:gd name="connsiteX11" fmla="*/ 48544 w 47997"/>
                        <a:gd name="connsiteY11" fmla="*/ 36615 h 72047"/>
                        <a:gd name="connsiteX12" fmla="*/ 42382 w 47997"/>
                        <a:gd name="connsiteY12" fmla="*/ 9841 h 72047"/>
                        <a:gd name="connsiteX13" fmla="*/ 24538 w 47997"/>
                        <a:gd name="connsiteY13" fmla="*/ 614 h 72047"/>
                        <a:gd name="connsiteX14" fmla="*/ 6708 w 47997"/>
                        <a:gd name="connsiteY14" fmla="*/ 9841 h 72047"/>
                        <a:gd name="connsiteX15" fmla="*/ 547 w 47997"/>
                        <a:gd name="connsiteY15" fmla="*/ 36615 h 72047"/>
                        <a:gd name="connsiteX16" fmla="*/ 6708 w 47997"/>
                        <a:gd name="connsiteY16" fmla="*/ 63419 h 72047"/>
                        <a:gd name="connsiteX17" fmla="*/ 24538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538" y="65220"/>
                          </a:moveTo>
                          <a:cubicBezTo>
                            <a:pt x="19706" y="65220"/>
                            <a:pt x="16070" y="62839"/>
                            <a:pt x="13629" y="58076"/>
                          </a:cubicBezTo>
                          <a:cubicBezTo>
                            <a:pt x="11198" y="53324"/>
                            <a:pt x="9982" y="46170"/>
                            <a:pt x="9982" y="36615"/>
                          </a:cubicBezTo>
                          <a:cubicBezTo>
                            <a:pt x="9982" y="27100"/>
                            <a:pt x="11198" y="19961"/>
                            <a:pt x="13629" y="15199"/>
                          </a:cubicBezTo>
                          <a:cubicBezTo>
                            <a:pt x="16070" y="10437"/>
                            <a:pt x="19706" y="8055"/>
                            <a:pt x="24538" y="8055"/>
                          </a:cubicBezTo>
                          <a:cubicBezTo>
                            <a:pt x="29409" y="8055"/>
                            <a:pt x="33061" y="10437"/>
                            <a:pt x="35492" y="15199"/>
                          </a:cubicBezTo>
                          <a:cubicBezTo>
                            <a:pt x="37932" y="19961"/>
                            <a:pt x="39153" y="27100"/>
                            <a:pt x="39153" y="36615"/>
                          </a:cubicBezTo>
                          <a:cubicBezTo>
                            <a:pt x="39153" y="46170"/>
                            <a:pt x="37932" y="53324"/>
                            <a:pt x="35492" y="58076"/>
                          </a:cubicBezTo>
                          <a:cubicBezTo>
                            <a:pt x="33061" y="62839"/>
                            <a:pt x="29409" y="65220"/>
                            <a:pt x="24538" y="65220"/>
                          </a:cubicBezTo>
                          <a:close/>
                          <a:moveTo>
                            <a:pt x="24538" y="72662"/>
                          </a:moveTo>
                          <a:cubicBezTo>
                            <a:pt x="32327" y="72662"/>
                            <a:pt x="38275" y="69581"/>
                            <a:pt x="42382" y="63419"/>
                          </a:cubicBezTo>
                          <a:cubicBezTo>
                            <a:pt x="46490" y="57268"/>
                            <a:pt x="48544" y="48333"/>
                            <a:pt x="48544" y="36615"/>
                          </a:cubicBezTo>
                          <a:cubicBezTo>
                            <a:pt x="48544" y="24927"/>
                            <a:pt x="46490" y="16003"/>
                            <a:pt x="42382" y="9841"/>
                          </a:cubicBezTo>
                          <a:cubicBezTo>
                            <a:pt x="38275" y="3690"/>
                            <a:pt x="32327" y="614"/>
                            <a:pt x="24538" y="614"/>
                          </a:cubicBezTo>
                          <a:cubicBezTo>
                            <a:pt x="16759" y="614"/>
                            <a:pt x="10816" y="3690"/>
                            <a:pt x="6708" y="9841"/>
                          </a:cubicBezTo>
                          <a:cubicBezTo>
                            <a:pt x="2601" y="16003"/>
                            <a:pt x="547" y="24927"/>
                            <a:pt x="547" y="36615"/>
                          </a:cubicBezTo>
                          <a:cubicBezTo>
                            <a:pt x="547" y="48333"/>
                            <a:pt x="2601" y="57268"/>
                            <a:pt x="6708" y="63419"/>
                          </a:cubicBezTo>
                          <a:cubicBezTo>
                            <a:pt x="10816" y="69581"/>
                            <a:pt x="16759" y="72662"/>
                            <a:pt x="24538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7" name="Freeform: Shape 526">
                      <a:extLst>
                        <a:ext uri="{FF2B5EF4-FFF2-40B4-BE49-F238E27FC236}">
                          <a16:creationId xmlns:a16="http://schemas.microsoft.com/office/drawing/2014/main" id="{6F0E243D-C82D-4362-A582-F09697F016A8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871217" y="6119449"/>
                      <a:ext cx="41344" cy="69443"/>
                    </a:xfrm>
                    <a:custGeom>
                      <a:avLst/>
                      <a:gdLst>
                        <a:gd name="connsiteX0" fmla="*/ 1905 w 41344"/>
                        <a:gd name="connsiteY0" fmla="*/ 8512 h 69443"/>
                        <a:gd name="connsiteX1" fmla="*/ 17249 w 41344"/>
                        <a:gd name="connsiteY1" fmla="*/ 8512 h 69443"/>
                        <a:gd name="connsiteX2" fmla="*/ 17249 w 41344"/>
                        <a:gd name="connsiteY2" fmla="*/ 61495 h 69443"/>
                        <a:gd name="connsiteX3" fmla="*/ 551 w 41344"/>
                        <a:gd name="connsiteY3" fmla="*/ 58147 h 69443"/>
                        <a:gd name="connsiteX4" fmla="*/ 551 w 41344"/>
                        <a:gd name="connsiteY4" fmla="*/ 66704 h 69443"/>
                        <a:gd name="connsiteX5" fmla="*/ 17160 w 41344"/>
                        <a:gd name="connsiteY5" fmla="*/ 70053 h 69443"/>
                        <a:gd name="connsiteX6" fmla="*/ 26551 w 41344"/>
                        <a:gd name="connsiteY6" fmla="*/ 70053 h 69443"/>
                        <a:gd name="connsiteX7" fmla="*/ 26551 w 41344"/>
                        <a:gd name="connsiteY7" fmla="*/ 8512 h 69443"/>
                        <a:gd name="connsiteX8" fmla="*/ 41895 w 41344"/>
                        <a:gd name="connsiteY8" fmla="*/ 8512 h 69443"/>
                        <a:gd name="connsiteX9" fmla="*/ 41895 w 41344"/>
                        <a:gd name="connsiteY9" fmla="*/ 610 h 69443"/>
                        <a:gd name="connsiteX10" fmla="*/ 1905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905" y="8512"/>
                          </a:moveTo>
                          <a:lnTo>
                            <a:pt x="17249" y="8512"/>
                          </a:lnTo>
                          <a:lnTo>
                            <a:pt x="17249" y="61495"/>
                          </a:lnTo>
                          <a:lnTo>
                            <a:pt x="551" y="58147"/>
                          </a:lnTo>
                          <a:lnTo>
                            <a:pt x="551" y="66704"/>
                          </a:lnTo>
                          <a:lnTo>
                            <a:pt x="17160" y="70053"/>
                          </a:lnTo>
                          <a:lnTo>
                            <a:pt x="26551" y="70053"/>
                          </a:lnTo>
                          <a:lnTo>
                            <a:pt x="26551" y="8512"/>
                          </a:lnTo>
                          <a:lnTo>
                            <a:pt x="41895" y="8512"/>
                          </a:lnTo>
                          <a:lnTo>
                            <a:pt x="41895" y="610"/>
                          </a:lnTo>
                          <a:lnTo>
                            <a:pt x="1905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8" name="Freeform: Shape 527">
                      <a:extLst>
                        <a:ext uri="{FF2B5EF4-FFF2-40B4-BE49-F238E27FC236}">
                          <a16:creationId xmlns:a16="http://schemas.microsoft.com/office/drawing/2014/main" id="{8E556E6B-F64C-48CC-8BDB-9F924AF9670F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0913872" y="6079788"/>
                      <a:ext cx="47624" cy="72047"/>
                    </a:xfrm>
                    <a:custGeom>
                      <a:avLst/>
                      <a:gdLst>
                        <a:gd name="connsiteX0" fmla="*/ 24369 w 47624"/>
                        <a:gd name="connsiteY0" fmla="*/ 34940 h 72047"/>
                        <a:gd name="connsiteX1" fmla="*/ 13832 w 47624"/>
                        <a:gd name="connsiteY1" fmla="*/ 31354 h 72047"/>
                        <a:gd name="connsiteX2" fmla="*/ 10007 w 47624"/>
                        <a:gd name="connsiteY2" fmla="*/ 21501 h 72047"/>
                        <a:gd name="connsiteX3" fmla="*/ 13832 w 47624"/>
                        <a:gd name="connsiteY3" fmla="*/ 11634 h 72047"/>
                        <a:gd name="connsiteX4" fmla="*/ 24369 w 47624"/>
                        <a:gd name="connsiteY4" fmla="*/ 8047 h 72047"/>
                        <a:gd name="connsiteX5" fmla="*/ 34921 w 47624"/>
                        <a:gd name="connsiteY5" fmla="*/ 11649 h 72047"/>
                        <a:gd name="connsiteX6" fmla="*/ 38791 w 47624"/>
                        <a:gd name="connsiteY6" fmla="*/ 21501 h 72047"/>
                        <a:gd name="connsiteX7" fmla="*/ 34951 w 47624"/>
                        <a:gd name="connsiteY7" fmla="*/ 31354 h 72047"/>
                        <a:gd name="connsiteX8" fmla="*/ 24369 w 47624"/>
                        <a:gd name="connsiteY8" fmla="*/ 34940 h 72047"/>
                        <a:gd name="connsiteX9" fmla="*/ 14978 w 47624"/>
                        <a:gd name="connsiteY9" fmla="*/ 38929 h 72047"/>
                        <a:gd name="connsiteX10" fmla="*/ 5557 w 47624"/>
                        <a:gd name="connsiteY10" fmla="*/ 44555 h 72047"/>
                        <a:gd name="connsiteX11" fmla="*/ 2194 w 47624"/>
                        <a:gd name="connsiteY11" fmla="*/ 54660 h 72047"/>
                        <a:gd name="connsiteX12" fmla="*/ 8117 w 47624"/>
                        <a:gd name="connsiteY12" fmla="*/ 67816 h 72047"/>
                        <a:gd name="connsiteX13" fmla="*/ 24369 w 47624"/>
                        <a:gd name="connsiteY13" fmla="*/ 72653 h 72047"/>
                        <a:gd name="connsiteX14" fmla="*/ 40651 w 47624"/>
                        <a:gd name="connsiteY14" fmla="*/ 67816 h 72047"/>
                        <a:gd name="connsiteX15" fmla="*/ 46559 w 47624"/>
                        <a:gd name="connsiteY15" fmla="*/ 54660 h 72047"/>
                        <a:gd name="connsiteX16" fmla="*/ 43181 w 47624"/>
                        <a:gd name="connsiteY16" fmla="*/ 44555 h 72047"/>
                        <a:gd name="connsiteX17" fmla="*/ 33820 w 47624"/>
                        <a:gd name="connsiteY17" fmla="*/ 38929 h 72047"/>
                        <a:gd name="connsiteX18" fmla="*/ 44386 w 47624"/>
                        <a:gd name="connsiteY18" fmla="*/ 32738 h 72047"/>
                        <a:gd name="connsiteX19" fmla="*/ 48181 w 47624"/>
                        <a:gd name="connsiteY19" fmla="*/ 21501 h 72047"/>
                        <a:gd name="connsiteX20" fmla="*/ 42020 w 47624"/>
                        <a:gd name="connsiteY20" fmla="*/ 5993 h 72047"/>
                        <a:gd name="connsiteX21" fmla="*/ 24369 w 47624"/>
                        <a:gd name="connsiteY21" fmla="*/ 606 h 72047"/>
                        <a:gd name="connsiteX22" fmla="*/ 6718 w 47624"/>
                        <a:gd name="connsiteY22" fmla="*/ 5993 h 72047"/>
                        <a:gd name="connsiteX23" fmla="*/ 557 w 47624"/>
                        <a:gd name="connsiteY23" fmla="*/ 21501 h 72047"/>
                        <a:gd name="connsiteX24" fmla="*/ 4366 w 47624"/>
                        <a:gd name="connsiteY24" fmla="*/ 32738 h 72047"/>
                        <a:gd name="connsiteX25" fmla="*/ 14978 w 47624"/>
                        <a:gd name="connsiteY25" fmla="*/ 38929 h 72047"/>
                        <a:gd name="connsiteX26" fmla="*/ 11540 w 47624"/>
                        <a:gd name="connsiteY26" fmla="*/ 53767 h 72047"/>
                        <a:gd name="connsiteX27" fmla="*/ 14904 w 47624"/>
                        <a:gd name="connsiteY27" fmla="*/ 45358 h 72047"/>
                        <a:gd name="connsiteX28" fmla="*/ 24369 w 47624"/>
                        <a:gd name="connsiteY28" fmla="*/ 42337 h 72047"/>
                        <a:gd name="connsiteX29" fmla="*/ 33835 w 47624"/>
                        <a:gd name="connsiteY29" fmla="*/ 45358 h 72047"/>
                        <a:gd name="connsiteX30" fmla="*/ 37258 w 47624"/>
                        <a:gd name="connsiteY30" fmla="*/ 53767 h 72047"/>
                        <a:gd name="connsiteX31" fmla="*/ 33835 w 47624"/>
                        <a:gd name="connsiteY31" fmla="*/ 62191 h 72047"/>
                        <a:gd name="connsiteX32" fmla="*/ 24369 w 47624"/>
                        <a:gd name="connsiteY32" fmla="*/ 65212 h 72047"/>
                        <a:gd name="connsiteX33" fmla="*/ 14904 w 47624"/>
                        <a:gd name="connsiteY33" fmla="*/ 62191 h 72047"/>
                        <a:gd name="connsiteX34" fmla="*/ 11540 w 47624"/>
                        <a:gd name="connsiteY34" fmla="*/ 53767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47624" h="72047">
                          <a:moveTo>
                            <a:pt x="24369" y="34940"/>
                          </a:moveTo>
                          <a:cubicBezTo>
                            <a:pt x="19904" y="34940"/>
                            <a:pt x="16392" y="33745"/>
                            <a:pt x="13832" y="31354"/>
                          </a:cubicBezTo>
                          <a:cubicBezTo>
                            <a:pt x="11282" y="28962"/>
                            <a:pt x="10007" y="25678"/>
                            <a:pt x="10007" y="21501"/>
                          </a:cubicBezTo>
                          <a:cubicBezTo>
                            <a:pt x="10007" y="17314"/>
                            <a:pt x="11282" y="14025"/>
                            <a:pt x="13832" y="11634"/>
                          </a:cubicBezTo>
                          <a:cubicBezTo>
                            <a:pt x="16392" y="9243"/>
                            <a:pt x="19904" y="8047"/>
                            <a:pt x="24369" y="8047"/>
                          </a:cubicBezTo>
                          <a:cubicBezTo>
                            <a:pt x="28834" y="8047"/>
                            <a:pt x="32351" y="9248"/>
                            <a:pt x="34921" y="11649"/>
                          </a:cubicBezTo>
                          <a:cubicBezTo>
                            <a:pt x="37501" y="14060"/>
                            <a:pt x="38791" y="17344"/>
                            <a:pt x="38791" y="21501"/>
                          </a:cubicBezTo>
                          <a:cubicBezTo>
                            <a:pt x="38791" y="25678"/>
                            <a:pt x="37511" y="28962"/>
                            <a:pt x="34951" y="31354"/>
                          </a:cubicBezTo>
                          <a:cubicBezTo>
                            <a:pt x="32401" y="33745"/>
                            <a:pt x="28874" y="34940"/>
                            <a:pt x="24369" y="34940"/>
                          </a:cubicBezTo>
                          <a:close/>
                          <a:moveTo>
                            <a:pt x="14978" y="38929"/>
                          </a:moveTo>
                          <a:cubicBezTo>
                            <a:pt x="10950" y="39921"/>
                            <a:pt x="7809" y="41796"/>
                            <a:pt x="5557" y="44555"/>
                          </a:cubicBezTo>
                          <a:cubicBezTo>
                            <a:pt x="3315" y="47323"/>
                            <a:pt x="2194" y="50691"/>
                            <a:pt x="2194" y="54660"/>
                          </a:cubicBezTo>
                          <a:cubicBezTo>
                            <a:pt x="2194" y="60206"/>
                            <a:pt x="4168" y="64592"/>
                            <a:pt x="8117" y="67816"/>
                          </a:cubicBezTo>
                          <a:cubicBezTo>
                            <a:pt x="12076" y="71041"/>
                            <a:pt x="17493" y="72653"/>
                            <a:pt x="24369" y="72653"/>
                          </a:cubicBezTo>
                          <a:cubicBezTo>
                            <a:pt x="31285" y="72653"/>
                            <a:pt x="36712" y="71041"/>
                            <a:pt x="40651" y="67816"/>
                          </a:cubicBezTo>
                          <a:cubicBezTo>
                            <a:pt x="44590" y="64592"/>
                            <a:pt x="46559" y="60206"/>
                            <a:pt x="46559" y="54660"/>
                          </a:cubicBezTo>
                          <a:cubicBezTo>
                            <a:pt x="46559" y="50691"/>
                            <a:pt x="45433" y="47323"/>
                            <a:pt x="43181" y="44555"/>
                          </a:cubicBezTo>
                          <a:cubicBezTo>
                            <a:pt x="40939" y="41796"/>
                            <a:pt x="37818" y="39921"/>
                            <a:pt x="33820" y="38929"/>
                          </a:cubicBezTo>
                          <a:cubicBezTo>
                            <a:pt x="38344" y="37877"/>
                            <a:pt x="41866" y="35813"/>
                            <a:pt x="44386" y="32738"/>
                          </a:cubicBezTo>
                          <a:cubicBezTo>
                            <a:pt x="46916" y="29672"/>
                            <a:pt x="48181" y="25926"/>
                            <a:pt x="48181" y="21501"/>
                          </a:cubicBezTo>
                          <a:cubicBezTo>
                            <a:pt x="48181" y="14764"/>
                            <a:pt x="46128" y="9595"/>
                            <a:pt x="42020" y="5993"/>
                          </a:cubicBezTo>
                          <a:cubicBezTo>
                            <a:pt x="37912" y="2402"/>
                            <a:pt x="32029" y="606"/>
                            <a:pt x="24369" y="606"/>
                          </a:cubicBezTo>
                          <a:cubicBezTo>
                            <a:pt x="16719" y="606"/>
                            <a:pt x="10836" y="2402"/>
                            <a:pt x="6718" y="5993"/>
                          </a:cubicBezTo>
                          <a:cubicBezTo>
                            <a:pt x="2610" y="9595"/>
                            <a:pt x="557" y="14764"/>
                            <a:pt x="557" y="21501"/>
                          </a:cubicBezTo>
                          <a:cubicBezTo>
                            <a:pt x="557" y="25926"/>
                            <a:pt x="1827" y="29672"/>
                            <a:pt x="4366" y="32738"/>
                          </a:cubicBezTo>
                          <a:cubicBezTo>
                            <a:pt x="6916" y="35813"/>
                            <a:pt x="10454" y="37877"/>
                            <a:pt x="14978" y="38929"/>
                          </a:cubicBezTo>
                          <a:close/>
                          <a:moveTo>
                            <a:pt x="11540" y="53767"/>
                          </a:moveTo>
                          <a:cubicBezTo>
                            <a:pt x="11540" y="50175"/>
                            <a:pt x="12661" y="47372"/>
                            <a:pt x="14904" y="45358"/>
                          </a:cubicBezTo>
                          <a:cubicBezTo>
                            <a:pt x="17156" y="43344"/>
                            <a:pt x="20311" y="42337"/>
                            <a:pt x="24369" y="42337"/>
                          </a:cubicBezTo>
                          <a:cubicBezTo>
                            <a:pt x="28407" y="42337"/>
                            <a:pt x="31562" y="43344"/>
                            <a:pt x="33835" y="45358"/>
                          </a:cubicBezTo>
                          <a:cubicBezTo>
                            <a:pt x="36117" y="47372"/>
                            <a:pt x="37258" y="50175"/>
                            <a:pt x="37258" y="53767"/>
                          </a:cubicBezTo>
                          <a:cubicBezTo>
                            <a:pt x="37258" y="57369"/>
                            <a:pt x="36117" y="60177"/>
                            <a:pt x="33835" y="62191"/>
                          </a:cubicBezTo>
                          <a:cubicBezTo>
                            <a:pt x="31562" y="64205"/>
                            <a:pt x="28407" y="65212"/>
                            <a:pt x="24369" y="65212"/>
                          </a:cubicBezTo>
                          <a:cubicBezTo>
                            <a:pt x="20311" y="65212"/>
                            <a:pt x="17156" y="64205"/>
                            <a:pt x="14904" y="62191"/>
                          </a:cubicBezTo>
                          <a:cubicBezTo>
                            <a:pt x="12661" y="60177"/>
                            <a:pt x="11540" y="57369"/>
                            <a:pt x="11540" y="5376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4" name="Graphic 2">
                  <a:extLst>
                    <a:ext uri="{FF2B5EF4-FFF2-40B4-BE49-F238E27FC236}">
                      <a16:creationId xmlns:a16="http://schemas.microsoft.com/office/drawing/2014/main" id="{48044B41-56C3-49C0-B5EB-C1D9249BE2BF}"/>
                    </a:ext>
                  </a:extLst>
                </p:cNvPr>
                <p:cNvGrpSpPr/>
                <p:nvPr/>
              </p:nvGrpSpPr>
              <p:grpSpPr>
                <a:xfrm>
                  <a:off x="11010515" y="6000750"/>
                  <a:ext cx="221527" cy="274490"/>
                  <a:chOff x="11010515" y="6000750"/>
                  <a:chExt cx="221527" cy="274490"/>
                </a:xfrm>
                <a:solidFill>
                  <a:srgbClr val="000000"/>
                </a:solidFill>
              </p:grpSpPr>
              <p:sp>
                <p:nvSpPr>
                  <p:cNvPr id="517" name="Freeform: Shape 516">
                    <a:extLst>
                      <a:ext uri="{FF2B5EF4-FFF2-40B4-BE49-F238E27FC236}">
                        <a16:creationId xmlns:a16="http://schemas.microsoft.com/office/drawing/2014/main" id="{78F5452E-AB6A-4270-AE0C-E7CC7025003D}"/>
                      </a:ext>
                    </a:extLst>
                  </p:cNvPr>
                  <p:cNvSpPr/>
                  <p:nvPr/>
                </p:nvSpPr>
                <p:spPr>
                  <a:xfrm>
                    <a:off x="11126562" y="6000750"/>
                    <a:ext cx="9525" cy="33337"/>
                  </a:xfrm>
                  <a:custGeom>
                    <a:avLst/>
                    <a:gdLst>
                      <a:gd name="connsiteX0" fmla="*/ 608 w 9525"/>
                      <a:gd name="connsiteY0" fmla="*/ 630 h 33337"/>
                      <a:gd name="connsiteX1" fmla="*/ 608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608" y="630"/>
                        </a:moveTo>
                        <a:lnTo>
                          <a:pt x="608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8" name="Graphic 2">
                    <a:extLst>
                      <a:ext uri="{FF2B5EF4-FFF2-40B4-BE49-F238E27FC236}">
                        <a16:creationId xmlns:a16="http://schemas.microsoft.com/office/drawing/2014/main" id="{3DD1D9D4-2662-4E3C-9842-4864D4168971}"/>
                      </a:ext>
                    </a:extLst>
                  </p:cNvPr>
                  <p:cNvGrpSpPr/>
                  <p:nvPr/>
                </p:nvGrpSpPr>
                <p:grpSpPr>
                  <a:xfrm>
                    <a:off x="11010515" y="6073024"/>
                    <a:ext cx="221527" cy="202215"/>
                    <a:chOff x="11010515" y="6073024"/>
                    <a:chExt cx="221527" cy="202215"/>
                  </a:xfrm>
                  <a:solidFill>
                    <a:srgbClr val="000000"/>
                  </a:solidFill>
                </p:grpSpPr>
                <p:sp>
                  <p:nvSpPr>
                    <p:cNvPr id="519" name="Freeform: Shape 518">
                      <a:extLst>
                        <a:ext uri="{FF2B5EF4-FFF2-40B4-BE49-F238E27FC236}">
                          <a16:creationId xmlns:a16="http://schemas.microsoft.com/office/drawing/2014/main" id="{2E85B0CE-6825-4435-BE4F-845485562AB9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028079" y="6197610"/>
                      <a:ext cx="44082" cy="70693"/>
                    </a:xfrm>
                    <a:custGeom>
                      <a:avLst/>
                      <a:gdLst>
                        <a:gd name="connsiteX0" fmla="*/ 11866 w 44082"/>
                        <a:gd name="connsiteY0" fmla="*/ 8520 h 70693"/>
                        <a:gd name="connsiteX1" fmla="*/ 44653 w 44082"/>
                        <a:gd name="connsiteY1" fmla="*/ 8520 h 70693"/>
                        <a:gd name="connsiteX2" fmla="*/ 44653 w 44082"/>
                        <a:gd name="connsiteY2" fmla="*/ 617 h 70693"/>
                        <a:gd name="connsiteX3" fmla="*/ 570 w 44082"/>
                        <a:gd name="connsiteY3" fmla="*/ 617 h 70693"/>
                        <a:gd name="connsiteX4" fmla="*/ 570 w 44082"/>
                        <a:gd name="connsiteY4" fmla="*/ 8520 h 70693"/>
                        <a:gd name="connsiteX5" fmla="*/ 15140 w 44082"/>
                        <a:gd name="connsiteY5" fmla="*/ 23373 h 70693"/>
                        <a:gd name="connsiteX6" fmla="*/ 26749 w 44082"/>
                        <a:gd name="connsiteY6" fmla="*/ 35413 h 70693"/>
                        <a:gd name="connsiteX7" fmla="*/ 33044 w 44082"/>
                        <a:gd name="connsiteY7" fmla="*/ 43986 h 70693"/>
                        <a:gd name="connsiteX8" fmla="*/ 34845 w 44082"/>
                        <a:gd name="connsiteY8" fmla="*/ 50891 h 70693"/>
                        <a:gd name="connsiteX9" fmla="*/ 30960 w 44082"/>
                        <a:gd name="connsiteY9" fmla="*/ 59910 h 70693"/>
                        <a:gd name="connsiteX10" fmla="*/ 20840 w 44082"/>
                        <a:gd name="connsiteY10" fmla="*/ 63408 h 70693"/>
                        <a:gd name="connsiteX11" fmla="*/ 11509 w 44082"/>
                        <a:gd name="connsiteY11" fmla="*/ 61875 h 70693"/>
                        <a:gd name="connsiteX12" fmla="*/ 1031 w 44082"/>
                        <a:gd name="connsiteY12" fmla="*/ 57217 h 70693"/>
                        <a:gd name="connsiteX13" fmla="*/ 1031 w 44082"/>
                        <a:gd name="connsiteY13" fmla="*/ 66712 h 70693"/>
                        <a:gd name="connsiteX14" fmla="*/ 11628 w 44082"/>
                        <a:gd name="connsiteY14" fmla="*/ 70150 h 70693"/>
                        <a:gd name="connsiteX15" fmla="*/ 20661 w 44082"/>
                        <a:gd name="connsiteY15" fmla="*/ 71311 h 70693"/>
                        <a:gd name="connsiteX16" fmla="*/ 37866 w 44082"/>
                        <a:gd name="connsiteY16" fmla="*/ 65908 h 70693"/>
                        <a:gd name="connsiteX17" fmla="*/ 44281 w 44082"/>
                        <a:gd name="connsiteY17" fmla="*/ 51502 h 70693"/>
                        <a:gd name="connsiteX18" fmla="*/ 42673 w 44082"/>
                        <a:gd name="connsiteY18" fmla="*/ 43376 h 70693"/>
                        <a:gd name="connsiteX19" fmla="*/ 36839 w 44082"/>
                        <a:gd name="connsiteY19" fmla="*/ 34342 h 70693"/>
                        <a:gd name="connsiteX20" fmla="*/ 29442 w 44082"/>
                        <a:gd name="connsiteY20" fmla="*/ 26543 h 70693"/>
                        <a:gd name="connsiteX21" fmla="*/ 11866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866" y="8520"/>
                          </a:moveTo>
                          <a:lnTo>
                            <a:pt x="44653" y="8520"/>
                          </a:lnTo>
                          <a:lnTo>
                            <a:pt x="44653" y="617"/>
                          </a:lnTo>
                          <a:lnTo>
                            <a:pt x="570" y="617"/>
                          </a:lnTo>
                          <a:lnTo>
                            <a:pt x="570" y="8520"/>
                          </a:lnTo>
                          <a:cubicBezTo>
                            <a:pt x="4132" y="12211"/>
                            <a:pt x="8988" y="17162"/>
                            <a:pt x="15140" y="23373"/>
                          </a:cubicBezTo>
                          <a:cubicBezTo>
                            <a:pt x="21301" y="29594"/>
                            <a:pt x="25171" y="33607"/>
                            <a:pt x="26749" y="35413"/>
                          </a:cubicBezTo>
                          <a:cubicBezTo>
                            <a:pt x="29755" y="38787"/>
                            <a:pt x="31853" y="41644"/>
                            <a:pt x="33044" y="43986"/>
                          </a:cubicBezTo>
                          <a:cubicBezTo>
                            <a:pt x="34245" y="46327"/>
                            <a:pt x="34845" y="48629"/>
                            <a:pt x="34845" y="50891"/>
                          </a:cubicBezTo>
                          <a:cubicBezTo>
                            <a:pt x="34845" y="54582"/>
                            <a:pt x="33550" y="57589"/>
                            <a:pt x="30960" y="59910"/>
                          </a:cubicBezTo>
                          <a:cubicBezTo>
                            <a:pt x="28371" y="62242"/>
                            <a:pt x="24997" y="63408"/>
                            <a:pt x="20840" y="63408"/>
                          </a:cubicBezTo>
                          <a:cubicBezTo>
                            <a:pt x="17893" y="63408"/>
                            <a:pt x="14783" y="62897"/>
                            <a:pt x="11509" y="61875"/>
                          </a:cubicBezTo>
                          <a:cubicBezTo>
                            <a:pt x="8244" y="60853"/>
                            <a:pt x="4752" y="59300"/>
                            <a:pt x="1031" y="57217"/>
                          </a:cubicBezTo>
                          <a:lnTo>
                            <a:pt x="1031" y="66712"/>
                          </a:lnTo>
                          <a:cubicBezTo>
                            <a:pt x="4811" y="68230"/>
                            <a:pt x="8343" y="69376"/>
                            <a:pt x="11628" y="70150"/>
                          </a:cubicBezTo>
                          <a:cubicBezTo>
                            <a:pt x="14922" y="70924"/>
                            <a:pt x="17933" y="71311"/>
                            <a:pt x="20661" y="71311"/>
                          </a:cubicBezTo>
                          <a:cubicBezTo>
                            <a:pt x="27855" y="71311"/>
                            <a:pt x="33590" y="69510"/>
                            <a:pt x="37866" y="65908"/>
                          </a:cubicBezTo>
                          <a:cubicBezTo>
                            <a:pt x="42142" y="62316"/>
                            <a:pt x="44281" y="57514"/>
                            <a:pt x="44281" y="51502"/>
                          </a:cubicBezTo>
                          <a:cubicBezTo>
                            <a:pt x="44281" y="48644"/>
                            <a:pt x="43745" y="45935"/>
                            <a:pt x="42673" y="43376"/>
                          </a:cubicBezTo>
                          <a:cubicBezTo>
                            <a:pt x="41612" y="40826"/>
                            <a:pt x="39667" y="37814"/>
                            <a:pt x="36839" y="34342"/>
                          </a:cubicBezTo>
                          <a:cubicBezTo>
                            <a:pt x="36065" y="33439"/>
                            <a:pt x="33600" y="30839"/>
                            <a:pt x="29442" y="26543"/>
                          </a:cubicBezTo>
                          <a:cubicBezTo>
                            <a:pt x="25295" y="22247"/>
                            <a:pt x="19436" y="16239"/>
                            <a:pt x="11866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0" name="Freeform: Shape 519">
                      <a:extLst>
                        <a:ext uri="{FF2B5EF4-FFF2-40B4-BE49-F238E27FC236}">
                          <a16:creationId xmlns:a16="http://schemas.microsoft.com/office/drawing/2014/main" id="{C4E72CF4-273C-424D-8429-886941235B8D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073944" y="6157690"/>
                      <a:ext cx="47997" cy="72047"/>
                    </a:xfrm>
                    <a:custGeom>
                      <a:avLst/>
                      <a:gdLst>
                        <a:gd name="connsiteX0" fmla="*/ 24564 w 47997"/>
                        <a:gd name="connsiteY0" fmla="*/ 65220 h 72047"/>
                        <a:gd name="connsiteX1" fmla="*/ 13655 w 47997"/>
                        <a:gd name="connsiteY1" fmla="*/ 58076 h 72047"/>
                        <a:gd name="connsiteX2" fmla="*/ 10009 w 47997"/>
                        <a:gd name="connsiteY2" fmla="*/ 36615 h 72047"/>
                        <a:gd name="connsiteX3" fmla="*/ 13655 w 47997"/>
                        <a:gd name="connsiteY3" fmla="*/ 15199 h 72047"/>
                        <a:gd name="connsiteX4" fmla="*/ 24564 w 47997"/>
                        <a:gd name="connsiteY4" fmla="*/ 8055 h 72047"/>
                        <a:gd name="connsiteX5" fmla="*/ 35518 w 47997"/>
                        <a:gd name="connsiteY5" fmla="*/ 15199 h 72047"/>
                        <a:gd name="connsiteX6" fmla="*/ 39179 w 47997"/>
                        <a:gd name="connsiteY6" fmla="*/ 36615 h 72047"/>
                        <a:gd name="connsiteX7" fmla="*/ 35518 w 47997"/>
                        <a:gd name="connsiteY7" fmla="*/ 58076 h 72047"/>
                        <a:gd name="connsiteX8" fmla="*/ 24564 w 47997"/>
                        <a:gd name="connsiteY8" fmla="*/ 65220 h 72047"/>
                        <a:gd name="connsiteX9" fmla="*/ 24564 w 47997"/>
                        <a:gd name="connsiteY9" fmla="*/ 72662 h 72047"/>
                        <a:gd name="connsiteX10" fmla="*/ 42409 w 47997"/>
                        <a:gd name="connsiteY10" fmla="*/ 63419 h 72047"/>
                        <a:gd name="connsiteX11" fmla="*/ 48570 w 47997"/>
                        <a:gd name="connsiteY11" fmla="*/ 36615 h 72047"/>
                        <a:gd name="connsiteX12" fmla="*/ 42409 w 47997"/>
                        <a:gd name="connsiteY12" fmla="*/ 9841 h 72047"/>
                        <a:gd name="connsiteX13" fmla="*/ 24564 w 47997"/>
                        <a:gd name="connsiteY13" fmla="*/ 614 h 72047"/>
                        <a:gd name="connsiteX14" fmla="*/ 6735 w 47997"/>
                        <a:gd name="connsiteY14" fmla="*/ 9841 h 72047"/>
                        <a:gd name="connsiteX15" fmla="*/ 573 w 47997"/>
                        <a:gd name="connsiteY15" fmla="*/ 36615 h 72047"/>
                        <a:gd name="connsiteX16" fmla="*/ 6735 w 47997"/>
                        <a:gd name="connsiteY16" fmla="*/ 63419 h 72047"/>
                        <a:gd name="connsiteX17" fmla="*/ 24564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564" y="65220"/>
                          </a:moveTo>
                          <a:cubicBezTo>
                            <a:pt x="19732" y="65220"/>
                            <a:pt x="16096" y="62839"/>
                            <a:pt x="13655" y="58076"/>
                          </a:cubicBezTo>
                          <a:cubicBezTo>
                            <a:pt x="11224" y="53324"/>
                            <a:pt x="10009" y="46170"/>
                            <a:pt x="10009" y="36615"/>
                          </a:cubicBezTo>
                          <a:cubicBezTo>
                            <a:pt x="10009" y="27100"/>
                            <a:pt x="11224" y="19961"/>
                            <a:pt x="13655" y="15199"/>
                          </a:cubicBezTo>
                          <a:cubicBezTo>
                            <a:pt x="16096" y="10437"/>
                            <a:pt x="19732" y="8055"/>
                            <a:pt x="24564" y="8055"/>
                          </a:cubicBezTo>
                          <a:cubicBezTo>
                            <a:pt x="29436" y="8055"/>
                            <a:pt x="33087" y="10437"/>
                            <a:pt x="35518" y="15199"/>
                          </a:cubicBezTo>
                          <a:cubicBezTo>
                            <a:pt x="37959" y="19961"/>
                            <a:pt x="39179" y="27100"/>
                            <a:pt x="39179" y="36615"/>
                          </a:cubicBezTo>
                          <a:cubicBezTo>
                            <a:pt x="39179" y="46170"/>
                            <a:pt x="37959" y="53324"/>
                            <a:pt x="35518" y="58076"/>
                          </a:cubicBezTo>
                          <a:cubicBezTo>
                            <a:pt x="33087" y="62839"/>
                            <a:pt x="29436" y="65220"/>
                            <a:pt x="24564" y="65220"/>
                          </a:cubicBezTo>
                          <a:close/>
                          <a:moveTo>
                            <a:pt x="24564" y="72662"/>
                          </a:moveTo>
                          <a:cubicBezTo>
                            <a:pt x="32353" y="72662"/>
                            <a:pt x="38301" y="69581"/>
                            <a:pt x="42409" y="63419"/>
                          </a:cubicBezTo>
                          <a:cubicBezTo>
                            <a:pt x="46517" y="57268"/>
                            <a:pt x="48570" y="48333"/>
                            <a:pt x="48570" y="36615"/>
                          </a:cubicBezTo>
                          <a:cubicBezTo>
                            <a:pt x="48570" y="24927"/>
                            <a:pt x="46517" y="16003"/>
                            <a:pt x="42409" y="9841"/>
                          </a:cubicBezTo>
                          <a:cubicBezTo>
                            <a:pt x="38301" y="3690"/>
                            <a:pt x="32353" y="614"/>
                            <a:pt x="24564" y="614"/>
                          </a:cubicBezTo>
                          <a:cubicBezTo>
                            <a:pt x="16786" y="614"/>
                            <a:pt x="10842" y="3690"/>
                            <a:pt x="6735" y="9841"/>
                          </a:cubicBezTo>
                          <a:cubicBezTo>
                            <a:pt x="2627" y="16003"/>
                            <a:pt x="573" y="24927"/>
                            <a:pt x="573" y="36615"/>
                          </a:cubicBezTo>
                          <a:cubicBezTo>
                            <a:pt x="573" y="48333"/>
                            <a:pt x="2627" y="57268"/>
                            <a:pt x="6735" y="63419"/>
                          </a:cubicBezTo>
                          <a:cubicBezTo>
                            <a:pt x="10842" y="69581"/>
                            <a:pt x="16786" y="72662"/>
                            <a:pt x="24564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1" name="Freeform: Shape 520">
                      <a:extLst>
                        <a:ext uri="{FF2B5EF4-FFF2-40B4-BE49-F238E27FC236}">
                          <a16:creationId xmlns:a16="http://schemas.microsoft.com/office/drawing/2014/main" id="{D2A7C1CA-7366-4E62-9C0B-F6EF759CB78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124315" y="6119449"/>
                      <a:ext cx="41344" cy="69443"/>
                    </a:xfrm>
                    <a:custGeom>
                      <a:avLst/>
                      <a:gdLst>
                        <a:gd name="connsiteX0" fmla="*/ 1932 w 41344"/>
                        <a:gd name="connsiteY0" fmla="*/ 8512 h 69443"/>
                        <a:gd name="connsiteX1" fmla="*/ 17276 w 41344"/>
                        <a:gd name="connsiteY1" fmla="*/ 8512 h 69443"/>
                        <a:gd name="connsiteX2" fmla="*/ 17276 w 41344"/>
                        <a:gd name="connsiteY2" fmla="*/ 61495 h 69443"/>
                        <a:gd name="connsiteX3" fmla="*/ 577 w 41344"/>
                        <a:gd name="connsiteY3" fmla="*/ 58147 h 69443"/>
                        <a:gd name="connsiteX4" fmla="*/ 577 w 41344"/>
                        <a:gd name="connsiteY4" fmla="*/ 66704 h 69443"/>
                        <a:gd name="connsiteX5" fmla="*/ 17187 w 41344"/>
                        <a:gd name="connsiteY5" fmla="*/ 70053 h 69443"/>
                        <a:gd name="connsiteX6" fmla="*/ 26578 w 41344"/>
                        <a:gd name="connsiteY6" fmla="*/ 70053 h 69443"/>
                        <a:gd name="connsiteX7" fmla="*/ 26578 w 41344"/>
                        <a:gd name="connsiteY7" fmla="*/ 8512 h 69443"/>
                        <a:gd name="connsiteX8" fmla="*/ 41922 w 41344"/>
                        <a:gd name="connsiteY8" fmla="*/ 8512 h 69443"/>
                        <a:gd name="connsiteX9" fmla="*/ 41922 w 41344"/>
                        <a:gd name="connsiteY9" fmla="*/ 610 h 69443"/>
                        <a:gd name="connsiteX10" fmla="*/ 1932 w 41344"/>
                        <a:gd name="connsiteY10" fmla="*/ 610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932" y="8512"/>
                          </a:moveTo>
                          <a:lnTo>
                            <a:pt x="17276" y="8512"/>
                          </a:lnTo>
                          <a:lnTo>
                            <a:pt x="17276" y="61495"/>
                          </a:lnTo>
                          <a:lnTo>
                            <a:pt x="577" y="58147"/>
                          </a:lnTo>
                          <a:lnTo>
                            <a:pt x="577" y="66704"/>
                          </a:lnTo>
                          <a:lnTo>
                            <a:pt x="17187" y="70053"/>
                          </a:lnTo>
                          <a:lnTo>
                            <a:pt x="26578" y="70053"/>
                          </a:lnTo>
                          <a:lnTo>
                            <a:pt x="26578" y="8512"/>
                          </a:lnTo>
                          <a:lnTo>
                            <a:pt x="41922" y="8512"/>
                          </a:lnTo>
                          <a:lnTo>
                            <a:pt x="41922" y="610"/>
                          </a:lnTo>
                          <a:lnTo>
                            <a:pt x="1932" y="6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2" name="Freeform: Shape 521">
                      <a:extLst>
                        <a:ext uri="{FF2B5EF4-FFF2-40B4-BE49-F238E27FC236}">
                          <a16:creationId xmlns:a16="http://schemas.microsoft.com/office/drawing/2014/main" id="{E88E1973-3489-424C-BE5A-72B266BBF33F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166583" y="6079994"/>
                      <a:ext cx="47907" cy="72047"/>
                    </a:xfrm>
                    <a:custGeom>
                      <a:avLst/>
                      <a:gdLst>
                        <a:gd name="connsiteX0" fmla="*/ 5048 w 47907"/>
                        <a:gd name="connsiteY0" fmla="*/ 3404 h 72047"/>
                        <a:gd name="connsiteX1" fmla="*/ 5048 w 47907"/>
                        <a:gd name="connsiteY1" fmla="*/ 11961 h 72047"/>
                        <a:gd name="connsiteX2" fmla="*/ 12207 w 47907"/>
                        <a:gd name="connsiteY2" fmla="*/ 9401 h 72047"/>
                        <a:gd name="connsiteX3" fmla="*/ 19336 w 47907"/>
                        <a:gd name="connsiteY3" fmla="*/ 8523 h 72047"/>
                        <a:gd name="connsiteX4" fmla="*/ 33534 w 47907"/>
                        <a:gd name="connsiteY4" fmla="*/ 14774 h 72047"/>
                        <a:gd name="connsiteX5" fmla="*/ 39145 w 47907"/>
                        <a:gd name="connsiteY5" fmla="*/ 33779 h 72047"/>
                        <a:gd name="connsiteX6" fmla="*/ 32299 w 47907"/>
                        <a:gd name="connsiteY6" fmla="*/ 27633 h 72047"/>
                        <a:gd name="connsiteX7" fmla="*/ 23146 w 47907"/>
                        <a:gd name="connsiteY7" fmla="*/ 25490 h 72047"/>
                        <a:gd name="connsiteX8" fmla="*/ 6656 w 47907"/>
                        <a:gd name="connsiteY8" fmla="*/ 31785 h 72047"/>
                        <a:gd name="connsiteX9" fmla="*/ 583 w 47907"/>
                        <a:gd name="connsiteY9" fmla="*/ 49034 h 72047"/>
                        <a:gd name="connsiteX10" fmla="*/ 6909 w 47907"/>
                        <a:gd name="connsiteY10" fmla="*/ 66179 h 72047"/>
                        <a:gd name="connsiteX11" fmla="*/ 23741 w 47907"/>
                        <a:gd name="connsiteY11" fmla="*/ 72653 h 72047"/>
                        <a:gd name="connsiteX12" fmla="*/ 42136 w 47907"/>
                        <a:gd name="connsiteY12" fmla="*/ 63411 h 72047"/>
                        <a:gd name="connsiteX13" fmla="*/ 48491 w 47907"/>
                        <a:gd name="connsiteY13" fmla="*/ 36607 h 72047"/>
                        <a:gd name="connsiteX14" fmla="*/ 40693 w 47907"/>
                        <a:gd name="connsiteY14" fmla="*/ 10399 h 72047"/>
                        <a:gd name="connsiteX15" fmla="*/ 19752 w 47907"/>
                        <a:gd name="connsiteY15" fmla="*/ 606 h 72047"/>
                        <a:gd name="connsiteX16" fmla="*/ 12579 w 47907"/>
                        <a:gd name="connsiteY16" fmla="*/ 1305 h 72047"/>
                        <a:gd name="connsiteX17" fmla="*/ 5048 w 47907"/>
                        <a:gd name="connsiteY17" fmla="*/ 3404 h 72047"/>
                        <a:gd name="connsiteX18" fmla="*/ 23741 w 47907"/>
                        <a:gd name="connsiteY18" fmla="*/ 32842 h 72047"/>
                        <a:gd name="connsiteX19" fmla="*/ 33757 w 47907"/>
                        <a:gd name="connsiteY19" fmla="*/ 37158 h 72047"/>
                        <a:gd name="connsiteX20" fmla="*/ 37463 w 47907"/>
                        <a:gd name="connsiteY20" fmla="*/ 49034 h 72047"/>
                        <a:gd name="connsiteX21" fmla="*/ 33757 w 47907"/>
                        <a:gd name="connsiteY21" fmla="*/ 60866 h 72047"/>
                        <a:gd name="connsiteX22" fmla="*/ 23741 w 47907"/>
                        <a:gd name="connsiteY22" fmla="*/ 65212 h 72047"/>
                        <a:gd name="connsiteX23" fmla="*/ 13725 w 47907"/>
                        <a:gd name="connsiteY23" fmla="*/ 60866 h 72047"/>
                        <a:gd name="connsiteX24" fmla="*/ 10034 w 47907"/>
                        <a:gd name="connsiteY24" fmla="*/ 49034 h 72047"/>
                        <a:gd name="connsiteX25" fmla="*/ 13725 w 47907"/>
                        <a:gd name="connsiteY25" fmla="*/ 37158 h 72047"/>
                        <a:gd name="connsiteX26" fmla="*/ 23741 w 47907"/>
                        <a:gd name="connsiteY26" fmla="*/ 328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7907" h="72047">
                          <a:moveTo>
                            <a:pt x="5048" y="3404"/>
                          </a:moveTo>
                          <a:lnTo>
                            <a:pt x="5048" y="11961"/>
                          </a:lnTo>
                          <a:cubicBezTo>
                            <a:pt x="7410" y="10840"/>
                            <a:pt x="9796" y="9987"/>
                            <a:pt x="12207" y="9401"/>
                          </a:cubicBezTo>
                          <a:cubicBezTo>
                            <a:pt x="14628" y="8816"/>
                            <a:pt x="17004" y="8523"/>
                            <a:pt x="19336" y="8523"/>
                          </a:cubicBezTo>
                          <a:cubicBezTo>
                            <a:pt x="25537" y="8523"/>
                            <a:pt x="30270" y="10607"/>
                            <a:pt x="33534" y="14774"/>
                          </a:cubicBezTo>
                          <a:cubicBezTo>
                            <a:pt x="36808" y="18941"/>
                            <a:pt x="38678" y="25276"/>
                            <a:pt x="39145" y="33779"/>
                          </a:cubicBezTo>
                          <a:cubicBezTo>
                            <a:pt x="37349" y="31111"/>
                            <a:pt x="35067" y="29062"/>
                            <a:pt x="32299" y="27633"/>
                          </a:cubicBezTo>
                          <a:cubicBezTo>
                            <a:pt x="29540" y="26204"/>
                            <a:pt x="26489" y="25490"/>
                            <a:pt x="23146" y="25490"/>
                          </a:cubicBezTo>
                          <a:cubicBezTo>
                            <a:pt x="16200" y="25490"/>
                            <a:pt x="10704" y="27588"/>
                            <a:pt x="6656" y="31785"/>
                          </a:cubicBezTo>
                          <a:cubicBezTo>
                            <a:pt x="2607" y="35992"/>
                            <a:pt x="583" y="41742"/>
                            <a:pt x="583" y="49034"/>
                          </a:cubicBezTo>
                          <a:cubicBezTo>
                            <a:pt x="583" y="56158"/>
                            <a:pt x="2692" y="61873"/>
                            <a:pt x="6909" y="66179"/>
                          </a:cubicBezTo>
                          <a:cubicBezTo>
                            <a:pt x="11125" y="70495"/>
                            <a:pt x="16736" y="72653"/>
                            <a:pt x="23741" y="72653"/>
                          </a:cubicBezTo>
                          <a:cubicBezTo>
                            <a:pt x="31778" y="72653"/>
                            <a:pt x="37910" y="69573"/>
                            <a:pt x="42136" y="63411"/>
                          </a:cubicBezTo>
                          <a:cubicBezTo>
                            <a:pt x="46373" y="57260"/>
                            <a:pt x="48491" y="48325"/>
                            <a:pt x="48491" y="36607"/>
                          </a:cubicBezTo>
                          <a:cubicBezTo>
                            <a:pt x="48491" y="25663"/>
                            <a:pt x="45892" y="16927"/>
                            <a:pt x="40693" y="10399"/>
                          </a:cubicBezTo>
                          <a:cubicBezTo>
                            <a:pt x="35503" y="3870"/>
                            <a:pt x="28523" y="606"/>
                            <a:pt x="19752" y="606"/>
                          </a:cubicBezTo>
                          <a:cubicBezTo>
                            <a:pt x="17391" y="606"/>
                            <a:pt x="15000" y="839"/>
                            <a:pt x="12579" y="1305"/>
                          </a:cubicBezTo>
                          <a:cubicBezTo>
                            <a:pt x="10168" y="1772"/>
                            <a:pt x="7658" y="2471"/>
                            <a:pt x="5048" y="3404"/>
                          </a:cubicBezTo>
                          <a:close/>
                          <a:moveTo>
                            <a:pt x="23741" y="32842"/>
                          </a:moveTo>
                          <a:cubicBezTo>
                            <a:pt x="27958" y="32842"/>
                            <a:pt x="31297" y="34281"/>
                            <a:pt x="33757" y="37158"/>
                          </a:cubicBezTo>
                          <a:cubicBezTo>
                            <a:pt x="36228" y="40045"/>
                            <a:pt x="37463" y="44004"/>
                            <a:pt x="37463" y="49034"/>
                          </a:cubicBezTo>
                          <a:cubicBezTo>
                            <a:pt x="37463" y="54025"/>
                            <a:pt x="36228" y="57969"/>
                            <a:pt x="33757" y="60866"/>
                          </a:cubicBezTo>
                          <a:cubicBezTo>
                            <a:pt x="31297" y="63763"/>
                            <a:pt x="27958" y="65212"/>
                            <a:pt x="23741" y="65212"/>
                          </a:cubicBezTo>
                          <a:cubicBezTo>
                            <a:pt x="19524" y="65212"/>
                            <a:pt x="16186" y="63763"/>
                            <a:pt x="13725" y="60866"/>
                          </a:cubicBezTo>
                          <a:cubicBezTo>
                            <a:pt x="11264" y="57969"/>
                            <a:pt x="10034" y="54025"/>
                            <a:pt x="10034" y="49034"/>
                          </a:cubicBezTo>
                          <a:cubicBezTo>
                            <a:pt x="10034" y="44004"/>
                            <a:pt x="11264" y="40045"/>
                            <a:pt x="13725" y="37158"/>
                          </a:cubicBezTo>
                          <a:cubicBezTo>
                            <a:pt x="16186" y="34281"/>
                            <a:pt x="19524" y="32842"/>
                            <a:pt x="23741" y="328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5" name="Graphic 2">
                  <a:extLst>
                    <a:ext uri="{FF2B5EF4-FFF2-40B4-BE49-F238E27FC236}">
                      <a16:creationId xmlns:a16="http://schemas.microsoft.com/office/drawing/2014/main" id="{687715E8-27B3-4008-BE43-E85E013ECE7D}"/>
                    </a:ext>
                  </a:extLst>
                </p:cNvPr>
                <p:cNvGrpSpPr/>
                <p:nvPr/>
              </p:nvGrpSpPr>
              <p:grpSpPr>
                <a:xfrm>
                  <a:off x="11263604" y="6000750"/>
                  <a:ext cx="221812" cy="274490"/>
                  <a:chOff x="11263604" y="6000750"/>
                  <a:chExt cx="221812" cy="274490"/>
                </a:xfrm>
                <a:solidFill>
                  <a:srgbClr val="000000"/>
                </a:solidFill>
              </p:grpSpPr>
              <p:sp>
                <p:nvSpPr>
                  <p:cNvPr id="511" name="Freeform: Shape 510">
                    <a:extLst>
                      <a:ext uri="{FF2B5EF4-FFF2-40B4-BE49-F238E27FC236}">
                        <a16:creationId xmlns:a16="http://schemas.microsoft.com/office/drawing/2014/main" id="{A2F957EB-4F8C-421F-B373-731A1F65F3F9}"/>
                      </a:ext>
                    </a:extLst>
                  </p:cNvPr>
                  <p:cNvSpPr/>
                  <p:nvPr/>
                </p:nvSpPr>
                <p:spPr>
                  <a:xfrm>
                    <a:off x="11379650" y="6000750"/>
                    <a:ext cx="9525" cy="33337"/>
                  </a:xfrm>
                  <a:custGeom>
                    <a:avLst/>
                    <a:gdLst>
                      <a:gd name="connsiteX0" fmla="*/ 635 w 9525"/>
                      <a:gd name="connsiteY0" fmla="*/ 630 h 33337"/>
                      <a:gd name="connsiteX1" fmla="*/ 635 w 9525"/>
                      <a:gd name="connsiteY1" fmla="*/ 33968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33337">
                        <a:moveTo>
                          <a:pt x="635" y="630"/>
                        </a:moveTo>
                        <a:lnTo>
                          <a:pt x="635" y="339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2" name="Graphic 2">
                    <a:extLst>
                      <a:ext uri="{FF2B5EF4-FFF2-40B4-BE49-F238E27FC236}">
                        <a16:creationId xmlns:a16="http://schemas.microsoft.com/office/drawing/2014/main" id="{11BCCFF0-1973-4A12-A029-884441A7865D}"/>
                      </a:ext>
                    </a:extLst>
                  </p:cNvPr>
                  <p:cNvGrpSpPr/>
                  <p:nvPr/>
                </p:nvGrpSpPr>
                <p:grpSpPr>
                  <a:xfrm>
                    <a:off x="11263604" y="6072785"/>
                    <a:ext cx="221812" cy="202454"/>
                    <a:chOff x="11263604" y="6072785"/>
                    <a:chExt cx="221812" cy="202454"/>
                  </a:xfrm>
                  <a:solidFill>
                    <a:srgbClr val="000000"/>
                  </a:solidFill>
                </p:grpSpPr>
                <p:sp>
                  <p:nvSpPr>
                    <p:cNvPr id="513" name="Freeform: Shape 512">
                      <a:extLst>
                        <a:ext uri="{FF2B5EF4-FFF2-40B4-BE49-F238E27FC236}">
                          <a16:creationId xmlns:a16="http://schemas.microsoft.com/office/drawing/2014/main" id="{962F736B-5333-4C91-B6F4-31AC49DEADB3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281168" y="6197610"/>
                      <a:ext cx="44082" cy="70693"/>
                    </a:xfrm>
                    <a:custGeom>
                      <a:avLst/>
                      <a:gdLst>
                        <a:gd name="connsiteX0" fmla="*/ 11892 w 44082"/>
                        <a:gd name="connsiteY0" fmla="*/ 8520 h 70693"/>
                        <a:gd name="connsiteX1" fmla="*/ 44679 w 44082"/>
                        <a:gd name="connsiteY1" fmla="*/ 8520 h 70693"/>
                        <a:gd name="connsiteX2" fmla="*/ 44679 w 44082"/>
                        <a:gd name="connsiteY2" fmla="*/ 617 h 70693"/>
                        <a:gd name="connsiteX3" fmla="*/ 596 w 44082"/>
                        <a:gd name="connsiteY3" fmla="*/ 617 h 70693"/>
                        <a:gd name="connsiteX4" fmla="*/ 596 w 44082"/>
                        <a:gd name="connsiteY4" fmla="*/ 8520 h 70693"/>
                        <a:gd name="connsiteX5" fmla="*/ 15166 w 44082"/>
                        <a:gd name="connsiteY5" fmla="*/ 23373 h 70693"/>
                        <a:gd name="connsiteX6" fmla="*/ 26775 w 44082"/>
                        <a:gd name="connsiteY6" fmla="*/ 35413 h 70693"/>
                        <a:gd name="connsiteX7" fmla="*/ 33071 w 44082"/>
                        <a:gd name="connsiteY7" fmla="*/ 43986 h 70693"/>
                        <a:gd name="connsiteX8" fmla="*/ 34871 w 44082"/>
                        <a:gd name="connsiteY8" fmla="*/ 50891 h 70693"/>
                        <a:gd name="connsiteX9" fmla="*/ 30987 w 44082"/>
                        <a:gd name="connsiteY9" fmla="*/ 59910 h 70693"/>
                        <a:gd name="connsiteX10" fmla="*/ 20867 w 44082"/>
                        <a:gd name="connsiteY10" fmla="*/ 63408 h 70693"/>
                        <a:gd name="connsiteX11" fmla="*/ 11535 w 44082"/>
                        <a:gd name="connsiteY11" fmla="*/ 61875 h 70693"/>
                        <a:gd name="connsiteX12" fmla="*/ 1058 w 44082"/>
                        <a:gd name="connsiteY12" fmla="*/ 57217 h 70693"/>
                        <a:gd name="connsiteX13" fmla="*/ 1058 w 44082"/>
                        <a:gd name="connsiteY13" fmla="*/ 66712 h 70693"/>
                        <a:gd name="connsiteX14" fmla="*/ 11654 w 44082"/>
                        <a:gd name="connsiteY14" fmla="*/ 70150 h 70693"/>
                        <a:gd name="connsiteX15" fmla="*/ 20688 w 44082"/>
                        <a:gd name="connsiteY15" fmla="*/ 71311 h 70693"/>
                        <a:gd name="connsiteX16" fmla="*/ 37893 w 44082"/>
                        <a:gd name="connsiteY16" fmla="*/ 65908 h 70693"/>
                        <a:gd name="connsiteX17" fmla="*/ 44307 w 44082"/>
                        <a:gd name="connsiteY17" fmla="*/ 51502 h 70693"/>
                        <a:gd name="connsiteX18" fmla="*/ 42700 w 44082"/>
                        <a:gd name="connsiteY18" fmla="*/ 43376 h 70693"/>
                        <a:gd name="connsiteX19" fmla="*/ 36866 w 44082"/>
                        <a:gd name="connsiteY19" fmla="*/ 34342 h 70693"/>
                        <a:gd name="connsiteX20" fmla="*/ 29469 w 44082"/>
                        <a:gd name="connsiteY20" fmla="*/ 26543 h 70693"/>
                        <a:gd name="connsiteX21" fmla="*/ 11892 w 44082"/>
                        <a:gd name="connsiteY21" fmla="*/ 8520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892" y="8520"/>
                          </a:moveTo>
                          <a:lnTo>
                            <a:pt x="44679" y="8520"/>
                          </a:lnTo>
                          <a:lnTo>
                            <a:pt x="44679" y="617"/>
                          </a:lnTo>
                          <a:lnTo>
                            <a:pt x="596" y="617"/>
                          </a:lnTo>
                          <a:lnTo>
                            <a:pt x="596" y="8520"/>
                          </a:lnTo>
                          <a:cubicBezTo>
                            <a:pt x="4158" y="12211"/>
                            <a:pt x="9015" y="17162"/>
                            <a:pt x="15166" y="23373"/>
                          </a:cubicBezTo>
                          <a:cubicBezTo>
                            <a:pt x="21328" y="29594"/>
                            <a:pt x="25197" y="33607"/>
                            <a:pt x="26775" y="35413"/>
                          </a:cubicBezTo>
                          <a:cubicBezTo>
                            <a:pt x="29781" y="38787"/>
                            <a:pt x="31880" y="41644"/>
                            <a:pt x="33071" y="43986"/>
                          </a:cubicBezTo>
                          <a:cubicBezTo>
                            <a:pt x="34271" y="46327"/>
                            <a:pt x="34871" y="48629"/>
                            <a:pt x="34871" y="50891"/>
                          </a:cubicBezTo>
                          <a:cubicBezTo>
                            <a:pt x="34871" y="54582"/>
                            <a:pt x="33577" y="57589"/>
                            <a:pt x="30987" y="59910"/>
                          </a:cubicBezTo>
                          <a:cubicBezTo>
                            <a:pt x="28397" y="62242"/>
                            <a:pt x="25024" y="63408"/>
                            <a:pt x="20867" y="63408"/>
                          </a:cubicBezTo>
                          <a:cubicBezTo>
                            <a:pt x="17920" y="63408"/>
                            <a:pt x="14809" y="62897"/>
                            <a:pt x="11535" y="61875"/>
                          </a:cubicBezTo>
                          <a:cubicBezTo>
                            <a:pt x="8271" y="60853"/>
                            <a:pt x="4778" y="59300"/>
                            <a:pt x="1058" y="57217"/>
                          </a:cubicBezTo>
                          <a:lnTo>
                            <a:pt x="1058" y="66712"/>
                          </a:lnTo>
                          <a:cubicBezTo>
                            <a:pt x="4838" y="68230"/>
                            <a:pt x="8370" y="69376"/>
                            <a:pt x="11654" y="70150"/>
                          </a:cubicBezTo>
                          <a:cubicBezTo>
                            <a:pt x="14948" y="70924"/>
                            <a:pt x="17960" y="71311"/>
                            <a:pt x="20688" y="71311"/>
                          </a:cubicBezTo>
                          <a:cubicBezTo>
                            <a:pt x="27881" y="71311"/>
                            <a:pt x="33616" y="69510"/>
                            <a:pt x="37893" y="65908"/>
                          </a:cubicBezTo>
                          <a:cubicBezTo>
                            <a:pt x="42169" y="62316"/>
                            <a:pt x="44307" y="57514"/>
                            <a:pt x="44307" y="51502"/>
                          </a:cubicBezTo>
                          <a:cubicBezTo>
                            <a:pt x="44307" y="48644"/>
                            <a:pt x="43771" y="45935"/>
                            <a:pt x="42700" y="43376"/>
                          </a:cubicBezTo>
                          <a:cubicBezTo>
                            <a:pt x="41638" y="40826"/>
                            <a:pt x="39693" y="37814"/>
                            <a:pt x="36866" y="34342"/>
                          </a:cubicBezTo>
                          <a:cubicBezTo>
                            <a:pt x="36092" y="33439"/>
                            <a:pt x="33626" y="30839"/>
                            <a:pt x="29469" y="26543"/>
                          </a:cubicBezTo>
                          <a:cubicBezTo>
                            <a:pt x="25322" y="22247"/>
                            <a:pt x="19463" y="16239"/>
                            <a:pt x="11892" y="85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4" name="Freeform: Shape 513">
                      <a:extLst>
                        <a:ext uri="{FF2B5EF4-FFF2-40B4-BE49-F238E27FC236}">
                          <a16:creationId xmlns:a16="http://schemas.microsoft.com/office/drawing/2014/main" id="{6FBC08B6-0E80-4523-99CF-2E1ACCE403F7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327032" y="6157690"/>
                      <a:ext cx="47997" cy="72047"/>
                    </a:xfrm>
                    <a:custGeom>
                      <a:avLst/>
                      <a:gdLst>
                        <a:gd name="connsiteX0" fmla="*/ 24591 w 47997"/>
                        <a:gd name="connsiteY0" fmla="*/ 65220 h 72047"/>
                        <a:gd name="connsiteX1" fmla="*/ 13682 w 47997"/>
                        <a:gd name="connsiteY1" fmla="*/ 58076 h 72047"/>
                        <a:gd name="connsiteX2" fmla="*/ 10036 w 47997"/>
                        <a:gd name="connsiteY2" fmla="*/ 36615 h 72047"/>
                        <a:gd name="connsiteX3" fmla="*/ 13682 w 47997"/>
                        <a:gd name="connsiteY3" fmla="*/ 15199 h 72047"/>
                        <a:gd name="connsiteX4" fmla="*/ 24591 w 47997"/>
                        <a:gd name="connsiteY4" fmla="*/ 8055 h 72047"/>
                        <a:gd name="connsiteX5" fmla="*/ 35545 w 47997"/>
                        <a:gd name="connsiteY5" fmla="*/ 15199 h 72047"/>
                        <a:gd name="connsiteX6" fmla="*/ 39206 w 47997"/>
                        <a:gd name="connsiteY6" fmla="*/ 36615 h 72047"/>
                        <a:gd name="connsiteX7" fmla="*/ 35545 w 47997"/>
                        <a:gd name="connsiteY7" fmla="*/ 58076 h 72047"/>
                        <a:gd name="connsiteX8" fmla="*/ 24591 w 47997"/>
                        <a:gd name="connsiteY8" fmla="*/ 65220 h 72047"/>
                        <a:gd name="connsiteX9" fmla="*/ 24591 w 47997"/>
                        <a:gd name="connsiteY9" fmla="*/ 72662 h 72047"/>
                        <a:gd name="connsiteX10" fmla="*/ 42435 w 47997"/>
                        <a:gd name="connsiteY10" fmla="*/ 63419 h 72047"/>
                        <a:gd name="connsiteX11" fmla="*/ 48597 w 47997"/>
                        <a:gd name="connsiteY11" fmla="*/ 36615 h 72047"/>
                        <a:gd name="connsiteX12" fmla="*/ 42435 w 47997"/>
                        <a:gd name="connsiteY12" fmla="*/ 9841 h 72047"/>
                        <a:gd name="connsiteX13" fmla="*/ 24591 w 47997"/>
                        <a:gd name="connsiteY13" fmla="*/ 614 h 72047"/>
                        <a:gd name="connsiteX14" fmla="*/ 6761 w 47997"/>
                        <a:gd name="connsiteY14" fmla="*/ 9841 h 72047"/>
                        <a:gd name="connsiteX15" fmla="*/ 600 w 47997"/>
                        <a:gd name="connsiteY15" fmla="*/ 36615 h 72047"/>
                        <a:gd name="connsiteX16" fmla="*/ 6761 w 47997"/>
                        <a:gd name="connsiteY16" fmla="*/ 63419 h 72047"/>
                        <a:gd name="connsiteX17" fmla="*/ 24591 w 47997"/>
                        <a:gd name="connsiteY17" fmla="*/ 7266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591" y="65220"/>
                          </a:moveTo>
                          <a:cubicBezTo>
                            <a:pt x="19759" y="65220"/>
                            <a:pt x="16123" y="62839"/>
                            <a:pt x="13682" y="58076"/>
                          </a:cubicBezTo>
                          <a:cubicBezTo>
                            <a:pt x="11251" y="53324"/>
                            <a:pt x="10036" y="46170"/>
                            <a:pt x="10036" y="36615"/>
                          </a:cubicBezTo>
                          <a:cubicBezTo>
                            <a:pt x="10036" y="27100"/>
                            <a:pt x="11251" y="19961"/>
                            <a:pt x="13682" y="15199"/>
                          </a:cubicBezTo>
                          <a:cubicBezTo>
                            <a:pt x="16123" y="10437"/>
                            <a:pt x="19759" y="8055"/>
                            <a:pt x="24591" y="8055"/>
                          </a:cubicBezTo>
                          <a:cubicBezTo>
                            <a:pt x="29463" y="8055"/>
                            <a:pt x="33114" y="10437"/>
                            <a:pt x="35545" y="15199"/>
                          </a:cubicBezTo>
                          <a:cubicBezTo>
                            <a:pt x="37986" y="19961"/>
                            <a:pt x="39206" y="27100"/>
                            <a:pt x="39206" y="36615"/>
                          </a:cubicBezTo>
                          <a:cubicBezTo>
                            <a:pt x="39206" y="46170"/>
                            <a:pt x="37986" y="53324"/>
                            <a:pt x="35545" y="58076"/>
                          </a:cubicBezTo>
                          <a:cubicBezTo>
                            <a:pt x="33114" y="62839"/>
                            <a:pt x="29463" y="65220"/>
                            <a:pt x="24591" y="65220"/>
                          </a:cubicBezTo>
                          <a:close/>
                          <a:moveTo>
                            <a:pt x="24591" y="72662"/>
                          </a:moveTo>
                          <a:cubicBezTo>
                            <a:pt x="32380" y="72662"/>
                            <a:pt x="38328" y="69581"/>
                            <a:pt x="42435" y="63419"/>
                          </a:cubicBezTo>
                          <a:cubicBezTo>
                            <a:pt x="46543" y="57268"/>
                            <a:pt x="48597" y="48333"/>
                            <a:pt x="48597" y="36615"/>
                          </a:cubicBezTo>
                          <a:cubicBezTo>
                            <a:pt x="48597" y="24927"/>
                            <a:pt x="46543" y="16003"/>
                            <a:pt x="42435" y="9841"/>
                          </a:cubicBezTo>
                          <a:cubicBezTo>
                            <a:pt x="38328" y="3690"/>
                            <a:pt x="32380" y="614"/>
                            <a:pt x="24591" y="614"/>
                          </a:cubicBezTo>
                          <a:cubicBezTo>
                            <a:pt x="16812" y="614"/>
                            <a:pt x="10869" y="3690"/>
                            <a:pt x="6761" y="9841"/>
                          </a:cubicBezTo>
                          <a:cubicBezTo>
                            <a:pt x="2654" y="16003"/>
                            <a:pt x="600" y="24927"/>
                            <a:pt x="600" y="36615"/>
                          </a:cubicBezTo>
                          <a:cubicBezTo>
                            <a:pt x="600" y="48333"/>
                            <a:pt x="2654" y="57268"/>
                            <a:pt x="6761" y="63419"/>
                          </a:cubicBezTo>
                          <a:cubicBezTo>
                            <a:pt x="10869" y="69581"/>
                            <a:pt x="16812" y="72662"/>
                            <a:pt x="24591" y="7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5" name="Freeform: Shape 514">
                      <a:extLst>
                        <a:ext uri="{FF2B5EF4-FFF2-40B4-BE49-F238E27FC236}">
                          <a16:creationId xmlns:a16="http://schemas.microsoft.com/office/drawing/2014/main" id="{7D91383A-4CDD-4DF3-8C8F-4EFCD295F586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374014" y="6119703"/>
                      <a:ext cx="44082" cy="70693"/>
                    </a:xfrm>
                    <a:custGeom>
                      <a:avLst/>
                      <a:gdLst>
                        <a:gd name="connsiteX0" fmla="*/ 11902 w 44082"/>
                        <a:gd name="connsiteY0" fmla="*/ 8512 h 70693"/>
                        <a:gd name="connsiteX1" fmla="*/ 44689 w 44082"/>
                        <a:gd name="connsiteY1" fmla="*/ 8512 h 70693"/>
                        <a:gd name="connsiteX2" fmla="*/ 44689 w 44082"/>
                        <a:gd name="connsiteY2" fmla="*/ 609 h 70693"/>
                        <a:gd name="connsiteX3" fmla="*/ 606 w 44082"/>
                        <a:gd name="connsiteY3" fmla="*/ 609 h 70693"/>
                        <a:gd name="connsiteX4" fmla="*/ 606 w 44082"/>
                        <a:gd name="connsiteY4" fmla="*/ 8512 h 70693"/>
                        <a:gd name="connsiteX5" fmla="*/ 15176 w 44082"/>
                        <a:gd name="connsiteY5" fmla="*/ 23365 h 70693"/>
                        <a:gd name="connsiteX6" fmla="*/ 26785 w 44082"/>
                        <a:gd name="connsiteY6" fmla="*/ 35405 h 70693"/>
                        <a:gd name="connsiteX7" fmla="*/ 33080 w 44082"/>
                        <a:gd name="connsiteY7" fmla="*/ 43978 h 70693"/>
                        <a:gd name="connsiteX8" fmla="*/ 34881 w 44082"/>
                        <a:gd name="connsiteY8" fmla="*/ 50883 h 70693"/>
                        <a:gd name="connsiteX9" fmla="*/ 30997 w 44082"/>
                        <a:gd name="connsiteY9" fmla="*/ 59902 h 70693"/>
                        <a:gd name="connsiteX10" fmla="*/ 20876 w 44082"/>
                        <a:gd name="connsiteY10" fmla="*/ 63400 h 70693"/>
                        <a:gd name="connsiteX11" fmla="*/ 11545 w 44082"/>
                        <a:gd name="connsiteY11" fmla="*/ 61867 h 70693"/>
                        <a:gd name="connsiteX12" fmla="*/ 1067 w 44082"/>
                        <a:gd name="connsiteY12" fmla="*/ 57208 h 70693"/>
                        <a:gd name="connsiteX13" fmla="*/ 1067 w 44082"/>
                        <a:gd name="connsiteY13" fmla="*/ 66704 h 70693"/>
                        <a:gd name="connsiteX14" fmla="*/ 11664 w 44082"/>
                        <a:gd name="connsiteY14" fmla="*/ 70142 h 70693"/>
                        <a:gd name="connsiteX15" fmla="*/ 20698 w 44082"/>
                        <a:gd name="connsiteY15" fmla="*/ 71302 h 70693"/>
                        <a:gd name="connsiteX16" fmla="*/ 37902 w 44082"/>
                        <a:gd name="connsiteY16" fmla="*/ 65900 h 70693"/>
                        <a:gd name="connsiteX17" fmla="*/ 44317 w 44082"/>
                        <a:gd name="connsiteY17" fmla="*/ 51493 h 70693"/>
                        <a:gd name="connsiteX18" fmla="*/ 42709 w 44082"/>
                        <a:gd name="connsiteY18" fmla="*/ 43367 h 70693"/>
                        <a:gd name="connsiteX19" fmla="*/ 36875 w 44082"/>
                        <a:gd name="connsiteY19" fmla="*/ 34333 h 70693"/>
                        <a:gd name="connsiteX20" fmla="*/ 29479 w 44082"/>
                        <a:gd name="connsiteY20" fmla="*/ 26535 h 70693"/>
                        <a:gd name="connsiteX21" fmla="*/ 11902 w 44082"/>
                        <a:gd name="connsiteY21" fmla="*/ 8512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902" y="8512"/>
                          </a:moveTo>
                          <a:lnTo>
                            <a:pt x="44689" y="8512"/>
                          </a:lnTo>
                          <a:lnTo>
                            <a:pt x="44689" y="609"/>
                          </a:lnTo>
                          <a:lnTo>
                            <a:pt x="606" y="609"/>
                          </a:lnTo>
                          <a:lnTo>
                            <a:pt x="606" y="8512"/>
                          </a:lnTo>
                          <a:cubicBezTo>
                            <a:pt x="4168" y="12203"/>
                            <a:pt x="9025" y="17154"/>
                            <a:pt x="15176" y="23365"/>
                          </a:cubicBezTo>
                          <a:cubicBezTo>
                            <a:pt x="21338" y="29586"/>
                            <a:pt x="25207" y="33599"/>
                            <a:pt x="26785" y="35405"/>
                          </a:cubicBezTo>
                          <a:cubicBezTo>
                            <a:pt x="29791" y="38779"/>
                            <a:pt x="31890" y="41636"/>
                            <a:pt x="33080" y="43978"/>
                          </a:cubicBezTo>
                          <a:cubicBezTo>
                            <a:pt x="34281" y="46319"/>
                            <a:pt x="34881" y="48621"/>
                            <a:pt x="34881" y="50883"/>
                          </a:cubicBezTo>
                          <a:cubicBezTo>
                            <a:pt x="34881" y="54574"/>
                            <a:pt x="33586" y="57580"/>
                            <a:pt x="30997" y="59902"/>
                          </a:cubicBezTo>
                          <a:cubicBezTo>
                            <a:pt x="28407" y="62234"/>
                            <a:pt x="25034" y="63400"/>
                            <a:pt x="20876" y="63400"/>
                          </a:cubicBezTo>
                          <a:cubicBezTo>
                            <a:pt x="17930" y="63400"/>
                            <a:pt x="14819" y="62889"/>
                            <a:pt x="11545" y="61867"/>
                          </a:cubicBezTo>
                          <a:cubicBezTo>
                            <a:pt x="8281" y="60845"/>
                            <a:pt x="4788" y="59292"/>
                            <a:pt x="1067" y="57208"/>
                          </a:cubicBezTo>
                          <a:lnTo>
                            <a:pt x="1067" y="66704"/>
                          </a:lnTo>
                          <a:cubicBezTo>
                            <a:pt x="4848" y="68222"/>
                            <a:pt x="8380" y="69368"/>
                            <a:pt x="11664" y="70142"/>
                          </a:cubicBezTo>
                          <a:cubicBezTo>
                            <a:pt x="14958" y="70915"/>
                            <a:pt x="17969" y="71302"/>
                            <a:pt x="20698" y="71302"/>
                          </a:cubicBezTo>
                          <a:cubicBezTo>
                            <a:pt x="27891" y="71302"/>
                            <a:pt x="33626" y="69502"/>
                            <a:pt x="37902" y="65900"/>
                          </a:cubicBezTo>
                          <a:cubicBezTo>
                            <a:pt x="42179" y="62308"/>
                            <a:pt x="44317" y="57506"/>
                            <a:pt x="44317" y="51493"/>
                          </a:cubicBezTo>
                          <a:cubicBezTo>
                            <a:pt x="44317" y="48636"/>
                            <a:pt x="43781" y="45927"/>
                            <a:pt x="42709" y="43367"/>
                          </a:cubicBezTo>
                          <a:cubicBezTo>
                            <a:pt x="41648" y="40817"/>
                            <a:pt x="39703" y="37806"/>
                            <a:pt x="36875" y="34333"/>
                          </a:cubicBezTo>
                          <a:cubicBezTo>
                            <a:pt x="36102" y="33431"/>
                            <a:pt x="33636" y="30831"/>
                            <a:pt x="29479" y="26535"/>
                          </a:cubicBezTo>
                          <a:cubicBezTo>
                            <a:pt x="25331" y="22239"/>
                            <a:pt x="19472" y="16231"/>
                            <a:pt x="11902" y="85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6" name="Freeform: Shape 515">
                      <a:extLst>
                        <a:ext uri="{FF2B5EF4-FFF2-40B4-BE49-F238E27FC236}">
                          <a16:creationId xmlns:a16="http://schemas.microsoft.com/office/drawing/2014/main" id="{AFC6ABE2-7F1D-4117-B891-83300D5BB255}"/>
                        </a:ext>
                      </a:extLst>
                    </p:cNvPr>
                    <p:cNvSpPr/>
                    <p:nvPr/>
                  </p:nvSpPr>
                  <p:spPr>
                    <a:xfrm rot="-2400002" flipV="1">
                      <a:off x="11419878" y="6079783"/>
                      <a:ext cx="47997" cy="72047"/>
                    </a:xfrm>
                    <a:custGeom>
                      <a:avLst/>
                      <a:gdLst>
                        <a:gd name="connsiteX0" fmla="*/ 24601 w 47997"/>
                        <a:gd name="connsiteY0" fmla="*/ 65212 h 72047"/>
                        <a:gd name="connsiteX1" fmla="*/ 13692 w 47997"/>
                        <a:gd name="connsiteY1" fmla="*/ 58068 h 72047"/>
                        <a:gd name="connsiteX2" fmla="*/ 10045 w 47997"/>
                        <a:gd name="connsiteY2" fmla="*/ 36607 h 72047"/>
                        <a:gd name="connsiteX3" fmla="*/ 13692 w 47997"/>
                        <a:gd name="connsiteY3" fmla="*/ 15191 h 72047"/>
                        <a:gd name="connsiteX4" fmla="*/ 24601 w 47997"/>
                        <a:gd name="connsiteY4" fmla="*/ 8047 h 72047"/>
                        <a:gd name="connsiteX5" fmla="*/ 35554 w 47997"/>
                        <a:gd name="connsiteY5" fmla="*/ 15191 h 72047"/>
                        <a:gd name="connsiteX6" fmla="*/ 39216 w 47997"/>
                        <a:gd name="connsiteY6" fmla="*/ 36607 h 72047"/>
                        <a:gd name="connsiteX7" fmla="*/ 35554 w 47997"/>
                        <a:gd name="connsiteY7" fmla="*/ 58068 h 72047"/>
                        <a:gd name="connsiteX8" fmla="*/ 24601 w 47997"/>
                        <a:gd name="connsiteY8" fmla="*/ 65212 h 72047"/>
                        <a:gd name="connsiteX9" fmla="*/ 24601 w 47997"/>
                        <a:gd name="connsiteY9" fmla="*/ 72653 h 72047"/>
                        <a:gd name="connsiteX10" fmla="*/ 42445 w 47997"/>
                        <a:gd name="connsiteY10" fmla="*/ 63411 h 72047"/>
                        <a:gd name="connsiteX11" fmla="*/ 48607 w 47997"/>
                        <a:gd name="connsiteY11" fmla="*/ 36607 h 72047"/>
                        <a:gd name="connsiteX12" fmla="*/ 42445 w 47997"/>
                        <a:gd name="connsiteY12" fmla="*/ 9833 h 72047"/>
                        <a:gd name="connsiteX13" fmla="*/ 24601 w 47997"/>
                        <a:gd name="connsiteY13" fmla="*/ 606 h 72047"/>
                        <a:gd name="connsiteX14" fmla="*/ 6771 w 47997"/>
                        <a:gd name="connsiteY14" fmla="*/ 9833 h 72047"/>
                        <a:gd name="connsiteX15" fmla="*/ 610 w 47997"/>
                        <a:gd name="connsiteY15" fmla="*/ 36607 h 72047"/>
                        <a:gd name="connsiteX16" fmla="*/ 6771 w 47997"/>
                        <a:gd name="connsiteY16" fmla="*/ 63411 h 72047"/>
                        <a:gd name="connsiteX17" fmla="*/ 24601 w 47997"/>
                        <a:gd name="connsiteY17" fmla="*/ 72653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601" y="65212"/>
                          </a:moveTo>
                          <a:cubicBezTo>
                            <a:pt x="19769" y="65212"/>
                            <a:pt x="16132" y="62831"/>
                            <a:pt x="13692" y="58068"/>
                          </a:cubicBezTo>
                          <a:cubicBezTo>
                            <a:pt x="11261" y="53316"/>
                            <a:pt x="10045" y="46162"/>
                            <a:pt x="10045" y="36607"/>
                          </a:cubicBezTo>
                          <a:cubicBezTo>
                            <a:pt x="10045" y="27092"/>
                            <a:pt x="11261" y="19953"/>
                            <a:pt x="13692" y="15191"/>
                          </a:cubicBezTo>
                          <a:cubicBezTo>
                            <a:pt x="16132" y="10428"/>
                            <a:pt x="19769" y="8047"/>
                            <a:pt x="24601" y="8047"/>
                          </a:cubicBezTo>
                          <a:cubicBezTo>
                            <a:pt x="29472" y="8047"/>
                            <a:pt x="33124" y="10428"/>
                            <a:pt x="35554" y="15191"/>
                          </a:cubicBezTo>
                          <a:cubicBezTo>
                            <a:pt x="37995" y="19953"/>
                            <a:pt x="39216" y="27092"/>
                            <a:pt x="39216" y="36607"/>
                          </a:cubicBezTo>
                          <a:cubicBezTo>
                            <a:pt x="39216" y="46162"/>
                            <a:pt x="37995" y="53316"/>
                            <a:pt x="35554" y="58068"/>
                          </a:cubicBezTo>
                          <a:cubicBezTo>
                            <a:pt x="33124" y="62831"/>
                            <a:pt x="29472" y="65212"/>
                            <a:pt x="24601" y="65212"/>
                          </a:cubicBezTo>
                          <a:close/>
                          <a:moveTo>
                            <a:pt x="24601" y="72653"/>
                          </a:moveTo>
                          <a:cubicBezTo>
                            <a:pt x="32389" y="72653"/>
                            <a:pt x="38338" y="69573"/>
                            <a:pt x="42445" y="63411"/>
                          </a:cubicBezTo>
                          <a:cubicBezTo>
                            <a:pt x="46553" y="57260"/>
                            <a:pt x="48607" y="48325"/>
                            <a:pt x="48607" y="36607"/>
                          </a:cubicBezTo>
                          <a:cubicBezTo>
                            <a:pt x="48607" y="24919"/>
                            <a:pt x="46553" y="15995"/>
                            <a:pt x="42445" y="9833"/>
                          </a:cubicBezTo>
                          <a:cubicBezTo>
                            <a:pt x="38338" y="3681"/>
                            <a:pt x="32389" y="606"/>
                            <a:pt x="24601" y="606"/>
                          </a:cubicBezTo>
                          <a:cubicBezTo>
                            <a:pt x="16822" y="606"/>
                            <a:pt x="10879" y="3681"/>
                            <a:pt x="6771" y="9833"/>
                          </a:cubicBezTo>
                          <a:cubicBezTo>
                            <a:pt x="2663" y="15995"/>
                            <a:pt x="610" y="24919"/>
                            <a:pt x="610" y="36607"/>
                          </a:cubicBezTo>
                          <a:cubicBezTo>
                            <a:pt x="610" y="48325"/>
                            <a:pt x="2663" y="57260"/>
                            <a:pt x="6771" y="63411"/>
                          </a:cubicBezTo>
                          <a:cubicBezTo>
                            <a:pt x="10879" y="69573"/>
                            <a:pt x="16822" y="72653"/>
                            <a:pt x="24601" y="7265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6" name="Graphic 2">
                  <a:extLst>
                    <a:ext uri="{FF2B5EF4-FFF2-40B4-BE49-F238E27FC236}">
                      <a16:creationId xmlns:a16="http://schemas.microsoft.com/office/drawing/2014/main" id="{91FB75F7-4E5A-4D62-BFC4-EB633D26F104}"/>
                    </a:ext>
                  </a:extLst>
                </p:cNvPr>
                <p:cNvGrpSpPr/>
                <p:nvPr/>
              </p:nvGrpSpPr>
              <p:grpSpPr>
                <a:xfrm>
                  <a:off x="8747690" y="6334890"/>
                  <a:ext cx="201881" cy="70797"/>
                  <a:chOff x="8747690" y="6334890"/>
                  <a:chExt cx="201881" cy="70797"/>
                </a:xfrm>
                <a:solidFill>
                  <a:srgbClr val="000000"/>
                </a:solidFill>
              </p:grpSpPr>
              <p:sp>
                <p:nvSpPr>
                  <p:cNvPr id="507" name="Freeform: Shape 506">
                    <a:extLst>
                      <a:ext uri="{FF2B5EF4-FFF2-40B4-BE49-F238E27FC236}">
                        <a16:creationId xmlns:a16="http://schemas.microsoft.com/office/drawing/2014/main" id="{4C203E04-3D04-413A-8976-DF6DE2EDF372}"/>
                      </a:ext>
                    </a:extLst>
                  </p:cNvPr>
                  <p:cNvSpPr/>
                  <p:nvPr/>
                </p:nvSpPr>
                <p:spPr>
                  <a:xfrm flipV="1">
                    <a:off x="8747690" y="6334890"/>
                    <a:ext cx="58563" cy="69443"/>
                  </a:xfrm>
                  <a:custGeom>
                    <a:avLst/>
                    <a:gdLst>
                      <a:gd name="connsiteX0" fmla="*/ 331 w 58563"/>
                      <a:gd name="connsiteY0" fmla="*/ 70075 h 69443"/>
                      <a:gd name="connsiteX1" fmla="*/ 10436 w 58563"/>
                      <a:gd name="connsiteY1" fmla="*/ 70075 h 69443"/>
                      <a:gd name="connsiteX2" fmla="*/ 29680 w 58563"/>
                      <a:gd name="connsiteY2" fmla="*/ 41515 h 69443"/>
                      <a:gd name="connsiteX3" fmla="*/ 48804 w 58563"/>
                      <a:gd name="connsiteY3" fmla="*/ 70075 h 69443"/>
                      <a:gd name="connsiteX4" fmla="*/ 58895 w 58563"/>
                      <a:gd name="connsiteY4" fmla="*/ 70075 h 69443"/>
                      <a:gd name="connsiteX5" fmla="*/ 34338 w 58563"/>
                      <a:gd name="connsiteY5" fmla="*/ 33702 h 69443"/>
                      <a:gd name="connsiteX6" fmla="*/ 34338 w 58563"/>
                      <a:gd name="connsiteY6" fmla="*/ 632 h 69443"/>
                      <a:gd name="connsiteX7" fmla="*/ 24902 w 58563"/>
                      <a:gd name="connsiteY7" fmla="*/ 632 h 69443"/>
                      <a:gd name="connsiteX8" fmla="*/ 24902 w 58563"/>
                      <a:gd name="connsiteY8" fmla="*/ 33702 h 69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563" h="69443">
                        <a:moveTo>
                          <a:pt x="331" y="70075"/>
                        </a:moveTo>
                        <a:lnTo>
                          <a:pt x="10436" y="70075"/>
                        </a:lnTo>
                        <a:lnTo>
                          <a:pt x="29680" y="41515"/>
                        </a:lnTo>
                        <a:lnTo>
                          <a:pt x="48804" y="70075"/>
                        </a:lnTo>
                        <a:lnTo>
                          <a:pt x="58895" y="70075"/>
                        </a:lnTo>
                        <a:lnTo>
                          <a:pt x="34338" y="33702"/>
                        </a:lnTo>
                        <a:lnTo>
                          <a:pt x="34338" y="632"/>
                        </a:lnTo>
                        <a:lnTo>
                          <a:pt x="24902" y="632"/>
                        </a:lnTo>
                        <a:lnTo>
                          <a:pt x="24902" y="337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8" name="Freeform: Shape 507">
                    <a:extLst>
                      <a:ext uri="{FF2B5EF4-FFF2-40B4-BE49-F238E27FC236}">
                        <a16:creationId xmlns:a16="http://schemas.microsoft.com/office/drawing/2014/main" id="{2C14F783-A206-41F0-BC14-8959FC6EFAB1}"/>
                      </a:ext>
                    </a:extLst>
                  </p:cNvPr>
                  <p:cNvSpPr/>
                  <p:nvPr/>
                </p:nvSpPr>
                <p:spPr>
                  <a:xfrm flipV="1">
                    <a:off x="8798699" y="6350993"/>
                    <a:ext cx="48279" cy="54694"/>
                  </a:xfrm>
                  <a:custGeom>
                    <a:avLst/>
                    <a:gdLst>
                      <a:gd name="connsiteX0" fmla="*/ 48615 w 48279"/>
                      <a:gd name="connsiteY0" fmla="*/ 30185 h 54694"/>
                      <a:gd name="connsiteX1" fmla="*/ 48615 w 48279"/>
                      <a:gd name="connsiteY1" fmla="*/ 26003 h 54694"/>
                      <a:gd name="connsiteX2" fmla="*/ 9265 w 48279"/>
                      <a:gd name="connsiteY2" fmla="*/ 26003 h 54694"/>
                      <a:gd name="connsiteX3" fmla="*/ 14593 w 48279"/>
                      <a:gd name="connsiteY3" fmla="*/ 12534 h 54694"/>
                      <a:gd name="connsiteX4" fmla="*/ 27869 w 48279"/>
                      <a:gd name="connsiteY4" fmla="*/ 7905 h 54694"/>
                      <a:gd name="connsiteX5" fmla="*/ 37423 w 48279"/>
                      <a:gd name="connsiteY5" fmla="*/ 9111 h 54694"/>
                      <a:gd name="connsiteX6" fmla="*/ 46621 w 48279"/>
                      <a:gd name="connsiteY6" fmla="*/ 12742 h 54694"/>
                      <a:gd name="connsiteX7" fmla="*/ 46621 w 48279"/>
                      <a:gd name="connsiteY7" fmla="*/ 4646 h 54694"/>
                      <a:gd name="connsiteX8" fmla="*/ 37170 w 48279"/>
                      <a:gd name="connsiteY8" fmla="*/ 1669 h 54694"/>
                      <a:gd name="connsiteX9" fmla="*/ 27363 w 48279"/>
                      <a:gd name="connsiteY9" fmla="*/ 642 h 54694"/>
                      <a:gd name="connsiteX10" fmla="*/ 7613 w 48279"/>
                      <a:gd name="connsiteY10" fmla="*/ 7890 h 54694"/>
                      <a:gd name="connsiteX11" fmla="*/ 335 w 48279"/>
                      <a:gd name="connsiteY11" fmla="*/ 27536 h 54694"/>
                      <a:gd name="connsiteX12" fmla="*/ 7241 w 48279"/>
                      <a:gd name="connsiteY12" fmla="*/ 47821 h 54694"/>
                      <a:gd name="connsiteX13" fmla="*/ 25874 w 48279"/>
                      <a:gd name="connsiteY13" fmla="*/ 55337 h 54694"/>
                      <a:gd name="connsiteX14" fmla="*/ 42498 w 48279"/>
                      <a:gd name="connsiteY14" fmla="*/ 48565 h 54694"/>
                      <a:gd name="connsiteX15" fmla="*/ 48615 w 48279"/>
                      <a:gd name="connsiteY15" fmla="*/ 30185 h 54694"/>
                      <a:gd name="connsiteX16" fmla="*/ 40058 w 48279"/>
                      <a:gd name="connsiteY16" fmla="*/ 32700 h 54694"/>
                      <a:gd name="connsiteX17" fmla="*/ 36129 w 48279"/>
                      <a:gd name="connsiteY17" fmla="*/ 43892 h 54694"/>
                      <a:gd name="connsiteX18" fmla="*/ 25964 w 48279"/>
                      <a:gd name="connsiteY18" fmla="*/ 48089 h 54694"/>
                      <a:gd name="connsiteX19" fmla="*/ 14504 w 48279"/>
                      <a:gd name="connsiteY19" fmla="*/ 44041 h 54694"/>
                      <a:gd name="connsiteX20" fmla="*/ 9548 w 48279"/>
                      <a:gd name="connsiteY20" fmla="*/ 32640 h 54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8279" h="54694">
                        <a:moveTo>
                          <a:pt x="48615" y="30185"/>
                        </a:moveTo>
                        <a:lnTo>
                          <a:pt x="48615" y="26003"/>
                        </a:lnTo>
                        <a:lnTo>
                          <a:pt x="9265" y="26003"/>
                        </a:lnTo>
                        <a:cubicBezTo>
                          <a:pt x="9642" y="20109"/>
                          <a:pt x="11418" y="15619"/>
                          <a:pt x="14593" y="12534"/>
                        </a:cubicBezTo>
                        <a:cubicBezTo>
                          <a:pt x="17768" y="9448"/>
                          <a:pt x="22193" y="7905"/>
                          <a:pt x="27869" y="7905"/>
                        </a:cubicBezTo>
                        <a:cubicBezTo>
                          <a:pt x="31153" y="7905"/>
                          <a:pt x="34338" y="8307"/>
                          <a:pt x="37423" y="9111"/>
                        </a:cubicBezTo>
                        <a:cubicBezTo>
                          <a:pt x="40509" y="9914"/>
                          <a:pt x="43575" y="11125"/>
                          <a:pt x="46621" y="12742"/>
                        </a:cubicBezTo>
                        <a:lnTo>
                          <a:pt x="46621" y="4646"/>
                        </a:lnTo>
                        <a:cubicBezTo>
                          <a:pt x="43545" y="3346"/>
                          <a:pt x="40395" y="2354"/>
                          <a:pt x="37170" y="1669"/>
                        </a:cubicBezTo>
                        <a:cubicBezTo>
                          <a:pt x="33946" y="985"/>
                          <a:pt x="30677" y="642"/>
                          <a:pt x="27363" y="642"/>
                        </a:cubicBezTo>
                        <a:cubicBezTo>
                          <a:pt x="19048" y="642"/>
                          <a:pt x="12465" y="3058"/>
                          <a:pt x="7613" y="7890"/>
                        </a:cubicBezTo>
                        <a:cubicBezTo>
                          <a:pt x="2761" y="12732"/>
                          <a:pt x="335" y="19281"/>
                          <a:pt x="335" y="27536"/>
                        </a:cubicBezTo>
                        <a:cubicBezTo>
                          <a:pt x="335" y="36058"/>
                          <a:pt x="2637" y="42820"/>
                          <a:pt x="7241" y="47821"/>
                        </a:cubicBezTo>
                        <a:cubicBezTo>
                          <a:pt x="11845" y="52831"/>
                          <a:pt x="18056" y="55337"/>
                          <a:pt x="25874" y="55337"/>
                        </a:cubicBezTo>
                        <a:cubicBezTo>
                          <a:pt x="32879" y="55337"/>
                          <a:pt x="38421" y="53079"/>
                          <a:pt x="42498" y="48565"/>
                        </a:cubicBezTo>
                        <a:cubicBezTo>
                          <a:pt x="46576" y="44061"/>
                          <a:pt x="48615" y="37934"/>
                          <a:pt x="48615" y="30185"/>
                        </a:cubicBezTo>
                        <a:close/>
                        <a:moveTo>
                          <a:pt x="40058" y="32700"/>
                        </a:moveTo>
                        <a:cubicBezTo>
                          <a:pt x="39998" y="37373"/>
                          <a:pt x="38688" y="41104"/>
                          <a:pt x="36129" y="43892"/>
                        </a:cubicBezTo>
                        <a:cubicBezTo>
                          <a:pt x="33569" y="46690"/>
                          <a:pt x="30180" y="48089"/>
                          <a:pt x="25964" y="48089"/>
                        </a:cubicBezTo>
                        <a:cubicBezTo>
                          <a:pt x="21191" y="48089"/>
                          <a:pt x="17371" y="46739"/>
                          <a:pt x="14504" y="44041"/>
                        </a:cubicBezTo>
                        <a:cubicBezTo>
                          <a:pt x="11636" y="41342"/>
                          <a:pt x="9984" y="37542"/>
                          <a:pt x="9548" y="3264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9" name="Freeform: Shape 508">
                    <a:extLst>
                      <a:ext uri="{FF2B5EF4-FFF2-40B4-BE49-F238E27FC236}">
                        <a16:creationId xmlns:a16="http://schemas.microsoft.com/office/drawing/2014/main" id="{EC7578C4-2D28-4CAA-B7D6-F009F7122BD9}"/>
                      </a:ext>
                    </a:extLst>
                  </p:cNvPr>
                  <p:cNvSpPr/>
                  <p:nvPr/>
                </p:nvSpPr>
                <p:spPr>
                  <a:xfrm flipV="1">
                    <a:off x="8857761" y="6350993"/>
                    <a:ext cx="44008" cy="54694"/>
                  </a:xfrm>
                  <a:custGeom>
                    <a:avLst/>
                    <a:gdLst>
                      <a:gd name="connsiteX0" fmla="*/ 27281 w 44008"/>
                      <a:gd name="connsiteY0" fmla="*/ 28176 h 54694"/>
                      <a:gd name="connsiteX1" fmla="*/ 12904 w 44008"/>
                      <a:gd name="connsiteY1" fmla="*/ 25809 h 54694"/>
                      <a:gd name="connsiteX2" fmla="*/ 8901 w 44008"/>
                      <a:gd name="connsiteY2" fmla="*/ 17713 h 54694"/>
                      <a:gd name="connsiteX3" fmla="*/ 11907 w 44008"/>
                      <a:gd name="connsiteY3" fmla="*/ 10480 h 54694"/>
                      <a:gd name="connsiteX4" fmla="*/ 20063 w 44008"/>
                      <a:gd name="connsiteY4" fmla="*/ 7816 h 54694"/>
                      <a:gd name="connsiteX5" fmla="*/ 31493 w 44008"/>
                      <a:gd name="connsiteY5" fmla="*/ 12861 h 54694"/>
                      <a:gd name="connsiteX6" fmla="*/ 35794 w 44008"/>
                      <a:gd name="connsiteY6" fmla="*/ 26271 h 54694"/>
                      <a:gd name="connsiteX7" fmla="*/ 35794 w 44008"/>
                      <a:gd name="connsiteY7" fmla="*/ 28176 h 54694"/>
                      <a:gd name="connsiteX8" fmla="*/ 44352 w 44008"/>
                      <a:gd name="connsiteY8" fmla="*/ 31718 h 54694"/>
                      <a:gd name="connsiteX9" fmla="*/ 44352 w 44008"/>
                      <a:gd name="connsiteY9" fmla="*/ 1997 h 54694"/>
                      <a:gd name="connsiteX10" fmla="*/ 35794 w 44008"/>
                      <a:gd name="connsiteY10" fmla="*/ 1997 h 54694"/>
                      <a:gd name="connsiteX11" fmla="*/ 35794 w 44008"/>
                      <a:gd name="connsiteY11" fmla="*/ 9899 h 54694"/>
                      <a:gd name="connsiteX12" fmla="*/ 28487 w 44008"/>
                      <a:gd name="connsiteY12" fmla="*/ 2905 h 54694"/>
                      <a:gd name="connsiteX13" fmla="*/ 17786 w 44008"/>
                      <a:gd name="connsiteY13" fmla="*/ 642 h 54694"/>
                      <a:gd name="connsiteX14" fmla="*/ 5061 w 44008"/>
                      <a:gd name="connsiteY14" fmla="*/ 5137 h 54694"/>
                      <a:gd name="connsiteX15" fmla="*/ 343 w 44008"/>
                      <a:gd name="connsiteY15" fmla="*/ 17162 h 54694"/>
                      <a:gd name="connsiteX16" fmla="*/ 6222 w 44008"/>
                      <a:gd name="connsiteY16" fmla="*/ 30408 h 54694"/>
                      <a:gd name="connsiteX17" fmla="*/ 23784 w 44008"/>
                      <a:gd name="connsiteY17" fmla="*/ 34873 h 54694"/>
                      <a:gd name="connsiteX18" fmla="*/ 35794 w 44008"/>
                      <a:gd name="connsiteY18" fmla="*/ 34873 h 54694"/>
                      <a:gd name="connsiteX19" fmla="*/ 35794 w 44008"/>
                      <a:gd name="connsiteY19" fmla="*/ 35721 h 54694"/>
                      <a:gd name="connsiteX20" fmla="*/ 31910 w 44008"/>
                      <a:gd name="connsiteY20" fmla="*/ 44859 h 54694"/>
                      <a:gd name="connsiteX21" fmla="*/ 21001 w 44008"/>
                      <a:gd name="connsiteY21" fmla="*/ 48089 h 54694"/>
                      <a:gd name="connsiteX22" fmla="*/ 12294 w 44008"/>
                      <a:gd name="connsiteY22" fmla="*/ 47017 h 54694"/>
                      <a:gd name="connsiteX23" fmla="*/ 4168 w 44008"/>
                      <a:gd name="connsiteY23" fmla="*/ 43802 h 54694"/>
                      <a:gd name="connsiteX24" fmla="*/ 4168 w 44008"/>
                      <a:gd name="connsiteY24" fmla="*/ 51720 h 54694"/>
                      <a:gd name="connsiteX25" fmla="*/ 13276 w 44008"/>
                      <a:gd name="connsiteY25" fmla="*/ 54429 h 54694"/>
                      <a:gd name="connsiteX26" fmla="*/ 21879 w 44008"/>
                      <a:gd name="connsiteY26" fmla="*/ 55337 h 54694"/>
                      <a:gd name="connsiteX27" fmla="*/ 38771 w 44008"/>
                      <a:gd name="connsiteY27" fmla="*/ 49473 h 54694"/>
                      <a:gd name="connsiteX28" fmla="*/ 44352 w 44008"/>
                      <a:gd name="connsiteY28" fmla="*/ 31718 h 54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4008" h="54694">
                        <a:moveTo>
                          <a:pt x="27281" y="28176"/>
                        </a:moveTo>
                        <a:cubicBezTo>
                          <a:pt x="20365" y="28176"/>
                          <a:pt x="15573" y="27387"/>
                          <a:pt x="12904" y="25809"/>
                        </a:cubicBezTo>
                        <a:cubicBezTo>
                          <a:pt x="10235" y="24232"/>
                          <a:pt x="8901" y="21533"/>
                          <a:pt x="8901" y="17713"/>
                        </a:cubicBezTo>
                        <a:cubicBezTo>
                          <a:pt x="8901" y="14677"/>
                          <a:pt x="9903" y="12266"/>
                          <a:pt x="11907" y="10480"/>
                        </a:cubicBezTo>
                        <a:cubicBezTo>
                          <a:pt x="13911" y="8704"/>
                          <a:pt x="16630" y="7816"/>
                          <a:pt x="20063" y="7816"/>
                        </a:cubicBezTo>
                        <a:cubicBezTo>
                          <a:pt x="24815" y="7816"/>
                          <a:pt x="28625" y="9498"/>
                          <a:pt x="31493" y="12861"/>
                        </a:cubicBezTo>
                        <a:cubicBezTo>
                          <a:pt x="34360" y="16225"/>
                          <a:pt x="35794" y="20694"/>
                          <a:pt x="35794" y="26271"/>
                        </a:cubicBezTo>
                        <a:lnTo>
                          <a:pt x="35794" y="28176"/>
                        </a:lnTo>
                        <a:close/>
                        <a:moveTo>
                          <a:pt x="44352" y="31718"/>
                        </a:moveTo>
                        <a:lnTo>
                          <a:pt x="44352" y="1997"/>
                        </a:lnTo>
                        <a:lnTo>
                          <a:pt x="35794" y="1997"/>
                        </a:lnTo>
                        <a:lnTo>
                          <a:pt x="35794" y="9899"/>
                        </a:lnTo>
                        <a:cubicBezTo>
                          <a:pt x="33839" y="6744"/>
                          <a:pt x="31404" y="4413"/>
                          <a:pt x="28487" y="2905"/>
                        </a:cubicBezTo>
                        <a:cubicBezTo>
                          <a:pt x="25570" y="1396"/>
                          <a:pt x="22003" y="642"/>
                          <a:pt x="17786" y="642"/>
                        </a:cubicBezTo>
                        <a:cubicBezTo>
                          <a:pt x="12458" y="642"/>
                          <a:pt x="8216" y="2141"/>
                          <a:pt x="5061" y="5137"/>
                        </a:cubicBezTo>
                        <a:cubicBezTo>
                          <a:pt x="1916" y="8133"/>
                          <a:pt x="343" y="12142"/>
                          <a:pt x="343" y="17162"/>
                        </a:cubicBezTo>
                        <a:cubicBezTo>
                          <a:pt x="343" y="23016"/>
                          <a:pt x="2303" y="27431"/>
                          <a:pt x="6222" y="30408"/>
                        </a:cubicBezTo>
                        <a:cubicBezTo>
                          <a:pt x="10151" y="33385"/>
                          <a:pt x="16005" y="34873"/>
                          <a:pt x="23784" y="34873"/>
                        </a:cubicBezTo>
                        <a:lnTo>
                          <a:pt x="35794" y="34873"/>
                        </a:lnTo>
                        <a:lnTo>
                          <a:pt x="35794" y="35721"/>
                        </a:lnTo>
                        <a:cubicBezTo>
                          <a:pt x="35794" y="39660"/>
                          <a:pt x="34499" y="42706"/>
                          <a:pt x="31910" y="44859"/>
                        </a:cubicBezTo>
                        <a:cubicBezTo>
                          <a:pt x="29320" y="47012"/>
                          <a:pt x="25684" y="48089"/>
                          <a:pt x="21001" y="48089"/>
                        </a:cubicBezTo>
                        <a:cubicBezTo>
                          <a:pt x="18024" y="48089"/>
                          <a:pt x="15122" y="47732"/>
                          <a:pt x="12294" y="47017"/>
                        </a:cubicBezTo>
                        <a:cubicBezTo>
                          <a:pt x="9476" y="46303"/>
                          <a:pt x="6768" y="45231"/>
                          <a:pt x="4168" y="43802"/>
                        </a:cubicBezTo>
                        <a:lnTo>
                          <a:pt x="4168" y="51720"/>
                        </a:lnTo>
                        <a:cubicBezTo>
                          <a:pt x="7293" y="52931"/>
                          <a:pt x="10330" y="53834"/>
                          <a:pt x="13276" y="54429"/>
                        </a:cubicBezTo>
                        <a:cubicBezTo>
                          <a:pt x="16223" y="55034"/>
                          <a:pt x="19091" y="55337"/>
                          <a:pt x="21879" y="55337"/>
                        </a:cubicBezTo>
                        <a:cubicBezTo>
                          <a:pt x="29419" y="55337"/>
                          <a:pt x="35050" y="53382"/>
                          <a:pt x="38771" y="49473"/>
                        </a:cubicBezTo>
                        <a:cubicBezTo>
                          <a:pt x="42491" y="45574"/>
                          <a:pt x="44352" y="39655"/>
                          <a:pt x="44352" y="3171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0" name="Freeform: Shape 509">
                    <a:extLst>
                      <a:ext uri="{FF2B5EF4-FFF2-40B4-BE49-F238E27FC236}">
                        <a16:creationId xmlns:a16="http://schemas.microsoft.com/office/drawing/2014/main" id="{D4E96460-90A6-4D65-9422-A06B76333130}"/>
                      </a:ext>
                    </a:extLst>
                  </p:cNvPr>
                  <p:cNvSpPr/>
                  <p:nvPr/>
                </p:nvSpPr>
                <p:spPr>
                  <a:xfrm flipV="1">
                    <a:off x="8919062" y="6350993"/>
                    <a:ext cx="30509" cy="53339"/>
                  </a:xfrm>
                  <a:custGeom>
                    <a:avLst/>
                    <a:gdLst>
                      <a:gd name="connsiteX0" fmla="*/ 30863 w 30509"/>
                      <a:gd name="connsiteY0" fmla="*/ 44739 h 53339"/>
                      <a:gd name="connsiteX1" fmla="*/ 27722 w 30509"/>
                      <a:gd name="connsiteY1" fmla="*/ 45960 h 53339"/>
                      <a:gd name="connsiteX2" fmla="*/ 23987 w 30509"/>
                      <a:gd name="connsiteY2" fmla="*/ 46362 h 53339"/>
                      <a:gd name="connsiteX3" fmla="*/ 12840 w 30509"/>
                      <a:gd name="connsiteY3" fmla="*/ 41644 h 53339"/>
                      <a:gd name="connsiteX4" fmla="*/ 8955 w 30509"/>
                      <a:gd name="connsiteY4" fmla="*/ 28085 h 53339"/>
                      <a:gd name="connsiteX5" fmla="*/ 8955 w 30509"/>
                      <a:gd name="connsiteY5" fmla="*/ 642 h 53339"/>
                      <a:gd name="connsiteX6" fmla="*/ 353 w 30509"/>
                      <a:gd name="connsiteY6" fmla="*/ 642 h 53339"/>
                      <a:gd name="connsiteX7" fmla="*/ 353 w 30509"/>
                      <a:gd name="connsiteY7" fmla="*/ 52731 h 53339"/>
                      <a:gd name="connsiteX8" fmla="*/ 8955 w 30509"/>
                      <a:gd name="connsiteY8" fmla="*/ 52731 h 53339"/>
                      <a:gd name="connsiteX9" fmla="*/ 8955 w 30509"/>
                      <a:gd name="connsiteY9" fmla="*/ 44635 h 53339"/>
                      <a:gd name="connsiteX10" fmla="*/ 15980 w 30509"/>
                      <a:gd name="connsiteY10" fmla="*/ 51675 h 53339"/>
                      <a:gd name="connsiteX11" fmla="*/ 26502 w 30509"/>
                      <a:gd name="connsiteY11" fmla="*/ 53982 h 53339"/>
                      <a:gd name="connsiteX12" fmla="*/ 28452 w 30509"/>
                      <a:gd name="connsiteY12" fmla="*/ 53863 h 53339"/>
                      <a:gd name="connsiteX13" fmla="*/ 30818 w 30509"/>
                      <a:gd name="connsiteY13" fmla="*/ 53520 h 53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509" h="53339">
                        <a:moveTo>
                          <a:pt x="30863" y="44739"/>
                        </a:moveTo>
                        <a:cubicBezTo>
                          <a:pt x="29900" y="45295"/>
                          <a:pt x="28853" y="45702"/>
                          <a:pt x="27722" y="45960"/>
                        </a:cubicBezTo>
                        <a:cubicBezTo>
                          <a:pt x="26591" y="46228"/>
                          <a:pt x="25346" y="46362"/>
                          <a:pt x="23987" y="46362"/>
                        </a:cubicBezTo>
                        <a:cubicBezTo>
                          <a:pt x="19145" y="46362"/>
                          <a:pt x="15429" y="44789"/>
                          <a:pt x="12840" y="41644"/>
                        </a:cubicBezTo>
                        <a:cubicBezTo>
                          <a:pt x="10250" y="38498"/>
                          <a:pt x="8955" y="33979"/>
                          <a:pt x="8955" y="28085"/>
                        </a:cubicBezTo>
                        <a:lnTo>
                          <a:pt x="8955" y="642"/>
                        </a:lnTo>
                        <a:lnTo>
                          <a:pt x="353" y="642"/>
                        </a:lnTo>
                        <a:lnTo>
                          <a:pt x="353" y="52731"/>
                        </a:lnTo>
                        <a:lnTo>
                          <a:pt x="8955" y="52731"/>
                        </a:lnTo>
                        <a:lnTo>
                          <a:pt x="8955" y="44635"/>
                        </a:lnTo>
                        <a:cubicBezTo>
                          <a:pt x="10761" y="47800"/>
                          <a:pt x="13102" y="50147"/>
                          <a:pt x="15980" y="51675"/>
                        </a:cubicBezTo>
                        <a:cubicBezTo>
                          <a:pt x="18867" y="53213"/>
                          <a:pt x="22374" y="53982"/>
                          <a:pt x="26502" y="53982"/>
                        </a:cubicBezTo>
                        <a:cubicBezTo>
                          <a:pt x="27087" y="53982"/>
                          <a:pt x="27737" y="53942"/>
                          <a:pt x="28452" y="53863"/>
                        </a:cubicBezTo>
                        <a:cubicBezTo>
                          <a:pt x="29166" y="53793"/>
                          <a:pt x="29955" y="53679"/>
                          <a:pt x="30818" y="535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aphic 2">
                <a:extLst>
                  <a:ext uri="{FF2B5EF4-FFF2-40B4-BE49-F238E27FC236}">
                    <a16:creationId xmlns:a16="http://schemas.microsoft.com/office/drawing/2014/main" id="{179577B2-D676-4575-B456-C7CA3181B8EF}"/>
                  </a:ext>
                </a:extLst>
              </p:cNvPr>
              <p:cNvGrpSpPr/>
              <p:nvPr/>
            </p:nvGrpSpPr>
            <p:grpSpPr>
              <a:xfrm>
                <a:off x="5432583" y="788453"/>
                <a:ext cx="758666" cy="5249835"/>
                <a:chOff x="5432583" y="788453"/>
                <a:chExt cx="758666" cy="5249835"/>
              </a:xfrm>
              <a:solidFill>
                <a:srgbClr val="000000"/>
              </a:solidFill>
            </p:grpSpPr>
            <p:grpSp>
              <p:nvGrpSpPr>
                <p:cNvPr id="402" name="Graphic 2">
                  <a:extLst>
                    <a:ext uri="{FF2B5EF4-FFF2-40B4-BE49-F238E27FC236}">
                      <a16:creationId xmlns:a16="http://schemas.microsoft.com/office/drawing/2014/main" id="{B9E9DF0E-22F0-475C-B898-7476636A1B5A}"/>
                    </a:ext>
                  </a:extLst>
                </p:cNvPr>
                <p:cNvGrpSpPr/>
                <p:nvPr/>
              </p:nvGrpSpPr>
              <p:grpSpPr>
                <a:xfrm>
                  <a:off x="5570026" y="5966242"/>
                  <a:ext cx="621223" cy="72047"/>
                  <a:chOff x="5570026" y="5966242"/>
                  <a:chExt cx="621223" cy="72047"/>
                </a:xfrm>
                <a:solidFill>
                  <a:srgbClr val="000000"/>
                </a:solidFill>
              </p:grpSpPr>
              <p:sp>
                <p:nvSpPr>
                  <p:cNvPr id="474" name="Freeform: Shape 473">
                    <a:extLst>
                      <a:ext uri="{FF2B5EF4-FFF2-40B4-BE49-F238E27FC236}">
                        <a16:creationId xmlns:a16="http://schemas.microsoft.com/office/drawing/2014/main" id="{65FE67A8-4048-4B99-BBE8-1F66E41F33CF}"/>
                      </a:ext>
                    </a:extLst>
                  </p:cNvPr>
                  <p:cNvSpPr/>
                  <p:nvPr/>
                </p:nvSpPr>
                <p:spPr>
                  <a:xfrm>
                    <a:off x="6157912" y="6000750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630 h 9525"/>
                      <a:gd name="connsiteX1" fmla="*/ 90 w 33337"/>
                      <a:gd name="connsiteY1" fmla="*/ 63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630"/>
                        </a:moveTo>
                        <a:lnTo>
                          <a:pt x="90" y="630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5" name="Graphic 2">
                    <a:extLst>
                      <a:ext uri="{FF2B5EF4-FFF2-40B4-BE49-F238E27FC236}">
                        <a16:creationId xmlns:a16="http://schemas.microsoft.com/office/drawing/2014/main" id="{7CA2D7A6-CB04-4955-A856-330D2034CC12}"/>
                      </a:ext>
                    </a:extLst>
                  </p:cNvPr>
                  <p:cNvGrpSpPr/>
                  <p:nvPr/>
                </p:nvGrpSpPr>
                <p:grpSpPr>
                  <a:xfrm>
                    <a:off x="5570026" y="5966242"/>
                    <a:ext cx="548202" cy="72047"/>
                    <a:chOff x="5570026" y="5966242"/>
                    <a:chExt cx="548202" cy="72047"/>
                  </a:xfrm>
                  <a:solidFill>
                    <a:srgbClr val="000000"/>
                  </a:solidFill>
                </p:grpSpPr>
                <p:sp>
                  <p:nvSpPr>
                    <p:cNvPr id="476" name="Freeform: Shape 475">
                      <a:extLst>
                        <a:ext uri="{FF2B5EF4-FFF2-40B4-BE49-F238E27FC236}">
                          <a16:creationId xmlns:a16="http://schemas.microsoft.com/office/drawing/2014/main" id="{2D3C1000-E8DF-4300-8F31-4DB52FD9D8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570026" y="6003121"/>
                      <a:ext cx="59620" cy="7902"/>
                    </a:xfrm>
                    <a:custGeom>
                      <a:avLst/>
                      <a:gdLst>
                        <a:gd name="connsiteX0" fmla="*/ -14 w 59620"/>
                        <a:gd name="connsiteY0" fmla="*/ 8502 h 7902"/>
                        <a:gd name="connsiteX1" fmla="*/ 59607 w 59620"/>
                        <a:gd name="connsiteY1" fmla="*/ 8502 h 7902"/>
                        <a:gd name="connsiteX2" fmla="*/ 59607 w 59620"/>
                        <a:gd name="connsiteY2" fmla="*/ 599 h 7902"/>
                        <a:gd name="connsiteX3" fmla="*/ -14 w 59620"/>
                        <a:gd name="connsiteY3" fmla="*/ 599 h 7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620" h="7902">
                          <a:moveTo>
                            <a:pt x="-14" y="8502"/>
                          </a:moveTo>
                          <a:lnTo>
                            <a:pt x="59607" y="8502"/>
                          </a:lnTo>
                          <a:lnTo>
                            <a:pt x="59607" y="599"/>
                          </a:lnTo>
                          <a:lnTo>
                            <a:pt x="-14" y="5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7" name="Freeform: Shape 476">
                      <a:extLst>
                        <a:ext uri="{FF2B5EF4-FFF2-40B4-BE49-F238E27FC236}">
                          <a16:creationId xmlns:a16="http://schemas.microsoft.com/office/drawing/2014/main" id="{952175E3-D5FE-44BA-90E5-8D84AC6280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7007" y="5966242"/>
                      <a:ext cx="45705" cy="72047"/>
                    </a:xfrm>
                    <a:custGeom>
                      <a:avLst/>
                      <a:gdLst>
                        <a:gd name="connsiteX0" fmla="*/ 31391 w 45705"/>
                        <a:gd name="connsiteY0" fmla="*/ 39393 h 72047"/>
                        <a:gd name="connsiteX1" fmla="*/ 41914 w 45705"/>
                        <a:gd name="connsiteY1" fmla="*/ 33381 h 72047"/>
                        <a:gd name="connsiteX2" fmla="*/ 45709 w 45705"/>
                        <a:gd name="connsiteY2" fmla="*/ 22129 h 72047"/>
                        <a:gd name="connsiteX3" fmla="*/ 38639 w 45705"/>
                        <a:gd name="connsiteY3" fmla="*/ 6219 h 72047"/>
                        <a:gd name="connsiteX4" fmla="*/ 18548 w 45705"/>
                        <a:gd name="connsiteY4" fmla="*/ 594 h 72047"/>
                        <a:gd name="connsiteX5" fmla="*/ 9558 w 45705"/>
                        <a:gd name="connsiteY5" fmla="*/ 1457 h 72047"/>
                        <a:gd name="connsiteX6" fmla="*/ 4 w 45705"/>
                        <a:gd name="connsiteY6" fmla="*/ 4047 h 72047"/>
                        <a:gd name="connsiteX7" fmla="*/ 4 w 45705"/>
                        <a:gd name="connsiteY7" fmla="*/ 13110 h 72047"/>
                        <a:gd name="connsiteX8" fmla="*/ 8546 w 45705"/>
                        <a:gd name="connsiteY8" fmla="*/ 9672 h 72047"/>
                        <a:gd name="connsiteX9" fmla="*/ 18280 w 45705"/>
                        <a:gd name="connsiteY9" fmla="*/ 8511 h 72047"/>
                        <a:gd name="connsiteX10" fmla="*/ 31734 w 45705"/>
                        <a:gd name="connsiteY10" fmla="*/ 11994 h 72047"/>
                        <a:gd name="connsiteX11" fmla="*/ 36362 w 45705"/>
                        <a:gd name="connsiteY11" fmla="*/ 22129 h 72047"/>
                        <a:gd name="connsiteX12" fmla="*/ 32061 w 45705"/>
                        <a:gd name="connsiteY12" fmla="*/ 31729 h 72047"/>
                        <a:gd name="connsiteX13" fmla="*/ 20095 w 45705"/>
                        <a:gd name="connsiteY13" fmla="*/ 35196 h 72047"/>
                        <a:gd name="connsiteX14" fmla="*/ 11999 w 45705"/>
                        <a:gd name="connsiteY14" fmla="*/ 35196 h 72047"/>
                        <a:gd name="connsiteX15" fmla="*/ 11999 w 45705"/>
                        <a:gd name="connsiteY15" fmla="*/ 42920 h 72047"/>
                        <a:gd name="connsiteX16" fmla="*/ 20468 w 45705"/>
                        <a:gd name="connsiteY16" fmla="*/ 42920 h 72047"/>
                        <a:gd name="connsiteX17" fmla="*/ 31064 w 45705"/>
                        <a:gd name="connsiteY17" fmla="*/ 45689 h 72047"/>
                        <a:gd name="connsiteX18" fmla="*/ 34740 w 45705"/>
                        <a:gd name="connsiteY18" fmla="*/ 53666 h 72047"/>
                        <a:gd name="connsiteX19" fmla="*/ 30945 w 45705"/>
                        <a:gd name="connsiteY19" fmla="*/ 61866 h 72047"/>
                        <a:gd name="connsiteX20" fmla="*/ 20095 w 45705"/>
                        <a:gd name="connsiteY20" fmla="*/ 64739 h 72047"/>
                        <a:gd name="connsiteX21" fmla="*/ 11806 w 45705"/>
                        <a:gd name="connsiteY21" fmla="*/ 63890 h 72047"/>
                        <a:gd name="connsiteX22" fmla="*/ 2087 w 45705"/>
                        <a:gd name="connsiteY22" fmla="*/ 61301 h 72047"/>
                        <a:gd name="connsiteX23" fmla="*/ 2087 w 45705"/>
                        <a:gd name="connsiteY23" fmla="*/ 69665 h 72047"/>
                        <a:gd name="connsiteX24" fmla="*/ 12118 w 45705"/>
                        <a:gd name="connsiteY24" fmla="*/ 71897 h 72047"/>
                        <a:gd name="connsiteX25" fmla="*/ 20929 w 45705"/>
                        <a:gd name="connsiteY25" fmla="*/ 72642 h 72047"/>
                        <a:gd name="connsiteX26" fmla="*/ 37851 w 45705"/>
                        <a:gd name="connsiteY26" fmla="*/ 67775 h 72047"/>
                        <a:gd name="connsiteX27" fmla="*/ 44086 w 45705"/>
                        <a:gd name="connsiteY27" fmla="*/ 54648 h 72047"/>
                        <a:gd name="connsiteX28" fmla="*/ 40783 w 45705"/>
                        <a:gd name="connsiteY28" fmla="*/ 44900 h 72047"/>
                        <a:gd name="connsiteX29" fmla="*/ 31391 w 45705"/>
                        <a:gd name="connsiteY29" fmla="*/ 39393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45705" h="72047">
                          <a:moveTo>
                            <a:pt x="31391" y="39393"/>
                          </a:moveTo>
                          <a:cubicBezTo>
                            <a:pt x="35886" y="38431"/>
                            <a:pt x="39394" y="36427"/>
                            <a:pt x="41914" y="33381"/>
                          </a:cubicBezTo>
                          <a:cubicBezTo>
                            <a:pt x="44444" y="30345"/>
                            <a:pt x="45709" y="26594"/>
                            <a:pt x="45709" y="22129"/>
                          </a:cubicBezTo>
                          <a:cubicBezTo>
                            <a:pt x="45709" y="15283"/>
                            <a:pt x="43352" y="9980"/>
                            <a:pt x="38639" y="6219"/>
                          </a:cubicBezTo>
                          <a:cubicBezTo>
                            <a:pt x="33927" y="2469"/>
                            <a:pt x="27229" y="594"/>
                            <a:pt x="18548" y="594"/>
                          </a:cubicBezTo>
                          <a:cubicBezTo>
                            <a:pt x="15641" y="594"/>
                            <a:pt x="12644" y="882"/>
                            <a:pt x="9558" y="1457"/>
                          </a:cubicBezTo>
                          <a:cubicBezTo>
                            <a:pt x="6473" y="2032"/>
                            <a:pt x="3288" y="2896"/>
                            <a:pt x="4" y="4047"/>
                          </a:cubicBezTo>
                          <a:lnTo>
                            <a:pt x="4" y="13110"/>
                          </a:lnTo>
                          <a:cubicBezTo>
                            <a:pt x="2603" y="11592"/>
                            <a:pt x="5451" y="10446"/>
                            <a:pt x="8546" y="9672"/>
                          </a:cubicBezTo>
                          <a:cubicBezTo>
                            <a:pt x="11652" y="8898"/>
                            <a:pt x="14896" y="8511"/>
                            <a:pt x="18280" y="8511"/>
                          </a:cubicBezTo>
                          <a:cubicBezTo>
                            <a:pt x="24163" y="8511"/>
                            <a:pt x="28648" y="9672"/>
                            <a:pt x="31734" y="11994"/>
                          </a:cubicBezTo>
                          <a:cubicBezTo>
                            <a:pt x="34820" y="14316"/>
                            <a:pt x="36362" y="17694"/>
                            <a:pt x="36362" y="22129"/>
                          </a:cubicBezTo>
                          <a:cubicBezTo>
                            <a:pt x="36362" y="26227"/>
                            <a:pt x="34929" y="29427"/>
                            <a:pt x="32061" y="31729"/>
                          </a:cubicBezTo>
                          <a:cubicBezTo>
                            <a:pt x="29194" y="34040"/>
                            <a:pt x="25205" y="35196"/>
                            <a:pt x="20095" y="35196"/>
                          </a:cubicBezTo>
                          <a:lnTo>
                            <a:pt x="11999" y="35196"/>
                          </a:lnTo>
                          <a:lnTo>
                            <a:pt x="11999" y="42920"/>
                          </a:lnTo>
                          <a:lnTo>
                            <a:pt x="20468" y="42920"/>
                          </a:lnTo>
                          <a:cubicBezTo>
                            <a:pt x="25081" y="42920"/>
                            <a:pt x="28613" y="43843"/>
                            <a:pt x="31064" y="45689"/>
                          </a:cubicBezTo>
                          <a:cubicBezTo>
                            <a:pt x="33515" y="47534"/>
                            <a:pt x="34740" y="50193"/>
                            <a:pt x="34740" y="53666"/>
                          </a:cubicBezTo>
                          <a:cubicBezTo>
                            <a:pt x="34740" y="57228"/>
                            <a:pt x="33475" y="59961"/>
                            <a:pt x="30945" y="61866"/>
                          </a:cubicBezTo>
                          <a:cubicBezTo>
                            <a:pt x="28425" y="63781"/>
                            <a:pt x="24808" y="64739"/>
                            <a:pt x="20095" y="64739"/>
                          </a:cubicBezTo>
                          <a:cubicBezTo>
                            <a:pt x="17516" y="64739"/>
                            <a:pt x="14753" y="64456"/>
                            <a:pt x="11806" y="63890"/>
                          </a:cubicBezTo>
                          <a:cubicBezTo>
                            <a:pt x="8859" y="63335"/>
                            <a:pt x="5619" y="62472"/>
                            <a:pt x="2087" y="61301"/>
                          </a:cubicBezTo>
                          <a:lnTo>
                            <a:pt x="2087" y="69665"/>
                          </a:lnTo>
                          <a:cubicBezTo>
                            <a:pt x="5659" y="70657"/>
                            <a:pt x="9003" y="71401"/>
                            <a:pt x="12118" y="71897"/>
                          </a:cubicBezTo>
                          <a:cubicBezTo>
                            <a:pt x="15234" y="72393"/>
                            <a:pt x="18171" y="72642"/>
                            <a:pt x="20929" y="72642"/>
                          </a:cubicBezTo>
                          <a:cubicBezTo>
                            <a:pt x="28063" y="72642"/>
                            <a:pt x="33703" y="71019"/>
                            <a:pt x="37851" y="67775"/>
                          </a:cubicBezTo>
                          <a:cubicBezTo>
                            <a:pt x="42008" y="64540"/>
                            <a:pt x="44086" y="60165"/>
                            <a:pt x="44086" y="54648"/>
                          </a:cubicBezTo>
                          <a:cubicBezTo>
                            <a:pt x="44086" y="50798"/>
                            <a:pt x="42985" y="47549"/>
                            <a:pt x="40783" y="44900"/>
                          </a:cubicBezTo>
                          <a:cubicBezTo>
                            <a:pt x="38580" y="42251"/>
                            <a:pt x="35450" y="40415"/>
                            <a:pt x="31391" y="3939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8" name="Freeform: Shape 477">
                      <a:extLst>
                        <a:ext uri="{FF2B5EF4-FFF2-40B4-BE49-F238E27FC236}">
                          <a16:creationId xmlns:a16="http://schemas.microsoft.com/office/drawing/2014/main" id="{277EE9BF-591D-4882-A74E-4DC5F07AE1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06626" y="5966242"/>
                      <a:ext cx="47997" cy="72047"/>
                    </a:xfrm>
                    <a:custGeom>
                      <a:avLst/>
                      <a:gdLst>
                        <a:gd name="connsiteX0" fmla="*/ 24001 w 47997"/>
                        <a:gd name="connsiteY0" fmla="*/ 65200 h 72047"/>
                        <a:gd name="connsiteX1" fmla="*/ 13092 w 47997"/>
                        <a:gd name="connsiteY1" fmla="*/ 58056 h 72047"/>
                        <a:gd name="connsiteX2" fmla="*/ 9446 w 47997"/>
                        <a:gd name="connsiteY2" fmla="*/ 36595 h 72047"/>
                        <a:gd name="connsiteX3" fmla="*/ 13092 w 47997"/>
                        <a:gd name="connsiteY3" fmla="*/ 15179 h 72047"/>
                        <a:gd name="connsiteX4" fmla="*/ 24001 w 47997"/>
                        <a:gd name="connsiteY4" fmla="*/ 8035 h 72047"/>
                        <a:gd name="connsiteX5" fmla="*/ 34955 w 47997"/>
                        <a:gd name="connsiteY5" fmla="*/ 15179 h 72047"/>
                        <a:gd name="connsiteX6" fmla="*/ 38616 w 47997"/>
                        <a:gd name="connsiteY6" fmla="*/ 36595 h 72047"/>
                        <a:gd name="connsiteX7" fmla="*/ 34955 w 47997"/>
                        <a:gd name="connsiteY7" fmla="*/ 58056 h 72047"/>
                        <a:gd name="connsiteX8" fmla="*/ 24001 w 47997"/>
                        <a:gd name="connsiteY8" fmla="*/ 65200 h 72047"/>
                        <a:gd name="connsiteX9" fmla="*/ 24001 w 47997"/>
                        <a:gd name="connsiteY9" fmla="*/ 72642 h 72047"/>
                        <a:gd name="connsiteX10" fmla="*/ 41845 w 47997"/>
                        <a:gd name="connsiteY10" fmla="*/ 63399 h 72047"/>
                        <a:gd name="connsiteX11" fmla="*/ 48007 w 47997"/>
                        <a:gd name="connsiteY11" fmla="*/ 36595 h 72047"/>
                        <a:gd name="connsiteX12" fmla="*/ 41845 w 47997"/>
                        <a:gd name="connsiteY12" fmla="*/ 9821 h 72047"/>
                        <a:gd name="connsiteX13" fmla="*/ 24001 w 47997"/>
                        <a:gd name="connsiteY13" fmla="*/ 594 h 72047"/>
                        <a:gd name="connsiteX14" fmla="*/ 6171 w 47997"/>
                        <a:gd name="connsiteY14" fmla="*/ 9821 h 72047"/>
                        <a:gd name="connsiteX15" fmla="*/ 10 w 47997"/>
                        <a:gd name="connsiteY15" fmla="*/ 36595 h 72047"/>
                        <a:gd name="connsiteX16" fmla="*/ 6171 w 47997"/>
                        <a:gd name="connsiteY16" fmla="*/ 63399 h 72047"/>
                        <a:gd name="connsiteX17" fmla="*/ 24001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1" y="65200"/>
                          </a:moveTo>
                          <a:cubicBezTo>
                            <a:pt x="19169" y="65200"/>
                            <a:pt x="15533" y="62819"/>
                            <a:pt x="13092" y="58056"/>
                          </a:cubicBezTo>
                          <a:cubicBezTo>
                            <a:pt x="10661" y="53304"/>
                            <a:pt x="9446" y="46150"/>
                            <a:pt x="9446" y="36595"/>
                          </a:cubicBezTo>
                          <a:cubicBezTo>
                            <a:pt x="9446" y="27080"/>
                            <a:pt x="10661" y="19941"/>
                            <a:pt x="13092" y="15179"/>
                          </a:cubicBezTo>
                          <a:cubicBezTo>
                            <a:pt x="15533" y="10416"/>
                            <a:pt x="19169" y="8035"/>
                            <a:pt x="24001" y="8035"/>
                          </a:cubicBezTo>
                          <a:cubicBezTo>
                            <a:pt x="28873" y="8035"/>
                            <a:pt x="32524" y="10416"/>
                            <a:pt x="34955" y="15179"/>
                          </a:cubicBezTo>
                          <a:cubicBezTo>
                            <a:pt x="37396" y="19941"/>
                            <a:pt x="38616" y="27080"/>
                            <a:pt x="38616" y="36595"/>
                          </a:cubicBezTo>
                          <a:cubicBezTo>
                            <a:pt x="38616" y="46150"/>
                            <a:pt x="37396" y="53304"/>
                            <a:pt x="34955" y="58056"/>
                          </a:cubicBezTo>
                          <a:cubicBezTo>
                            <a:pt x="32524" y="62819"/>
                            <a:pt x="28873" y="65200"/>
                            <a:pt x="24001" y="65200"/>
                          </a:cubicBezTo>
                          <a:close/>
                          <a:moveTo>
                            <a:pt x="24001" y="72642"/>
                          </a:moveTo>
                          <a:cubicBezTo>
                            <a:pt x="31790" y="72642"/>
                            <a:pt x="37738" y="69561"/>
                            <a:pt x="41845" y="63399"/>
                          </a:cubicBezTo>
                          <a:cubicBezTo>
                            <a:pt x="45953" y="57248"/>
                            <a:pt x="48007" y="48313"/>
                            <a:pt x="48007" y="36595"/>
                          </a:cubicBezTo>
                          <a:cubicBezTo>
                            <a:pt x="48007" y="24907"/>
                            <a:pt x="45953" y="15983"/>
                            <a:pt x="41845" y="9821"/>
                          </a:cubicBezTo>
                          <a:cubicBezTo>
                            <a:pt x="37738" y="3670"/>
                            <a:pt x="31790" y="594"/>
                            <a:pt x="24001" y="594"/>
                          </a:cubicBezTo>
                          <a:cubicBezTo>
                            <a:pt x="16222" y="594"/>
                            <a:pt x="10279" y="3670"/>
                            <a:pt x="6171" y="9821"/>
                          </a:cubicBezTo>
                          <a:cubicBezTo>
                            <a:pt x="2064" y="15983"/>
                            <a:pt x="10" y="24907"/>
                            <a:pt x="10" y="36595"/>
                          </a:cubicBezTo>
                          <a:cubicBezTo>
                            <a:pt x="10" y="48313"/>
                            <a:pt x="2064" y="57248"/>
                            <a:pt x="6171" y="63399"/>
                          </a:cubicBezTo>
                          <a:cubicBezTo>
                            <a:pt x="10279" y="69561"/>
                            <a:pt x="16222" y="72642"/>
                            <a:pt x="24001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9" name="Freeform: Shape 478">
                      <a:extLst>
                        <a:ext uri="{FF2B5EF4-FFF2-40B4-BE49-F238E27FC236}">
                          <a16:creationId xmlns:a16="http://schemas.microsoft.com/office/drawing/2014/main" id="{532E1B08-08D7-45E8-9B4E-7D524E651C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67227" y="5966242"/>
                      <a:ext cx="47997" cy="72047"/>
                    </a:xfrm>
                    <a:custGeom>
                      <a:avLst/>
                      <a:gdLst>
                        <a:gd name="connsiteX0" fmla="*/ 24007 w 47997"/>
                        <a:gd name="connsiteY0" fmla="*/ 65200 h 72047"/>
                        <a:gd name="connsiteX1" fmla="*/ 13098 w 47997"/>
                        <a:gd name="connsiteY1" fmla="*/ 58056 h 72047"/>
                        <a:gd name="connsiteX2" fmla="*/ 9452 w 47997"/>
                        <a:gd name="connsiteY2" fmla="*/ 36595 h 72047"/>
                        <a:gd name="connsiteX3" fmla="*/ 13098 w 47997"/>
                        <a:gd name="connsiteY3" fmla="*/ 15179 h 72047"/>
                        <a:gd name="connsiteX4" fmla="*/ 24007 w 47997"/>
                        <a:gd name="connsiteY4" fmla="*/ 8035 h 72047"/>
                        <a:gd name="connsiteX5" fmla="*/ 34961 w 47997"/>
                        <a:gd name="connsiteY5" fmla="*/ 15179 h 72047"/>
                        <a:gd name="connsiteX6" fmla="*/ 38622 w 47997"/>
                        <a:gd name="connsiteY6" fmla="*/ 36595 h 72047"/>
                        <a:gd name="connsiteX7" fmla="*/ 34961 w 47997"/>
                        <a:gd name="connsiteY7" fmla="*/ 58056 h 72047"/>
                        <a:gd name="connsiteX8" fmla="*/ 24007 w 47997"/>
                        <a:gd name="connsiteY8" fmla="*/ 65200 h 72047"/>
                        <a:gd name="connsiteX9" fmla="*/ 24007 w 47997"/>
                        <a:gd name="connsiteY9" fmla="*/ 72642 h 72047"/>
                        <a:gd name="connsiteX10" fmla="*/ 41852 w 47997"/>
                        <a:gd name="connsiteY10" fmla="*/ 63399 h 72047"/>
                        <a:gd name="connsiteX11" fmla="*/ 48013 w 47997"/>
                        <a:gd name="connsiteY11" fmla="*/ 36595 h 72047"/>
                        <a:gd name="connsiteX12" fmla="*/ 41852 w 47997"/>
                        <a:gd name="connsiteY12" fmla="*/ 9821 h 72047"/>
                        <a:gd name="connsiteX13" fmla="*/ 24007 w 47997"/>
                        <a:gd name="connsiteY13" fmla="*/ 594 h 72047"/>
                        <a:gd name="connsiteX14" fmla="*/ 6178 w 47997"/>
                        <a:gd name="connsiteY14" fmla="*/ 9821 h 72047"/>
                        <a:gd name="connsiteX15" fmla="*/ 16 w 47997"/>
                        <a:gd name="connsiteY15" fmla="*/ 36595 h 72047"/>
                        <a:gd name="connsiteX16" fmla="*/ 6178 w 47997"/>
                        <a:gd name="connsiteY16" fmla="*/ 63399 h 72047"/>
                        <a:gd name="connsiteX17" fmla="*/ 24007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7" y="65200"/>
                          </a:moveTo>
                          <a:cubicBezTo>
                            <a:pt x="19175" y="65200"/>
                            <a:pt x="15539" y="62819"/>
                            <a:pt x="13098" y="58056"/>
                          </a:cubicBezTo>
                          <a:cubicBezTo>
                            <a:pt x="10667" y="53304"/>
                            <a:pt x="9452" y="46150"/>
                            <a:pt x="9452" y="36595"/>
                          </a:cubicBezTo>
                          <a:cubicBezTo>
                            <a:pt x="9452" y="27080"/>
                            <a:pt x="10667" y="19941"/>
                            <a:pt x="13098" y="15179"/>
                          </a:cubicBezTo>
                          <a:cubicBezTo>
                            <a:pt x="15539" y="10416"/>
                            <a:pt x="19175" y="8035"/>
                            <a:pt x="24007" y="8035"/>
                          </a:cubicBezTo>
                          <a:cubicBezTo>
                            <a:pt x="28879" y="8035"/>
                            <a:pt x="32530" y="10416"/>
                            <a:pt x="34961" y="15179"/>
                          </a:cubicBezTo>
                          <a:cubicBezTo>
                            <a:pt x="37402" y="19941"/>
                            <a:pt x="38622" y="27080"/>
                            <a:pt x="38622" y="36595"/>
                          </a:cubicBezTo>
                          <a:cubicBezTo>
                            <a:pt x="38622" y="46150"/>
                            <a:pt x="37402" y="53304"/>
                            <a:pt x="34961" y="58056"/>
                          </a:cubicBezTo>
                          <a:cubicBezTo>
                            <a:pt x="32530" y="62819"/>
                            <a:pt x="28879" y="65200"/>
                            <a:pt x="24007" y="65200"/>
                          </a:cubicBezTo>
                          <a:close/>
                          <a:moveTo>
                            <a:pt x="24007" y="72642"/>
                          </a:moveTo>
                          <a:cubicBezTo>
                            <a:pt x="31796" y="72642"/>
                            <a:pt x="37744" y="69561"/>
                            <a:pt x="41852" y="63399"/>
                          </a:cubicBezTo>
                          <a:cubicBezTo>
                            <a:pt x="45959" y="57248"/>
                            <a:pt x="48013" y="48313"/>
                            <a:pt x="48013" y="36595"/>
                          </a:cubicBezTo>
                          <a:cubicBezTo>
                            <a:pt x="48013" y="24907"/>
                            <a:pt x="45959" y="15983"/>
                            <a:pt x="41852" y="9821"/>
                          </a:cubicBezTo>
                          <a:cubicBezTo>
                            <a:pt x="37744" y="3670"/>
                            <a:pt x="31796" y="594"/>
                            <a:pt x="24007" y="594"/>
                          </a:cubicBezTo>
                          <a:cubicBezTo>
                            <a:pt x="16229" y="594"/>
                            <a:pt x="10285" y="3670"/>
                            <a:pt x="6178" y="9821"/>
                          </a:cubicBezTo>
                          <a:cubicBezTo>
                            <a:pt x="2070" y="15983"/>
                            <a:pt x="16" y="24907"/>
                            <a:pt x="16" y="36595"/>
                          </a:cubicBezTo>
                          <a:cubicBezTo>
                            <a:pt x="16" y="48313"/>
                            <a:pt x="2070" y="57248"/>
                            <a:pt x="6178" y="63399"/>
                          </a:cubicBezTo>
                          <a:cubicBezTo>
                            <a:pt x="10285" y="69561"/>
                            <a:pt x="16229" y="72642"/>
                            <a:pt x="24007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0" name="Freeform: Shape 479">
                      <a:extLst>
                        <a:ext uri="{FF2B5EF4-FFF2-40B4-BE49-F238E27FC236}">
                          <a16:creationId xmlns:a16="http://schemas.microsoft.com/office/drawing/2014/main" id="{6D57F3A7-D139-49BA-901C-BB320079E9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27828" y="5966242"/>
                      <a:ext cx="47997" cy="72047"/>
                    </a:xfrm>
                    <a:custGeom>
                      <a:avLst/>
                      <a:gdLst>
                        <a:gd name="connsiteX0" fmla="*/ 24014 w 47997"/>
                        <a:gd name="connsiteY0" fmla="*/ 65200 h 72047"/>
                        <a:gd name="connsiteX1" fmla="*/ 13105 w 47997"/>
                        <a:gd name="connsiteY1" fmla="*/ 58056 h 72047"/>
                        <a:gd name="connsiteX2" fmla="*/ 9458 w 47997"/>
                        <a:gd name="connsiteY2" fmla="*/ 36595 h 72047"/>
                        <a:gd name="connsiteX3" fmla="*/ 13105 w 47997"/>
                        <a:gd name="connsiteY3" fmla="*/ 15179 h 72047"/>
                        <a:gd name="connsiteX4" fmla="*/ 24014 w 47997"/>
                        <a:gd name="connsiteY4" fmla="*/ 8035 h 72047"/>
                        <a:gd name="connsiteX5" fmla="*/ 34967 w 47997"/>
                        <a:gd name="connsiteY5" fmla="*/ 15179 h 72047"/>
                        <a:gd name="connsiteX6" fmla="*/ 38629 w 47997"/>
                        <a:gd name="connsiteY6" fmla="*/ 36595 h 72047"/>
                        <a:gd name="connsiteX7" fmla="*/ 34967 w 47997"/>
                        <a:gd name="connsiteY7" fmla="*/ 58056 h 72047"/>
                        <a:gd name="connsiteX8" fmla="*/ 24014 w 47997"/>
                        <a:gd name="connsiteY8" fmla="*/ 65200 h 72047"/>
                        <a:gd name="connsiteX9" fmla="*/ 24014 w 47997"/>
                        <a:gd name="connsiteY9" fmla="*/ 72642 h 72047"/>
                        <a:gd name="connsiteX10" fmla="*/ 41858 w 47997"/>
                        <a:gd name="connsiteY10" fmla="*/ 63399 h 72047"/>
                        <a:gd name="connsiteX11" fmla="*/ 48020 w 47997"/>
                        <a:gd name="connsiteY11" fmla="*/ 36595 h 72047"/>
                        <a:gd name="connsiteX12" fmla="*/ 41858 w 47997"/>
                        <a:gd name="connsiteY12" fmla="*/ 9821 h 72047"/>
                        <a:gd name="connsiteX13" fmla="*/ 24014 w 47997"/>
                        <a:gd name="connsiteY13" fmla="*/ 594 h 72047"/>
                        <a:gd name="connsiteX14" fmla="*/ 6184 w 47997"/>
                        <a:gd name="connsiteY14" fmla="*/ 9821 h 72047"/>
                        <a:gd name="connsiteX15" fmla="*/ 23 w 47997"/>
                        <a:gd name="connsiteY15" fmla="*/ 36595 h 72047"/>
                        <a:gd name="connsiteX16" fmla="*/ 6184 w 47997"/>
                        <a:gd name="connsiteY16" fmla="*/ 63399 h 72047"/>
                        <a:gd name="connsiteX17" fmla="*/ 24014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14" y="65200"/>
                          </a:moveTo>
                          <a:cubicBezTo>
                            <a:pt x="19182" y="65200"/>
                            <a:pt x="15545" y="62819"/>
                            <a:pt x="13105" y="58056"/>
                          </a:cubicBezTo>
                          <a:cubicBezTo>
                            <a:pt x="10674" y="53304"/>
                            <a:pt x="9458" y="46150"/>
                            <a:pt x="9458" y="36595"/>
                          </a:cubicBezTo>
                          <a:cubicBezTo>
                            <a:pt x="9458" y="27080"/>
                            <a:pt x="10674" y="19941"/>
                            <a:pt x="13105" y="15179"/>
                          </a:cubicBezTo>
                          <a:cubicBezTo>
                            <a:pt x="15545" y="10416"/>
                            <a:pt x="19182" y="8035"/>
                            <a:pt x="24014" y="8035"/>
                          </a:cubicBezTo>
                          <a:cubicBezTo>
                            <a:pt x="28885" y="8035"/>
                            <a:pt x="32537" y="10416"/>
                            <a:pt x="34967" y="15179"/>
                          </a:cubicBezTo>
                          <a:cubicBezTo>
                            <a:pt x="37408" y="19941"/>
                            <a:pt x="38629" y="27080"/>
                            <a:pt x="38629" y="36595"/>
                          </a:cubicBezTo>
                          <a:cubicBezTo>
                            <a:pt x="38629" y="46150"/>
                            <a:pt x="37408" y="53304"/>
                            <a:pt x="34967" y="58056"/>
                          </a:cubicBezTo>
                          <a:cubicBezTo>
                            <a:pt x="32537" y="62819"/>
                            <a:pt x="28885" y="65200"/>
                            <a:pt x="24014" y="65200"/>
                          </a:cubicBezTo>
                          <a:close/>
                          <a:moveTo>
                            <a:pt x="24014" y="72642"/>
                          </a:moveTo>
                          <a:cubicBezTo>
                            <a:pt x="31802" y="72642"/>
                            <a:pt x="37750" y="69561"/>
                            <a:pt x="41858" y="63399"/>
                          </a:cubicBezTo>
                          <a:cubicBezTo>
                            <a:pt x="45966" y="57248"/>
                            <a:pt x="48020" y="48313"/>
                            <a:pt x="48020" y="36595"/>
                          </a:cubicBezTo>
                          <a:cubicBezTo>
                            <a:pt x="48020" y="24907"/>
                            <a:pt x="45966" y="15983"/>
                            <a:pt x="41858" y="9821"/>
                          </a:cubicBezTo>
                          <a:cubicBezTo>
                            <a:pt x="37750" y="3670"/>
                            <a:pt x="31802" y="594"/>
                            <a:pt x="24014" y="594"/>
                          </a:cubicBezTo>
                          <a:cubicBezTo>
                            <a:pt x="16235" y="594"/>
                            <a:pt x="10292" y="3670"/>
                            <a:pt x="6184" y="9821"/>
                          </a:cubicBezTo>
                          <a:cubicBezTo>
                            <a:pt x="2076" y="15983"/>
                            <a:pt x="23" y="24907"/>
                            <a:pt x="23" y="36595"/>
                          </a:cubicBezTo>
                          <a:cubicBezTo>
                            <a:pt x="23" y="48313"/>
                            <a:pt x="2076" y="57248"/>
                            <a:pt x="6184" y="63399"/>
                          </a:cubicBezTo>
                          <a:cubicBezTo>
                            <a:pt x="10292" y="69561"/>
                            <a:pt x="16235" y="72642"/>
                            <a:pt x="24014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" name="Freeform: Shape 480">
                      <a:extLst>
                        <a:ext uri="{FF2B5EF4-FFF2-40B4-BE49-F238E27FC236}">
                          <a16:creationId xmlns:a16="http://schemas.microsoft.com/office/drawing/2014/main" id="{03D01855-D253-4D3B-B9BC-99F67FBDE82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8429" y="5966242"/>
                      <a:ext cx="47997" cy="72047"/>
                    </a:xfrm>
                    <a:custGeom>
                      <a:avLst/>
                      <a:gdLst>
                        <a:gd name="connsiteX0" fmla="*/ 24020 w 47997"/>
                        <a:gd name="connsiteY0" fmla="*/ 65200 h 72047"/>
                        <a:gd name="connsiteX1" fmla="*/ 13111 w 47997"/>
                        <a:gd name="connsiteY1" fmla="*/ 58056 h 72047"/>
                        <a:gd name="connsiteX2" fmla="*/ 9465 w 47997"/>
                        <a:gd name="connsiteY2" fmla="*/ 36595 h 72047"/>
                        <a:gd name="connsiteX3" fmla="*/ 13111 w 47997"/>
                        <a:gd name="connsiteY3" fmla="*/ 15179 h 72047"/>
                        <a:gd name="connsiteX4" fmla="*/ 24020 w 47997"/>
                        <a:gd name="connsiteY4" fmla="*/ 8035 h 72047"/>
                        <a:gd name="connsiteX5" fmla="*/ 34974 w 47997"/>
                        <a:gd name="connsiteY5" fmla="*/ 15179 h 72047"/>
                        <a:gd name="connsiteX6" fmla="*/ 38635 w 47997"/>
                        <a:gd name="connsiteY6" fmla="*/ 36595 h 72047"/>
                        <a:gd name="connsiteX7" fmla="*/ 34974 w 47997"/>
                        <a:gd name="connsiteY7" fmla="*/ 58056 h 72047"/>
                        <a:gd name="connsiteX8" fmla="*/ 24020 w 47997"/>
                        <a:gd name="connsiteY8" fmla="*/ 65200 h 72047"/>
                        <a:gd name="connsiteX9" fmla="*/ 24020 w 47997"/>
                        <a:gd name="connsiteY9" fmla="*/ 72642 h 72047"/>
                        <a:gd name="connsiteX10" fmla="*/ 41865 w 47997"/>
                        <a:gd name="connsiteY10" fmla="*/ 63399 h 72047"/>
                        <a:gd name="connsiteX11" fmla="*/ 48026 w 47997"/>
                        <a:gd name="connsiteY11" fmla="*/ 36595 h 72047"/>
                        <a:gd name="connsiteX12" fmla="*/ 41865 w 47997"/>
                        <a:gd name="connsiteY12" fmla="*/ 9821 h 72047"/>
                        <a:gd name="connsiteX13" fmla="*/ 24020 w 47997"/>
                        <a:gd name="connsiteY13" fmla="*/ 594 h 72047"/>
                        <a:gd name="connsiteX14" fmla="*/ 6190 w 47997"/>
                        <a:gd name="connsiteY14" fmla="*/ 9821 h 72047"/>
                        <a:gd name="connsiteX15" fmla="*/ 29 w 47997"/>
                        <a:gd name="connsiteY15" fmla="*/ 36595 h 72047"/>
                        <a:gd name="connsiteX16" fmla="*/ 6190 w 47997"/>
                        <a:gd name="connsiteY16" fmla="*/ 63399 h 72047"/>
                        <a:gd name="connsiteX17" fmla="*/ 24020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0" y="65200"/>
                          </a:moveTo>
                          <a:cubicBezTo>
                            <a:pt x="19188" y="65200"/>
                            <a:pt x="15552" y="62819"/>
                            <a:pt x="13111" y="58056"/>
                          </a:cubicBezTo>
                          <a:cubicBezTo>
                            <a:pt x="10680" y="53304"/>
                            <a:pt x="9465" y="46150"/>
                            <a:pt x="9465" y="36595"/>
                          </a:cubicBezTo>
                          <a:cubicBezTo>
                            <a:pt x="9465" y="27080"/>
                            <a:pt x="10680" y="19941"/>
                            <a:pt x="13111" y="15179"/>
                          </a:cubicBezTo>
                          <a:cubicBezTo>
                            <a:pt x="15552" y="10416"/>
                            <a:pt x="19188" y="8035"/>
                            <a:pt x="24020" y="8035"/>
                          </a:cubicBezTo>
                          <a:cubicBezTo>
                            <a:pt x="28892" y="8035"/>
                            <a:pt x="32543" y="10416"/>
                            <a:pt x="34974" y="15179"/>
                          </a:cubicBezTo>
                          <a:cubicBezTo>
                            <a:pt x="37415" y="19941"/>
                            <a:pt x="38635" y="27080"/>
                            <a:pt x="38635" y="36595"/>
                          </a:cubicBezTo>
                          <a:cubicBezTo>
                            <a:pt x="38635" y="46150"/>
                            <a:pt x="37415" y="53304"/>
                            <a:pt x="34974" y="58056"/>
                          </a:cubicBezTo>
                          <a:cubicBezTo>
                            <a:pt x="32543" y="62819"/>
                            <a:pt x="28892" y="65200"/>
                            <a:pt x="24020" y="65200"/>
                          </a:cubicBezTo>
                          <a:close/>
                          <a:moveTo>
                            <a:pt x="24020" y="72642"/>
                          </a:moveTo>
                          <a:cubicBezTo>
                            <a:pt x="31809" y="72642"/>
                            <a:pt x="37757" y="69561"/>
                            <a:pt x="41865" y="63399"/>
                          </a:cubicBezTo>
                          <a:cubicBezTo>
                            <a:pt x="45972" y="57248"/>
                            <a:pt x="48026" y="48313"/>
                            <a:pt x="48026" y="36595"/>
                          </a:cubicBezTo>
                          <a:cubicBezTo>
                            <a:pt x="48026" y="24907"/>
                            <a:pt x="45972" y="15983"/>
                            <a:pt x="41865" y="9821"/>
                          </a:cubicBezTo>
                          <a:cubicBezTo>
                            <a:pt x="37757" y="3670"/>
                            <a:pt x="31809" y="594"/>
                            <a:pt x="24020" y="594"/>
                          </a:cubicBezTo>
                          <a:cubicBezTo>
                            <a:pt x="16241" y="594"/>
                            <a:pt x="10298" y="3670"/>
                            <a:pt x="6190" y="9821"/>
                          </a:cubicBezTo>
                          <a:cubicBezTo>
                            <a:pt x="2083" y="15983"/>
                            <a:pt x="29" y="24907"/>
                            <a:pt x="29" y="36595"/>
                          </a:cubicBezTo>
                          <a:cubicBezTo>
                            <a:pt x="29" y="48313"/>
                            <a:pt x="2083" y="57248"/>
                            <a:pt x="6190" y="63399"/>
                          </a:cubicBezTo>
                          <a:cubicBezTo>
                            <a:pt x="10298" y="69561"/>
                            <a:pt x="16241" y="72642"/>
                            <a:pt x="24020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2" name="Freeform: Shape 481">
                      <a:extLst>
                        <a:ext uri="{FF2B5EF4-FFF2-40B4-BE49-F238E27FC236}">
                          <a16:creationId xmlns:a16="http://schemas.microsoft.com/office/drawing/2014/main" id="{0C9D87B2-9CEE-40A8-B45C-7F77ADBC9D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49029" y="5966242"/>
                      <a:ext cx="47997" cy="72047"/>
                    </a:xfrm>
                    <a:custGeom>
                      <a:avLst/>
                      <a:gdLst>
                        <a:gd name="connsiteX0" fmla="*/ 24026 w 47997"/>
                        <a:gd name="connsiteY0" fmla="*/ 65200 h 72047"/>
                        <a:gd name="connsiteX1" fmla="*/ 13117 w 47997"/>
                        <a:gd name="connsiteY1" fmla="*/ 58056 h 72047"/>
                        <a:gd name="connsiteX2" fmla="*/ 9471 w 47997"/>
                        <a:gd name="connsiteY2" fmla="*/ 36595 h 72047"/>
                        <a:gd name="connsiteX3" fmla="*/ 13117 w 47997"/>
                        <a:gd name="connsiteY3" fmla="*/ 15179 h 72047"/>
                        <a:gd name="connsiteX4" fmla="*/ 24026 w 47997"/>
                        <a:gd name="connsiteY4" fmla="*/ 8035 h 72047"/>
                        <a:gd name="connsiteX5" fmla="*/ 34980 w 47997"/>
                        <a:gd name="connsiteY5" fmla="*/ 15179 h 72047"/>
                        <a:gd name="connsiteX6" fmla="*/ 38641 w 47997"/>
                        <a:gd name="connsiteY6" fmla="*/ 36595 h 72047"/>
                        <a:gd name="connsiteX7" fmla="*/ 34980 w 47997"/>
                        <a:gd name="connsiteY7" fmla="*/ 58056 h 72047"/>
                        <a:gd name="connsiteX8" fmla="*/ 24026 w 47997"/>
                        <a:gd name="connsiteY8" fmla="*/ 65200 h 72047"/>
                        <a:gd name="connsiteX9" fmla="*/ 24026 w 47997"/>
                        <a:gd name="connsiteY9" fmla="*/ 72642 h 72047"/>
                        <a:gd name="connsiteX10" fmla="*/ 41871 w 47997"/>
                        <a:gd name="connsiteY10" fmla="*/ 63399 h 72047"/>
                        <a:gd name="connsiteX11" fmla="*/ 48032 w 47997"/>
                        <a:gd name="connsiteY11" fmla="*/ 36595 h 72047"/>
                        <a:gd name="connsiteX12" fmla="*/ 41871 w 47997"/>
                        <a:gd name="connsiteY12" fmla="*/ 9821 h 72047"/>
                        <a:gd name="connsiteX13" fmla="*/ 24026 w 47997"/>
                        <a:gd name="connsiteY13" fmla="*/ 594 h 72047"/>
                        <a:gd name="connsiteX14" fmla="*/ 6197 w 47997"/>
                        <a:gd name="connsiteY14" fmla="*/ 9821 h 72047"/>
                        <a:gd name="connsiteX15" fmla="*/ 35 w 47997"/>
                        <a:gd name="connsiteY15" fmla="*/ 36595 h 72047"/>
                        <a:gd name="connsiteX16" fmla="*/ 6197 w 47997"/>
                        <a:gd name="connsiteY16" fmla="*/ 63399 h 72047"/>
                        <a:gd name="connsiteX17" fmla="*/ 24026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6" y="65200"/>
                          </a:moveTo>
                          <a:cubicBezTo>
                            <a:pt x="19194" y="65200"/>
                            <a:pt x="15558" y="62819"/>
                            <a:pt x="13117" y="58056"/>
                          </a:cubicBezTo>
                          <a:cubicBezTo>
                            <a:pt x="10686" y="53304"/>
                            <a:pt x="9471" y="46150"/>
                            <a:pt x="9471" y="36595"/>
                          </a:cubicBezTo>
                          <a:cubicBezTo>
                            <a:pt x="9471" y="27080"/>
                            <a:pt x="10686" y="19941"/>
                            <a:pt x="13117" y="15179"/>
                          </a:cubicBezTo>
                          <a:cubicBezTo>
                            <a:pt x="15558" y="10416"/>
                            <a:pt x="19194" y="8035"/>
                            <a:pt x="24026" y="8035"/>
                          </a:cubicBezTo>
                          <a:cubicBezTo>
                            <a:pt x="28898" y="8035"/>
                            <a:pt x="32549" y="10416"/>
                            <a:pt x="34980" y="15179"/>
                          </a:cubicBezTo>
                          <a:cubicBezTo>
                            <a:pt x="37421" y="19941"/>
                            <a:pt x="38641" y="27080"/>
                            <a:pt x="38641" y="36595"/>
                          </a:cubicBezTo>
                          <a:cubicBezTo>
                            <a:pt x="38641" y="46150"/>
                            <a:pt x="37421" y="53304"/>
                            <a:pt x="34980" y="58056"/>
                          </a:cubicBezTo>
                          <a:cubicBezTo>
                            <a:pt x="32549" y="62819"/>
                            <a:pt x="28898" y="65200"/>
                            <a:pt x="24026" y="65200"/>
                          </a:cubicBezTo>
                          <a:close/>
                          <a:moveTo>
                            <a:pt x="24026" y="72642"/>
                          </a:moveTo>
                          <a:cubicBezTo>
                            <a:pt x="31815" y="72642"/>
                            <a:pt x="37763" y="69561"/>
                            <a:pt x="41871" y="63399"/>
                          </a:cubicBezTo>
                          <a:cubicBezTo>
                            <a:pt x="45979" y="57248"/>
                            <a:pt x="48032" y="48313"/>
                            <a:pt x="48032" y="36595"/>
                          </a:cubicBezTo>
                          <a:cubicBezTo>
                            <a:pt x="48032" y="24907"/>
                            <a:pt x="45979" y="15983"/>
                            <a:pt x="41871" y="9821"/>
                          </a:cubicBezTo>
                          <a:cubicBezTo>
                            <a:pt x="37763" y="3670"/>
                            <a:pt x="31815" y="594"/>
                            <a:pt x="24026" y="594"/>
                          </a:cubicBezTo>
                          <a:cubicBezTo>
                            <a:pt x="16248" y="594"/>
                            <a:pt x="10304" y="3670"/>
                            <a:pt x="6197" y="9821"/>
                          </a:cubicBezTo>
                          <a:cubicBezTo>
                            <a:pt x="2089" y="15983"/>
                            <a:pt x="35" y="24907"/>
                            <a:pt x="35" y="36595"/>
                          </a:cubicBezTo>
                          <a:cubicBezTo>
                            <a:pt x="35" y="48313"/>
                            <a:pt x="2089" y="57248"/>
                            <a:pt x="6197" y="63399"/>
                          </a:cubicBezTo>
                          <a:cubicBezTo>
                            <a:pt x="10304" y="69561"/>
                            <a:pt x="16248" y="72642"/>
                            <a:pt x="24026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3" name="Freeform: Shape 482">
                      <a:extLst>
                        <a:ext uri="{FF2B5EF4-FFF2-40B4-BE49-F238E27FC236}">
                          <a16:creationId xmlns:a16="http://schemas.microsoft.com/office/drawing/2014/main" id="{EC78A657-24FA-4426-B89D-D4DBA75A250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9630" y="5966242"/>
                      <a:ext cx="47997" cy="72047"/>
                    </a:xfrm>
                    <a:custGeom>
                      <a:avLst/>
                      <a:gdLst>
                        <a:gd name="connsiteX0" fmla="*/ 24033 w 47997"/>
                        <a:gd name="connsiteY0" fmla="*/ 65200 h 72047"/>
                        <a:gd name="connsiteX1" fmla="*/ 13124 w 47997"/>
                        <a:gd name="connsiteY1" fmla="*/ 58056 h 72047"/>
                        <a:gd name="connsiteX2" fmla="*/ 9477 w 47997"/>
                        <a:gd name="connsiteY2" fmla="*/ 36595 h 72047"/>
                        <a:gd name="connsiteX3" fmla="*/ 13124 w 47997"/>
                        <a:gd name="connsiteY3" fmla="*/ 15179 h 72047"/>
                        <a:gd name="connsiteX4" fmla="*/ 24033 w 47997"/>
                        <a:gd name="connsiteY4" fmla="*/ 8035 h 72047"/>
                        <a:gd name="connsiteX5" fmla="*/ 34986 w 47997"/>
                        <a:gd name="connsiteY5" fmla="*/ 15179 h 72047"/>
                        <a:gd name="connsiteX6" fmla="*/ 38648 w 47997"/>
                        <a:gd name="connsiteY6" fmla="*/ 36595 h 72047"/>
                        <a:gd name="connsiteX7" fmla="*/ 34986 w 47997"/>
                        <a:gd name="connsiteY7" fmla="*/ 58056 h 72047"/>
                        <a:gd name="connsiteX8" fmla="*/ 24033 w 47997"/>
                        <a:gd name="connsiteY8" fmla="*/ 65200 h 72047"/>
                        <a:gd name="connsiteX9" fmla="*/ 24033 w 47997"/>
                        <a:gd name="connsiteY9" fmla="*/ 72642 h 72047"/>
                        <a:gd name="connsiteX10" fmla="*/ 41877 w 47997"/>
                        <a:gd name="connsiteY10" fmla="*/ 63399 h 72047"/>
                        <a:gd name="connsiteX11" fmla="*/ 48039 w 47997"/>
                        <a:gd name="connsiteY11" fmla="*/ 36595 h 72047"/>
                        <a:gd name="connsiteX12" fmla="*/ 41877 w 47997"/>
                        <a:gd name="connsiteY12" fmla="*/ 9821 h 72047"/>
                        <a:gd name="connsiteX13" fmla="*/ 24033 w 47997"/>
                        <a:gd name="connsiteY13" fmla="*/ 594 h 72047"/>
                        <a:gd name="connsiteX14" fmla="*/ 6203 w 47997"/>
                        <a:gd name="connsiteY14" fmla="*/ 9821 h 72047"/>
                        <a:gd name="connsiteX15" fmla="*/ 42 w 47997"/>
                        <a:gd name="connsiteY15" fmla="*/ 36595 h 72047"/>
                        <a:gd name="connsiteX16" fmla="*/ 6203 w 47997"/>
                        <a:gd name="connsiteY16" fmla="*/ 63399 h 72047"/>
                        <a:gd name="connsiteX17" fmla="*/ 24033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3" y="65200"/>
                          </a:moveTo>
                          <a:cubicBezTo>
                            <a:pt x="19201" y="65200"/>
                            <a:pt x="15564" y="62819"/>
                            <a:pt x="13124" y="58056"/>
                          </a:cubicBezTo>
                          <a:cubicBezTo>
                            <a:pt x="10693" y="53304"/>
                            <a:pt x="9477" y="46150"/>
                            <a:pt x="9477" y="36595"/>
                          </a:cubicBezTo>
                          <a:cubicBezTo>
                            <a:pt x="9477" y="27080"/>
                            <a:pt x="10693" y="19941"/>
                            <a:pt x="13124" y="15179"/>
                          </a:cubicBezTo>
                          <a:cubicBezTo>
                            <a:pt x="15564" y="10416"/>
                            <a:pt x="19201" y="8035"/>
                            <a:pt x="24033" y="8035"/>
                          </a:cubicBezTo>
                          <a:cubicBezTo>
                            <a:pt x="28904" y="8035"/>
                            <a:pt x="32556" y="10416"/>
                            <a:pt x="34986" y="15179"/>
                          </a:cubicBezTo>
                          <a:cubicBezTo>
                            <a:pt x="37427" y="19941"/>
                            <a:pt x="38648" y="27080"/>
                            <a:pt x="38648" y="36595"/>
                          </a:cubicBezTo>
                          <a:cubicBezTo>
                            <a:pt x="38648" y="46150"/>
                            <a:pt x="37427" y="53304"/>
                            <a:pt x="34986" y="58056"/>
                          </a:cubicBezTo>
                          <a:cubicBezTo>
                            <a:pt x="32556" y="62819"/>
                            <a:pt x="28904" y="65200"/>
                            <a:pt x="24033" y="65200"/>
                          </a:cubicBezTo>
                          <a:close/>
                          <a:moveTo>
                            <a:pt x="24033" y="72642"/>
                          </a:moveTo>
                          <a:cubicBezTo>
                            <a:pt x="31821" y="72642"/>
                            <a:pt x="37770" y="69561"/>
                            <a:pt x="41877" y="63399"/>
                          </a:cubicBezTo>
                          <a:cubicBezTo>
                            <a:pt x="45985" y="57248"/>
                            <a:pt x="48039" y="48313"/>
                            <a:pt x="48039" y="36595"/>
                          </a:cubicBezTo>
                          <a:cubicBezTo>
                            <a:pt x="48039" y="24907"/>
                            <a:pt x="45985" y="15983"/>
                            <a:pt x="41877" y="9821"/>
                          </a:cubicBezTo>
                          <a:cubicBezTo>
                            <a:pt x="37770" y="3670"/>
                            <a:pt x="31821" y="594"/>
                            <a:pt x="24033" y="594"/>
                          </a:cubicBezTo>
                          <a:cubicBezTo>
                            <a:pt x="16254" y="594"/>
                            <a:pt x="10311" y="3670"/>
                            <a:pt x="6203" y="9821"/>
                          </a:cubicBezTo>
                          <a:cubicBezTo>
                            <a:pt x="2095" y="15983"/>
                            <a:pt x="42" y="24907"/>
                            <a:pt x="42" y="36595"/>
                          </a:cubicBezTo>
                          <a:cubicBezTo>
                            <a:pt x="42" y="48313"/>
                            <a:pt x="2095" y="57248"/>
                            <a:pt x="6203" y="63399"/>
                          </a:cubicBezTo>
                          <a:cubicBezTo>
                            <a:pt x="10311" y="69561"/>
                            <a:pt x="16254" y="72642"/>
                            <a:pt x="24033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4" name="Freeform: Shape 483">
                      <a:extLst>
                        <a:ext uri="{FF2B5EF4-FFF2-40B4-BE49-F238E27FC236}">
                          <a16:creationId xmlns:a16="http://schemas.microsoft.com/office/drawing/2014/main" id="{FB49C0D1-2959-4CED-8780-E63630B06D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231" y="5966242"/>
                      <a:ext cx="47997" cy="72047"/>
                    </a:xfrm>
                    <a:custGeom>
                      <a:avLst/>
                      <a:gdLst>
                        <a:gd name="connsiteX0" fmla="*/ 24039 w 47997"/>
                        <a:gd name="connsiteY0" fmla="*/ 65200 h 72047"/>
                        <a:gd name="connsiteX1" fmla="*/ 13130 w 47997"/>
                        <a:gd name="connsiteY1" fmla="*/ 58056 h 72047"/>
                        <a:gd name="connsiteX2" fmla="*/ 9484 w 47997"/>
                        <a:gd name="connsiteY2" fmla="*/ 36595 h 72047"/>
                        <a:gd name="connsiteX3" fmla="*/ 13130 w 47997"/>
                        <a:gd name="connsiteY3" fmla="*/ 15179 h 72047"/>
                        <a:gd name="connsiteX4" fmla="*/ 24039 w 47997"/>
                        <a:gd name="connsiteY4" fmla="*/ 8035 h 72047"/>
                        <a:gd name="connsiteX5" fmla="*/ 34993 w 47997"/>
                        <a:gd name="connsiteY5" fmla="*/ 15179 h 72047"/>
                        <a:gd name="connsiteX6" fmla="*/ 38654 w 47997"/>
                        <a:gd name="connsiteY6" fmla="*/ 36595 h 72047"/>
                        <a:gd name="connsiteX7" fmla="*/ 34993 w 47997"/>
                        <a:gd name="connsiteY7" fmla="*/ 58056 h 72047"/>
                        <a:gd name="connsiteX8" fmla="*/ 24039 w 47997"/>
                        <a:gd name="connsiteY8" fmla="*/ 65200 h 72047"/>
                        <a:gd name="connsiteX9" fmla="*/ 24039 w 47997"/>
                        <a:gd name="connsiteY9" fmla="*/ 72642 h 72047"/>
                        <a:gd name="connsiteX10" fmla="*/ 41884 w 47997"/>
                        <a:gd name="connsiteY10" fmla="*/ 63399 h 72047"/>
                        <a:gd name="connsiteX11" fmla="*/ 48045 w 47997"/>
                        <a:gd name="connsiteY11" fmla="*/ 36595 h 72047"/>
                        <a:gd name="connsiteX12" fmla="*/ 41884 w 47997"/>
                        <a:gd name="connsiteY12" fmla="*/ 9821 h 72047"/>
                        <a:gd name="connsiteX13" fmla="*/ 24039 w 47997"/>
                        <a:gd name="connsiteY13" fmla="*/ 594 h 72047"/>
                        <a:gd name="connsiteX14" fmla="*/ 6210 w 47997"/>
                        <a:gd name="connsiteY14" fmla="*/ 9821 h 72047"/>
                        <a:gd name="connsiteX15" fmla="*/ 48 w 47997"/>
                        <a:gd name="connsiteY15" fmla="*/ 36595 h 72047"/>
                        <a:gd name="connsiteX16" fmla="*/ 6210 w 47997"/>
                        <a:gd name="connsiteY16" fmla="*/ 63399 h 72047"/>
                        <a:gd name="connsiteX17" fmla="*/ 24039 w 47997"/>
                        <a:gd name="connsiteY17" fmla="*/ 72642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9" y="65200"/>
                          </a:moveTo>
                          <a:cubicBezTo>
                            <a:pt x="19207" y="65200"/>
                            <a:pt x="15571" y="62819"/>
                            <a:pt x="13130" y="58056"/>
                          </a:cubicBezTo>
                          <a:cubicBezTo>
                            <a:pt x="10699" y="53304"/>
                            <a:pt x="9484" y="46150"/>
                            <a:pt x="9484" y="36595"/>
                          </a:cubicBezTo>
                          <a:cubicBezTo>
                            <a:pt x="9484" y="27080"/>
                            <a:pt x="10699" y="19941"/>
                            <a:pt x="13130" y="15179"/>
                          </a:cubicBezTo>
                          <a:cubicBezTo>
                            <a:pt x="15571" y="10416"/>
                            <a:pt x="19207" y="8035"/>
                            <a:pt x="24039" y="8035"/>
                          </a:cubicBezTo>
                          <a:cubicBezTo>
                            <a:pt x="28911" y="8035"/>
                            <a:pt x="32562" y="10416"/>
                            <a:pt x="34993" y="15179"/>
                          </a:cubicBezTo>
                          <a:cubicBezTo>
                            <a:pt x="37434" y="19941"/>
                            <a:pt x="38654" y="27080"/>
                            <a:pt x="38654" y="36595"/>
                          </a:cubicBezTo>
                          <a:cubicBezTo>
                            <a:pt x="38654" y="46150"/>
                            <a:pt x="37434" y="53304"/>
                            <a:pt x="34993" y="58056"/>
                          </a:cubicBezTo>
                          <a:cubicBezTo>
                            <a:pt x="32562" y="62819"/>
                            <a:pt x="28911" y="65200"/>
                            <a:pt x="24039" y="65200"/>
                          </a:cubicBezTo>
                          <a:close/>
                          <a:moveTo>
                            <a:pt x="24039" y="72642"/>
                          </a:moveTo>
                          <a:cubicBezTo>
                            <a:pt x="31828" y="72642"/>
                            <a:pt x="37776" y="69561"/>
                            <a:pt x="41884" y="63399"/>
                          </a:cubicBezTo>
                          <a:cubicBezTo>
                            <a:pt x="45991" y="57248"/>
                            <a:pt x="48045" y="48313"/>
                            <a:pt x="48045" y="36595"/>
                          </a:cubicBezTo>
                          <a:cubicBezTo>
                            <a:pt x="48045" y="24907"/>
                            <a:pt x="45991" y="15983"/>
                            <a:pt x="41884" y="9821"/>
                          </a:cubicBezTo>
                          <a:cubicBezTo>
                            <a:pt x="37776" y="3670"/>
                            <a:pt x="31828" y="594"/>
                            <a:pt x="24039" y="594"/>
                          </a:cubicBezTo>
                          <a:cubicBezTo>
                            <a:pt x="16260" y="594"/>
                            <a:pt x="10317" y="3670"/>
                            <a:pt x="6210" y="9821"/>
                          </a:cubicBezTo>
                          <a:cubicBezTo>
                            <a:pt x="2102" y="15983"/>
                            <a:pt x="48" y="24907"/>
                            <a:pt x="48" y="36595"/>
                          </a:cubicBezTo>
                          <a:cubicBezTo>
                            <a:pt x="48" y="48313"/>
                            <a:pt x="2102" y="57248"/>
                            <a:pt x="6210" y="63399"/>
                          </a:cubicBezTo>
                          <a:cubicBezTo>
                            <a:pt x="10317" y="69561"/>
                            <a:pt x="16260" y="72642"/>
                            <a:pt x="24039" y="726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3" name="Graphic 2">
                  <a:extLst>
                    <a:ext uri="{FF2B5EF4-FFF2-40B4-BE49-F238E27FC236}">
                      <a16:creationId xmlns:a16="http://schemas.microsoft.com/office/drawing/2014/main" id="{A330EBEF-492D-40F9-A240-4A38FF73E213}"/>
                    </a:ext>
                  </a:extLst>
                </p:cNvPr>
                <p:cNvGrpSpPr/>
                <p:nvPr/>
              </p:nvGrpSpPr>
              <p:grpSpPr>
                <a:xfrm>
                  <a:off x="5570026" y="5103277"/>
                  <a:ext cx="621223" cy="72047"/>
                  <a:chOff x="5570026" y="5103277"/>
                  <a:chExt cx="621223" cy="72047"/>
                </a:xfrm>
                <a:solidFill>
                  <a:srgbClr val="000000"/>
                </a:solidFill>
              </p:grpSpPr>
              <p:sp>
                <p:nvSpPr>
                  <p:cNvPr id="463" name="Freeform: Shape 462">
                    <a:extLst>
                      <a:ext uri="{FF2B5EF4-FFF2-40B4-BE49-F238E27FC236}">
                        <a16:creationId xmlns:a16="http://schemas.microsoft.com/office/drawing/2014/main" id="{DCD9692E-E096-48C9-BB5B-75D78D99E386}"/>
                      </a:ext>
                    </a:extLst>
                  </p:cNvPr>
                  <p:cNvSpPr/>
                  <p:nvPr/>
                </p:nvSpPr>
                <p:spPr>
                  <a:xfrm>
                    <a:off x="6157912" y="5137785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539 h 9525"/>
                      <a:gd name="connsiteX1" fmla="*/ 90 w 33337"/>
                      <a:gd name="connsiteY1" fmla="*/ 539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539"/>
                        </a:moveTo>
                        <a:lnTo>
                          <a:pt x="90" y="539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64" name="Graphic 2">
                    <a:extLst>
                      <a:ext uri="{FF2B5EF4-FFF2-40B4-BE49-F238E27FC236}">
                        <a16:creationId xmlns:a16="http://schemas.microsoft.com/office/drawing/2014/main" id="{4500AB6B-AB79-45E9-B13B-C29C0687A135}"/>
                      </a:ext>
                    </a:extLst>
                  </p:cNvPr>
                  <p:cNvGrpSpPr/>
                  <p:nvPr/>
                </p:nvGrpSpPr>
                <p:grpSpPr>
                  <a:xfrm>
                    <a:off x="5570026" y="5103277"/>
                    <a:ext cx="548202" cy="72047"/>
                    <a:chOff x="5570026" y="5103277"/>
                    <a:chExt cx="548202" cy="72047"/>
                  </a:xfrm>
                  <a:solidFill>
                    <a:srgbClr val="000000"/>
                  </a:solidFill>
                </p:grpSpPr>
                <p:sp>
                  <p:nvSpPr>
                    <p:cNvPr id="465" name="Freeform: Shape 464">
                      <a:extLst>
                        <a:ext uri="{FF2B5EF4-FFF2-40B4-BE49-F238E27FC236}">
                          <a16:creationId xmlns:a16="http://schemas.microsoft.com/office/drawing/2014/main" id="{31867619-7FC4-4D30-A855-BDE64577A4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570026" y="5140156"/>
                      <a:ext cx="59620" cy="7902"/>
                    </a:xfrm>
                    <a:custGeom>
                      <a:avLst/>
                      <a:gdLst>
                        <a:gd name="connsiteX0" fmla="*/ -14 w 59620"/>
                        <a:gd name="connsiteY0" fmla="*/ 8412 h 7902"/>
                        <a:gd name="connsiteX1" fmla="*/ 59607 w 59620"/>
                        <a:gd name="connsiteY1" fmla="*/ 8412 h 7902"/>
                        <a:gd name="connsiteX2" fmla="*/ 59607 w 59620"/>
                        <a:gd name="connsiteY2" fmla="*/ 509 h 7902"/>
                        <a:gd name="connsiteX3" fmla="*/ -14 w 59620"/>
                        <a:gd name="connsiteY3" fmla="*/ 509 h 7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620" h="7902">
                          <a:moveTo>
                            <a:pt x="-14" y="8412"/>
                          </a:moveTo>
                          <a:lnTo>
                            <a:pt x="59607" y="8412"/>
                          </a:lnTo>
                          <a:lnTo>
                            <a:pt x="59607" y="509"/>
                          </a:lnTo>
                          <a:lnTo>
                            <a:pt x="-14" y="50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6" name="Freeform: Shape 465">
                      <a:extLst>
                        <a:ext uri="{FF2B5EF4-FFF2-40B4-BE49-F238E27FC236}">
                          <a16:creationId xmlns:a16="http://schemas.microsoft.com/office/drawing/2014/main" id="{AA2CE330-5AB9-4120-AC55-5066365749F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6725" y="5103277"/>
                      <a:ext cx="44082" cy="70693"/>
                    </a:xfrm>
                    <a:custGeom>
                      <a:avLst/>
                      <a:gdLst>
                        <a:gd name="connsiteX0" fmla="*/ 11301 w 44082"/>
                        <a:gd name="connsiteY0" fmla="*/ 8405 h 70693"/>
                        <a:gd name="connsiteX1" fmla="*/ 44088 w 44082"/>
                        <a:gd name="connsiteY1" fmla="*/ 8405 h 70693"/>
                        <a:gd name="connsiteX2" fmla="*/ 44088 w 44082"/>
                        <a:gd name="connsiteY2" fmla="*/ 502 h 70693"/>
                        <a:gd name="connsiteX3" fmla="*/ 5 w 44082"/>
                        <a:gd name="connsiteY3" fmla="*/ 502 h 70693"/>
                        <a:gd name="connsiteX4" fmla="*/ 5 w 44082"/>
                        <a:gd name="connsiteY4" fmla="*/ 8405 h 70693"/>
                        <a:gd name="connsiteX5" fmla="*/ 14575 w 44082"/>
                        <a:gd name="connsiteY5" fmla="*/ 23258 h 70693"/>
                        <a:gd name="connsiteX6" fmla="*/ 26184 w 44082"/>
                        <a:gd name="connsiteY6" fmla="*/ 35298 h 70693"/>
                        <a:gd name="connsiteX7" fmla="*/ 32479 w 44082"/>
                        <a:gd name="connsiteY7" fmla="*/ 43871 h 70693"/>
                        <a:gd name="connsiteX8" fmla="*/ 34280 w 44082"/>
                        <a:gd name="connsiteY8" fmla="*/ 50776 h 70693"/>
                        <a:gd name="connsiteX9" fmla="*/ 30395 w 44082"/>
                        <a:gd name="connsiteY9" fmla="*/ 59796 h 70693"/>
                        <a:gd name="connsiteX10" fmla="*/ 20275 w 44082"/>
                        <a:gd name="connsiteY10" fmla="*/ 63293 h 70693"/>
                        <a:gd name="connsiteX11" fmla="*/ 10944 w 44082"/>
                        <a:gd name="connsiteY11" fmla="*/ 61760 h 70693"/>
                        <a:gd name="connsiteX12" fmla="*/ 466 w 44082"/>
                        <a:gd name="connsiteY12" fmla="*/ 57102 h 70693"/>
                        <a:gd name="connsiteX13" fmla="*/ 466 w 44082"/>
                        <a:gd name="connsiteY13" fmla="*/ 66597 h 70693"/>
                        <a:gd name="connsiteX14" fmla="*/ 11063 w 44082"/>
                        <a:gd name="connsiteY14" fmla="*/ 70035 h 70693"/>
                        <a:gd name="connsiteX15" fmla="*/ 20097 w 44082"/>
                        <a:gd name="connsiteY15" fmla="*/ 71196 h 70693"/>
                        <a:gd name="connsiteX16" fmla="*/ 37301 w 44082"/>
                        <a:gd name="connsiteY16" fmla="*/ 65793 h 70693"/>
                        <a:gd name="connsiteX17" fmla="*/ 43716 w 44082"/>
                        <a:gd name="connsiteY17" fmla="*/ 51387 h 70693"/>
                        <a:gd name="connsiteX18" fmla="*/ 42108 w 44082"/>
                        <a:gd name="connsiteY18" fmla="*/ 43261 h 70693"/>
                        <a:gd name="connsiteX19" fmla="*/ 36274 w 44082"/>
                        <a:gd name="connsiteY19" fmla="*/ 34227 h 70693"/>
                        <a:gd name="connsiteX20" fmla="*/ 28877 w 44082"/>
                        <a:gd name="connsiteY20" fmla="*/ 26428 h 70693"/>
                        <a:gd name="connsiteX21" fmla="*/ 11301 w 44082"/>
                        <a:gd name="connsiteY21" fmla="*/ 8405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301" y="8405"/>
                          </a:moveTo>
                          <a:lnTo>
                            <a:pt x="44088" y="8405"/>
                          </a:lnTo>
                          <a:lnTo>
                            <a:pt x="44088" y="502"/>
                          </a:lnTo>
                          <a:lnTo>
                            <a:pt x="5" y="502"/>
                          </a:lnTo>
                          <a:lnTo>
                            <a:pt x="5" y="8405"/>
                          </a:lnTo>
                          <a:cubicBezTo>
                            <a:pt x="3567" y="12096"/>
                            <a:pt x="8423" y="17047"/>
                            <a:pt x="14575" y="23258"/>
                          </a:cubicBezTo>
                          <a:cubicBezTo>
                            <a:pt x="20736" y="29479"/>
                            <a:pt x="24606" y="33493"/>
                            <a:pt x="26184" y="35298"/>
                          </a:cubicBezTo>
                          <a:cubicBezTo>
                            <a:pt x="29190" y="38672"/>
                            <a:pt x="31288" y="41529"/>
                            <a:pt x="32479" y="43871"/>
                          </a:cubicBezTo>
                          <a:cubicBezTo>
                            <a:pt x="33680" y="46212"/>
                            <a:pt x="34280" y="48514"/>
                            <a:pt x="34280" y="50776"/>
                          </a:cubicBezTo>
                          <a:cubicBezTo>
                            <a:pt x="34280" y="54467"/>
                            <a:pt x="32985" y="57474"/>
                            <a:pt x="30395" y="59796"/>
                          </a:cubicBezTo>
                          <a:cubicBezTo>
                            <a:pt x="27806" y="62127"/>
                            <a:pt x="24432" y="63293"/>
                            <a:pt x="20275" y="63293"/>
                          </a:cubicBezTo>
                          <a:cubicBezTo>
                            <a:pt x="17328" y="63293"/>
                            <a:pt x="14218" y="62782"/>
                            <a:pt x="10944" y="61760"/>
                          </a:cubicBezTo>
                          <a:cubicBezTo>
                            <a:pt x="7679" y="60738"/>
                            <a:pt x="4187" y="59185"/>
                            <a:pt x="466" y="57102"/>
                          </a:cubicBezTo>
                          <a:lnTo>
                            <a:pt x="466" y="66597"/>
                          </a:lnTo>
                          <a:cubicBezTo>
                            <a:pt x="4246" y="68115"/>
                            <a:pt x="7778" y="69261"/>
                            <a:pt x="11063" y="70035"/>
                          </a:cubicBezTo>
                          <a:cubicBezTo>
                            <a:pt x="14357" y="70809"/>
                            <a:pt x="17368" y="71196"/>
                            <a:pt x="20097" y="71196"/>
                          </a:cubicBezTo>
                          <a:cubicBezTo>
                            <a:pt x="27290" y="71196"/>
                            <a:pt x="33025" y="69395"/>
                            <a:pt x="37301" y="65793"/>
                          </a:cubicBezTo>
                          <a:cubicBezTo>
                            <a:pt x="41577" y="62202"/>
                            <a:pt x="43716" y="57399"/>
                            <a:pt x="43716" y="51387"/>
                          </a:cubicBezTo>
                          <a:cubicBezTo>
                            <a:pt x="43716" y="48529"/>
                            <a:pt x="43180" y="45821"/>
                            <a:pt x="42108" y="43261"/>
                          </a:cubicBezTo>
                          <a:cubicBezTo>
                            <a:pt x="41047" y="40711"/>
                            <a:pt x="39102" y="37700"/>
                            <a:pt x="36274" y="34227"/>
                          </a:cubicBezTo>
                          <a:cubicBezTo>
                            <a:pt x="35500" y="33324"/>
                            <a:pt x="33035" y="30724"/>
                            <a:pt x="28877" y="26428"/>
                          </a:cubicBezTo>
                          <a:cubicBezTo>
                            <a:pt x="24730" y="22132"/>
                            <a:pt x="18871" y="16124"/>
                            <a:pt x="11301" y="84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7" name="Freeform: Shape 466">
                      <a:extLst>
                        <a:ext uri="{FF2B5EF4-FFF2-40B4-BE49-F238E27FC236}">
                          <a16:creationId xmlns:a16="http://schemas.microsoft.com/office/drawing/2014/main" id="{5B5A5E8B-B3A3-433B-B232-5AAB892272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06626" y="5103277"/>
                      <a:ext cx="47997" cy="72047"/>
                    </a:xfrm>
                    <a:custGeom>
                      <a:avLst/>
                      <a:gdLst>
                        <a:gd name="connsiteX0" fmla="*/ 24001 w 47997"/>
                        <a:gd name="connsiteY0" fmla="*/ 65109 h 72047"/>
                        <a:gd name="connsiteX1" fmla="*/ 13092 w 47997"/>
                        <a:gd name="connsiteY1" fmla="*/ 57966 h 72047"/>
                        <a:gd name="connsiteX2" fmla="*/ 9446 w 47997"/>
                        <a:gd name="connsiteY2" fmla="*/ 36505 h 72047"/>
                        <a:gd name="connsiteX3" fmla="*/ 13092 w 47997"/>
                        <a:gd name="connsiteY3" fmla="*/ 15088 h 72047"/>
                        <a:gd name="connsiteX4" fmla="*/ 24001 w 47997"/>
                        <a:gd name="connsiteY4" fmla="*/ 7945 h 72047"/>
                        <a:gd name="connsiteX5" fmla="*/ 34955 w 47997"/>
                        <a:gd name="connsiteY5" fmla="*/ 15088 h 72047"/>
                        <a:gd name="connsiteX6" fmla="*/ 38616 w 47997"/>
                        <a:gd name="connsiteY6" fmla="*/ 36505 h 72047"/>
                        <a:gd name="connsiteX7" fmla="*/ 34955 w 47997"/>
                        <a:gd name="connsiteY7" fmla="*/ 57966 h 72047"/>
                        <a:gd name="connsiteX8" fmla="*/ 24001 w 47997"/>
                        <a:gd name="connsiteY8" fmla="*/ 65109 h 72047"/>
                        <a:gd name="connsiteX9" fmla="*/ 24001 w 47997"/>
                        <a:gd name="connsiteY9" fmla="*/ 72551 h 72047"/>
                        <a:gd name="connsiteX10" fmla="*/ 41845 w 47997"/>
                        <a:gd name="connsiteY10" fmla="*/ 63309 h 72047"/>
                        <a:gd name="connsiteX11" fmla="*/ 48007 w 47997"/>
                        <a:gd name="connsiteY11" fmla="*/ 36505 h 72047"/>
                        <a:gd name="connsiteX12" fmla="*/ 41845 w 47997"/>
                        <a:gd name="connsiteY12" fmla="*/ 9731 h 72047"/>
                        <a:gd name="connsiteX13" fmla="*/ 24001 w 47997"/>
                        <a:gd name="connsiteY13" fmla="*/ 503 h 72047"/>
                        <a:gd name="connsiteX14" fmla="*/ 6171 w 47997"/>
                        <a:gd name="connsiteY14" fmla="*/ 9731 h 72047"/>
                        <a:gd name="connsiteX15" fmla="*/ 10 w 47997"/>
                        <a:gd name="connsiteY15" fmla="*/ 36505 h 72047"/>
                        <a:gd name="connsiteX16" fmla="*/ 6171 w 47997"/>
                        <a:gd name="connsiteY16" fmla="*/ 63309 h 72047"/>
                        <a:gd name="connsiteX17" fmla="*/ 24001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1" y="65109"/>
                          </a:moveTo>
                          <a:cubicBezTo>
                            <a:pt x="19169" y="65109"/>
                            <a:pt x="15533" y="62728"/>
                            <a:pt x="13092" y="57966"/>
                          </a:cubicBezTo>
                          <a:cubicBezTo>
                            <a:pt x="10661" y="53213"/>
                            <a:pt x="9446" y="46059"/>
                            <a:pt x="9446" y="36505"/>
                          </a:cubicBezTo>
                          <a:cubicBezTo>
                            <a:pt x="9446" y="26990"/>
                            <a:pt x="10661" y="19851"/>
                            <a:pt x="13092" y="15088"/>
                          </a:cubicBezTo>
                          <a:cubicBezTo>
                            <a:pt x="15533" y="10326"/>
                            <a:pt x="19169" y="7945"/>
                            <a:pt x="24001" y="7945"/>
                          </a:cubicBezTo>
                          <a:cubicBezTo>
                            <a:pt x="28873" y="7945"/>
                            <a:pt x="32524" y="10326"/>
                            <a:pt x="34955" y="15088"/>
                          </a:cubicBezTo>
                          <a:cubicBezTo>
                            <a:pt x="37396" y="19851"/>
                            <a:pt x="38616" y="26990"/>
                            <a:pt x="38616" y="36505"/>
                          </a:cubicBezTo>
                          <a:cubicBezTo>
                            <a:pt x="38616" y="46059"/>
                            <a:pt x="37396" y="53213"/>
                            <a:pt x="34955" y="57966"/>
                          </a:cubicBezTo>
                          <a:cubicBezTo>
                            <a:pt x="32524" y="62728"/>
                            <a:pt x="28873" y="65109"/>
                            <a:pt x="24001" y="65109"/>
                          </a:cubicBezTo>
                          <a:close/>
                          <a:moveTo>
                            <a:pt x="24001" y="72551"/>
                          </a:moveTo>
                          <a:cubicBezTo>
                            <a:pt x="31790" y="72551"/>
                            <a:pt x="37738" y="69470"/>
                            <a:pt x="41845" y="63309"/>
                          </a:cubicBezTo>
                          <a:cubicBezTo>
                            <a:pt x="45953" y="57157"/>
                            <a:pt x="48007" y="48222"/>
                            <a:pt x="48007" y="36505"/>
                          </a:cubicBezTo>
                          <a:cubicBezTo>
                            <a:pt x="48007" y="24817"/>
                            <a:pt x="45953" y="15892"/>
                            <a:pt x="41845" y="9731"/>
                          </a:cubicBezTo>
                          <a:cubicBezTo>
                            <a:pt x="37738" y="3579"/>
                            <a:pt x="31790" y="503"/>
                            <a:pt x="24001" y="503"/>
                          </a:cubicBezTo>
                          <a:cubicBezTo>
                            <a:pt x="16222" y="503"/>
                            <a:pt x="10279" y="3579"/>
                            <a:pt x="6171" y="9731"/>
                          </a:cubicBezTo>
                          <a:cubicBezTo>
                            <a:pt x="2064" y="15892"/>
                            <a:pt x="10" y="24817"/>
                            <a:pt x="10" y="36505"/>
                          </a:cubicBezTo>
                          <a:cubicBezTo>
                            <a:pt x="10" y="48222"/>
                            <a:pt x="2064" y="57157"/>
                            <a:pt x="6171" y="63309"/>
                          </a:cubicBezTo>
                          <a:cubicBezTo>
                            <a:pt x="10279" y="69470"/>
                            <a:pt x="16222" y="72551"/>
                            <a:pt x="24001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8" name="Freeform: Shape 467">
                      <a:extLst>
                        <a:ext uri="{FF2B5EF4-FFF2-40B4-BE49-F238E27FC236}">
                          <a16:creationId xmlns:a16="http://schemas.microsoft.com/office/drawing/2014/main" id="{616C5020-B0BE-416C-AA26-17A070E115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67227" y="5103277"/>
                      <a:ext cx="47997" cy="72047"/>
                    </a:xfrm>
                    <a:custGeom>
                      <a:avLst/>
                      <a:gdLst>
                        <a:gd name="connsiteX0" fmla="*/ 24007 w 47997"/>
                        <a:gd name="connsiteY0" fmla="*/ 65109 h 72047"/>
                        <a:gd name="connsiteX1" fmla="*/ 13098 w 47997"/>
                        <a:gd name="connsiteY1" fmla="*/ 57966 h 72047"/>
                        <a:gd name="connsiteX2" fmla="*/ 9452 w 47997"/>
                        <a:gd name="connsiteY2" fmla="*/ 36505 h 72047"/>
                        <a:gd name="connsiteX3" fmla="*/ 13098 w 47997"/>
                        <a:gd name="connsiteY3" fmla="*/ 15088 h 72047"/>
                        <a:gd name="connsiteX4" fmla="*/ 24007 w 47997"/>
                        <a:gd name="connsiteY4" fmla="*/ 7945 h 72047"/>
                        <a:gd name="connsiteX5" fmla="*/ 34961 w 47997"/>
                        <a:gd name="connsiteY5" fmla="*/ 15088 h 72047"/>
                        <a:gd name="connsiteX6" fmla="*/ 38622 w 47997"/>
                        <a:gd name="connsiteY6" fmla="*/ 36505 h 72047"/>
                        <a:gd name="connsiteX7" fmla="*/ 34961 w 47997"/>
                        <a:gd name="connsiteY7" fmla="*/ 57966 h 72047"/>
                        <a:gd name="connsiteX8" fmla="*/ 24007 w 47997"/>
                        <a:gd name="connsiteY8" fmla="*/ 65109 h 72047"/>
                        <a:gd name="connsiteX9" fmla="*/ 24007 w 47997"/>
                        <a:gd name="connsiteY9" fmla="*/ 72551 h 72047"/>
                        <a:gd name="connsiteX10" fmla="*/ 41852 w 47997"/>
                        <a:gd name="connsiteY10" fmla="*/ 63309 h 72047"/>
                        <a:gd name="connsiteX11" fmla="*/ 48013 w 47997"/>
                        <a:gd name="connsiteY11" fmla="*/ 36505 h 72047"/>
                        <a:gd name="connsiteX12" fmla="*/ 41852 w 47997"/>
                        <a:gd name="connsiteY12" fmla="*/ 9731 h 72047"/>
                        <a:gd name="connsiteX13" fmla="*/ 24007 w 47997"/>
                        <a:gd name="connsiteY13" fmla="*/ 503 h 72047"/>
                        <a:gd name="connsiteX14" fmla="*/ 6178 w 47997"/>
                        <a:gd name="connsiteY14" fmla="*/ 9731 h 72047"/>
                        <a:gd name="connsiteX15" fmla="*/ 16 w 47997"/>
                        <a:gd name="connsiteY15" fmla="*/ 36505 h 72047"/>
                        <a:gd name="connsiteX16" fmla="*/ 6178 w 47997"/>
                        <a:gd name="connsiteY16" fmla="*/ 63309 h 72047"/>
                        <a:gd name="connsiteX17" fmla="*/ 24007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7" y="65109"/>
                          </a:moveTo>
                          <a:cubicBezTo>
                            <a:pt x="19175" y="65109"/>
                            <a:pt x="15539" y="62728"/>
                            <a:pt x="13098" y="57966"/>
                          </a:cubicBezTo>
                          <a:cubicBezTo>
                            <a:pt x="10667" y="53213"/>
                            <a:pt x="9452" y="46059"/>
                            <a:pt x="9452" y="36505"/>
                          </a:cubicBezTo>
                          <a:cubicBezTo>
                            <a:pt x="9452" y="26990"/>
                            <a:pt x="10667" y="19851"/>
                            <a:pt x="13098" y="15088"/>
                          </a:cubicBezTo>
                          <a:cubicBezTo>
                            <a:pt x="15539" y="10326"/>
                            <a:pt x="19175" y="7945"/>
                            <a:pt x="24007" y="7945"/>
                          </a:cubicBezTo>
                          <a:cubicBezTo>
                            <a:pt x="28879" y="7945"/>
                            <a:pt x="32530" y="10326"/>
                            <a:pt x="34961" y="15088"/>
                          </a:cubicBezTo>
                          <a:cubicBezTo>
                            <a:pt x="37402" y="19851"/>
                            <a:pt x="38622" y="26990"/>
                            <a:pt x="38622" y="36505"/>
                          </a:cubicBezTo>
                          <a:cubicBezTo>
                            <a:pt x="38622" y="46059"/>
                            <a:pt x="37402" y="53213"/>
                            <a:pt x="34961" y="57966"/>
                          </a:cubicBezTo>
                          <a:cubicBezTo>
                            <a:pt x="32530" y="62728"/>
                            <a:pt x="28879" y="65109"/>
                            <a:pt x="24007" y="65109"/>
                          </a:cubicBezTo>
                          <a:close/>
                          <a:moveTo>
                            <a:pt x="24007" y="72551"/>
                          </a:moveTo>
                          <a:cubicBezTo>
                            <a:pt x="31796" y="72551"/>
                            <a:pt x="37744" y="69470"/>
                            <a:pt x="41852" y="63309"/>
                          </a:cubicBezTo>
                          <a:cubicBezTo>
                            <a:pt x="45959" y="57157"/>
                            <a:pt x="48013" y="48222"/>
                            <a:pt x="48013" y="36505"/>
                          </a:cubicBezTo>
                          <a:cubicBezTo>
                            <a:pt x="48013" y="24817"/>
                            <a:pt x="45959" y="15892"/>
                            <a:pt x="41852" y="9731"/>
                          </a:cubicBezTo>
                          <a:cubicBezTo>
                            <a:pt x="37744" y="3579"/>
                            <a:pt x="31796" y="503"/>
                            <a:pt x="24007" y="503"/>
                          </a:cubicBezTo>
                          <a:cubicBezTo>
                            <a:pt x="16229" y="503"/>
                            <a:pt x="10285" y="3579"/>
                            <a:pt x="6178" y="9731"/>
                          </a:cubicBezTo>
                          <a:cubicBezTo>
                            <a:pt x="2070" y="15892"/>
                            <a:pt x="16" y="24817"/>
                            <a:pt x="16" y="36505"/>
                          </a:cubicBezTo>
                          <a:cubicBezTo>
                            <a:pt x="16" y="48222"/>
                            <a:pt x="2070" y="57157"/>
                            <a:pt x="6178" y="63309"/>
                          </a:cubicBezTo>
                          <a:cubicBezTo>
                            <a:pt x="10285" y="69470"/>
                            <a:pt x="16229" y="72551"/>
                            <a:pt x="24007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9" name="Freeform: Shape 468">
                      <a:extLst>
                        <a:ext uri="{FF2B5EF4-FFF2-40B4-BE49-F238E27FC236}">
                          <a16:creationId xmlns:a16="http://schemas.microsoft.com/office/drawing/2014/main" id="{E0F0C2F8-E7DB-48CD-8BFA-54701252D7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27828" y="5103277"/>
                      <a:ext cx="47997" cy="72047"/>
                    </a:xfrm>
                    <a:custGeom>
                      <a:avLst/>
                      <a:gdLst>
                        <a:gd name="connsiteX0" fmla="*/ 24014 w 47997"/>
                        <a:gd name="connsiteY0" fmla="*/ 65109 h 72047"/>
                        <a:gd name="connsiteX1" fmla="*/ 13105 w 47997"/>
                        <a:gd name="connsiteY1" fmla="*/ 57966 h 72047"/>
                        <a:gd name="connsiteX2" fmla="*/ 9458 w 47997"/>
                        <a:gd name="connsiteY2" fmla="*/ 36505 h 72047"/>
                        <a:gd name="connsiteX3" fmla="*/ 13105 w 47997"/>
                        <a:gd name="connsiteY3" fmla="*/ 15088 h 72047"/>
                        <a:gd name="connsiteX4" fmla="*/ 24014 w 47997"/>
                        <a:gd name="connsiteY4" fmla="*/ 7945 h 72047"/>
                        <a:gd name="connsiteX5" fmla="*/ 34967 w 47997"/>
                        <a:gd name="connsiteY5" fmla="*/ 15088 h 72047"/>
                        <a:gd name="connsiteX6" fmla="*/ 38629 w 47997"/>
                        <a:gd name="connsiteY6" fmla="*/ 36505 h 72047"/>
                        <a:gd name="connsiteX7" fmla="*/ 34967 w 47997"/>
                        <a:gd name="connsiteY7" fmla="*/ 57966 h 72047"/>
                        <a:gd name="connsiteX8" fmla="*/ 24014 w 47997"/>
                        <a:gd name="connsiteY8" fmla="*/ 65109 h 72047"/>
                        <a:gd name="connsiteX9" fmla="*/ 24014 w 47997"/>
                        <a:gd name="connsiteY9" fmla="*/ 72551 h 72047"/>
                        <a:gd name="connsiteX10" fmla="*/ 41858 w 47997"/>
                        <a:gd name="connsiteY10" fmla="*/ 63309 h 72047"/>
                        <a:gd name="connsiteX11" fmla="*/ 48020 w 47997"/>
                        <a:gd name="connsiteY11" fmla="*/ 36505 h 72047"/>
                        <a:gd name="connsiteX12" fmla="*/ 41858 w 47997"/>
                        <a:gd name="connsiteY12" fmla="*/ 9731 h 72047"/>
                        <a:gd name="connsiteX13" fmla="*/ 24014 w 47997"/>
                        <a:gd name="connsiteY13" fmla="*/ 503 h 72047"/>
                        <a:gd name="connsiteX14" fmla="*/ 6184 w 47997"/>
                        <a:gd name="connsiteY14" fmla="*/ 9731 h 72047"/>
                        <a:gd name="connsiteX15" fmla="*/ 23 w 47997"/>
                        <a:gd name="connsiteY15" fmla="*/ 36505 h 72047"/>
                        <a:gd name="connsiteX16" fmla="*/ 6184 w 47997"/>
                        <a:gd name="connsiteY16" fmla="*/ 63309 h 72047"/>
                        <a:gd name="connsiteX17" fmla="*/ 24014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14" y="65109"/>
                          </a:moveTo>
                          <a:cubicBezTo>
                            <a:pt x="19182" y="65109"/>
                            <a:pt x="15545" y="62728"/>
                            <a:pt x="13105" y="57966"/>
                          </a:cubicBezTo>
                          <a:cubicBezTo>
                            <a:pt x="10674" y="53213"/>
                            <a:pt x="9458" y="46059"/>
                            <a:pt x="9458" y="36505"/>
                          </a:cubicBezTo>
                          <a:cubicBezTo>
                            <a:pt x="9458" y="26990"/>
                            <a:pt x="10674" y="19851"/>
                            <a:pt x="13105" y="15088"/>
                          </a:cubicBezTo>
                          <a:cubicBezTo>
                            <a:pt x="15545" y="10326"/>
                            <a:pt x="19182" y="7945"/>
                            <a:pt x="24014" y="7945"/>
                          </a:cubicBezTo>
                          <a:cubicBezTo>
                            <a:pt x="28885" y="7945"/>
                            <a:pt x="32537" y="10326"/>
                            <a:pt x="34967" y="15088"/>
                          </a:cubicBezTo>
                          <a:cubicBezTo>
                            <a:pt x="37408" y="19851"/>
                            <a:pt x="38629" y="26990"/>
                            <a:pt x="38629" y="36505"/>
                          </a:cubicBezTo>
                          <a:cubicBezTo>
                            <a:pt x="38629" y="46059"/>
                            <a:pt x="37408" y="53213"/>
                            <a:pt x="34967" y="57966"/>
                          </a:cubicBezTo>
                          <a:cubicBezTo>
                            <a:pt x="32537" y="62728"/>
                            <a:pt x="28885" y="65109"/>
                            <a:pt x="24014" y="65109"/>
                          </a:cubicBezTo>
                          <a:close/>
                          <a:moveTo>
                            <a:pt x="24014" y="72551"/>
                          </a:moveTo>
                          <a:cubicBezTo>
                            <a:pt x="31802" y="72551"/>
                            <a:pt x="37750" y="69470"/>
                            <a:pt x="41858" y="63309"/>
                          </a:cubicBezTo>
                          <a:cubicBezTo>
                            <a:pt x="45966" y="57157"/>
                            <a:pt x="48020" y="48222"/>
                            <a:pt x="48020" y="36505"/>
                          </a:cubicBezTo>
                          <a:cubicBezTo>
                            <a:pt x="48020" y="24817"/>
                            <a:pt x="45966" y="15892"/>
                            <a:pt x="41858" y="9731"/>
                          </a:cubicBezTo>
                          <a:cubicBezTo>
                            <a:pt x="37750" y="3579"/>
                            <a:pt x="31802" y="503"/>
                            <a:pt x="24014" y="503"/>
                          </a:cubicBezTo>
                          <a:cubicBezTo>
                            <a:pt x="16235" y="503"/>
                            <a:pt x="10292" y="3579"/>
                            <a:pt x="6184" y="9731"/>
                          </a:cubicBezTo>
                          <a:cubicBezTo>
                            <a:pt x="2076" y="15892"/>
                            <a:pt x="23" y="24817"/>
                            <a:pt x="23" y="36505"/>
                          </a:cubicBezTo>
                          <a:cubicBezTo>
                            <a:pt x="23" y="48222"/>
                            <a:pt x="2076" y="57157"/>
                            <a:pt x="6184" y="63309"/>
                          </a:cubicBezTo>
                          <a:cubicBezTo>
                            <a:pt x="10292" y="69470"/>
                            <a:pt x="16235" y="72551"/>
                            <a:pt x="24014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0" name="Freeform: Shape 469">
                      <a:extLst>
                        <a:ext uri="{FF2B5EF4-FFF2-40B4-BE49-F238E27FC236}">
                          <a16:creationId xmlns:a16="http://schemas.microsoft.com/office/drawing/2014/main" id="{4106FD0C-A61D-4E64-8AC2-BCC4A6F2DB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8429" y="5103277"/>
                      <a:ext cx="47997" cy="72047"/>
                    </a:xfrm>
                    <a:custGeom>
                      <a:avLst/>
                      <a:gdLst>
                        <a:gd name="connsiteX0" fmla="*/ 24020 w 47997"/>
                        <a:gd name="connsiteY0" fmla="*/ 65109 h 72047"/>
                        <a:gd name="connsiteX1" fmla="*/ 13111 w 47997"/>
                        <a:gd name="connsiteY1" fmla="*/ 57966 h 72047"/>
                        <a:gd name="connsiteX2" fmla="*/ 9465 w 47997"/>
                        <a:gd name="connsiteY2" fmla="*/ 36505 h 72047"/>
                        <a:gd name="connsiteX3" fmla="*/ 13111 w 47997"/>
                        <a:gd name="connsiteY3" fmla="*/ 15088 h 72047"/>
                        <a:gd name="connsiteX4" fmla="*/ 24020 w 47997"/>
                        <a:gd name="connsiteY4" fmla="*/ 7945 h 72047"/>
                        <a:gd name="connsiteX5" fmla="*/ 34974 w 47997"/>
                        <a:gd name="connsiteY5" fmla="*/ 15088 h 72047"/>
                        <a:gd name="connsiteX6" fmla="*/ 38635 w 47997"/>
                        <a:gd name="connsiteY6" fmla="*/ 36505 h 72047"/>
                        <a:gd name="connsiteX7" fmla="*/ 34974 w 47997"/>
                        <a:gd name="connsiteY7" fmla="*/ 57966 h 72047"/>
                        <a:gd name="connsiteX8" fmla="*/ 24020 w 47997"/>
                        <a:gd name="connsiteY8" fmla="*/ 65109 h 72047"/>
                        <a:gd name="connsiteX9" fmla="*/ 24020 w 47997"/>
                        <a:gd name="connsiteY9" fmla="*/ 72551 h 72047"/>
                        <a:gd name="connsiteX10" fmla="*/ 41865 w 47997"/>
                        <a:gd name="connsiteY10" fmla="*/ 63309 h 72047"/>
                        <a:gd name="connsiteX11" fmla="*/ 48026 w 47997"/>
                        <a:gd name="connsiteY11" fmla="*/ 36505 h 72047"/>
                        <a:gd name="connsiteX12" fmla="*/ 41865 w 47997"/>
                        <a:gd name="connsiteY12" fmla="*/ 9731 h 72047"/>
                        <a:gd name="connsiteX13" fmla="*/ 24020 w 47997"/>
                        <a:gd name="connsiteY13" fmla="*/ 503 h 72047"/>
                        <a:gd name="connsiteX14" fmla="*/ 6190 w 47997"/>
                        <a:gd name="connsiteY14" fmla="*/ 9731 h 72047"/>
                        <a:gd name="connsiteX15" fmla="*/ 29 w 47997"/>
                        <a:gd name="connsiteY15" fmla="*/ 36505 h 72047"/>
                        <a:gd name="connsiteX16" fmla="*/ 6190 w 47997"/>
                        <a:gd name="connsiteY16" fmla="*/ 63309 h 72047"/>
                        <a:gd name="connsiteX17" fmla="*/ 24020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0" y="65109"/>
                          </a:moveTo>
                          <a:cubicBezTo>
                            <a:pt x="19188" y="65109"/>
                            <a:pt x="15552" y="62728"/>
                            <a:pt x="13111" y="57966"/>
                          </a:cubicBezTo>
                          <a:cubicBezTo>
                            <a:pt x="10680" y="53213"/>
                            <a:pt x="9465" y="46059"/>
                            <a:pt x="9465" y="36505"/>
                          </a:cubicBezTo>
                          <a:cubicBezTo>
                            <a:pt x="9465" y="26990"/>
                            <a:pt x="10680" y="19851"/>
                            <a:pt x="13111" y="15088"/>
                          </a:cubicBezTo>
                          <a:cubicBezTo>
                            <a:pt x="15552" y="10326"/>
                            <a:pt x="19188" y="7945"/>
                            <a:pt x="24020" y="7945"/>
                          </a:cubicBezTo>
                          <a:cubicBezTo>
                            <a:pt x="28892" y="7945"/>
                            <a:pt x="32543" y="10326"/>
                            <a:pt x="34974" y="15088"/>
                          </a:cubicBezTo>
                          <a:cubicBezTo>
                            <a:pt x="37415" y="19851"/>
                            <a:pt x="38635" y="26990"/>
                            <a:pt x="38635" y="36505"/>
                          </a:cubicBezTo>
                          <a:cubicBezTo>
                            <a:pt x="38635" y="46059"/>
                            <a:pt x="37415" y="53213"/>
                            <a:pt x="34974" y="57966"/>
                          </a:cubicBezTo>
                          <a:cubicBezTo>
                            <a:pt x="32543" y="62728"/>
                            <a:pt x="28892" y="65109"/>
                            <a:pt x="24020" y="65109"/>
                          </a:cubicBezTo>
                          <a:close/>
                          <a:moveTo>
                            <a:pt x="24020" y="72551"/>
                          </a:moveTo>
                          <a:cubicBezTo>
                            <a:pt x="31809" y="72551"/>
                            <a:pt x="37757" y="69470"/>
                            <a:pt x="41865" y="63309"/>
                          </a:cubicBezTo>
                          <a:cubicBezTo>
                            <a:pt x="45972" y="57157"/>
                            <a:pt x="48026" y="48222"/>
                            <a:pt x="48026" y="36505"/>
                          </a:cubicBezTo>
                          <a:cubicBezTo>
                            <a:pt x="48026" y="24817"/>
                            <a:pt x="45972" y="15892"/>
                            <a:pt x="41865" y="9731"/>
                          </a:cubicBezTo>
                          <a:cubicBezTo>
                            <a:pt x="37757" y="3579"/>
                            <a:pt x="31809" y="503"/>
                            <a:pt x="24020" y="503"/>
                          </a:cubicBezTo>
                          <a:cubicBezTo>
                            <a:pt x="16241" y="503"/>
                            <a:pt x="10298" y="3579"/>
                            <a:pt x="6190" y="9731"/>
                          </a:cubicBezTo>
                          <a:cubicBezTo>
                            <a:pt x="2083" y="15892"/>
                            <a:pt x="29" y="24817"/>
                            <a:pt x="29" y="36505"/>
                          </a:cubicBezTo>
                          <a:cubicBezTo>
                            <a:pt x="29" y="48222"/>
                            <a:pt x="2083" y="57157"/>
                            <a:pt x="6190" y="63309"/>
                          </a:cubicBezTo>
                          <a:cubicBezTo>
                            <a:pt x="10298" y="69470"/>
                            <a:pt x="16241" y="72551"/>
                            <a:pt x="24020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1" name="Freeform: Shape 470">
                      <a:extLst>
                        <a:ext uri="{FF2B5EF4-FFF2-40B4-BE49-F238E27FC236}">
                          <a16:creationId xmlns:a16="http://schemas.microsoft.com/office/drawing/2014/main" id="{7513141F-4918-45F2-B2C8-009A8473A4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49029" y="5103277"/>
                      <a:ext cx="47997" cy="72047"/>
                    </a:xfrm>
                    <a:custGeom>
                      <a:avLst/>
                      <a:gdLst>
                        <a:gd name="connsiteX0" fmla="*/ 24026 w 47997"/>
                        <a:gd name="connsiteY0" fmla="*/ 65109 h 72047"/>
                        <a:gd name="connsiteX1" fmla="*/ 13117 w 47997"/>
                        <a:gd name="connsiteY1" fmla="*/ 57966 h 72047"/>
                        <a:gd name="connsiteX2" fmla="*/ 9471 w 47997"/>
                        <a:gd name="connsiteY2" fmla="*/ 36505 h 72047"/>
                        <a:gd name="connsiteX3" fmla="*/ 13117 w 47997"/>
                        <a:gd name="connsiteY3" fmla="*/ 15088 h 72047"/>
                        <a:gd name="connsiteX4" fmla="*/ 24026 w 47997"/>
                        <a:gd name="connsiteY4" fmla="*/ 7945 h 72047"/>
                        <a:gd name="connsiteX5" fmla="*/ 34980 w 47997"/>
                        <a:gd name="connsiteY5" fmla="*/ 15088 h 72047"/>
                        <a:gd name="connsiteX6" fmla="*/ 38641 w 47997"/>
                        <a:gd name="connsiteY6" fmla="*/ 36505 h 72047"/>
                        <a:gd name="connsiteX7" fmla="*/ 34980 w 47997"/>
                        <a:gd name="connsiteY7" fmla="*/ 57966 h 72047"/>
                        <a:gd name="connsiteX8" fmla="*/ 24026 w 47997"/>
                        <a:gd name="connsiteY8" fmla="*/ 65109 h 72047"/>
                        <a:gd name="connsiteX9" fmla="*/ 24026 w 47997"/>
                        <a:gd name="connsiteY9" fmla="*/ 72551 h 72047"/>
                        <a:gd name="connsiteX10" fmla="*/ 41871 w 47997"/>
                        <a:gd name="connsiteY10" fmla="*/ 63309 h 72047"/>
                        <a:gd name="connsiteX11" fmla="*/ 48032 w 47997"/>
                        <a:gd name="connsiteY11" fmla="*/ 36505 h 72047"/>
                        <a:gd name="connsiteX12" fmla="*/ 41871 w 47997"/>
                        <a:gd name="connsiteY12" fmla="*/ 9731 h 72047"/>
                        <a:gd name="connsiteX13" fmla="*/ 24026 w 47997"/>
                        <a:gd name="connsiteY13" fmla="*/ 503 h 72047"/>
                        <a:gd name="connsiteX14" fmla="*/ 6197 w 47997"/>
                        <a:gd name="connsiteY14" fmla="*/ 9731 h 72047"/>
                        <a:gd name="connsiteX15" fmla="*/ 35 w 47997"/>
                        <a:gd name="connsiteY15" fmla="*/ 36505 h 72047"/>
                        <a:gd name="connsiteX16" fmla="*/ 6197 w 47997"/>
                        <a:gd name="connsiteY16" fmla="*/ 63309 h 72047"/>
                        <a:gd name="connsiteX17" fmla="*/ 24026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6" y="65109"/>
                          </a:moveTo>
                          <a:cubicBezTo>
                            <a:pt x="19194" y="65109"/>
                            <a:pt x="15558" y="62728"/>
                            <a:pt x="13117" y="57966"/>
                          </a:cubicBezTo>
                          <a:cubicBezTo>
                            <a:pt x="10686" y="53213"/>
                            <a:pt x="9471" y="46059"/>
                            <a:pt x="9471" y="36505"/>
                          </a:cubicBezTo>
                          <a:cubicBezTo>
                            <a:pt x="9471" y="26990"/>
                            <a:pt x="10686" y="19851"/>
                            <a:pt x="13117" y="15088"/>
                          </a:cubicBezTo>
                          <a:cubicBezTo>
                            <a:pt x="15558" y="10326"/>
                            <a:pt x="19194" y="7945"/>
                            <a:pt x="24026" y="7945"/>
                          </a:cubicBezTo>
                          <a:cubicBezTo>
                            <a:pt x="28898" y="7945"/>
                            <a:pt x="32549" y="10326"/>
                            <a:pt x="34980" y="15088"/>
                          </a:cubicBezTo>
                          <a:cubicBezTo>
                            <a:pt x="37421" y="19851"/>
                            <a:pt x="38641" y="26990"/>
                            <a:pt x="38641" y="36505"/>
                          </a:cubicBezTo>
                          <a:cubicBezTo>
                            <a:pt x="38641" y="46059"/>
                            <a:pt x="37421" y="53213"/>
                            <a:pt x="34980" y="57966"/>
                          </a:cubicBezTo>
                          <a:cubicBezTo>
                            <a:pt x="32549" y="62728"/>
                            <a:pt x="28898" y="65109"/>
                            <a:pt x="24026" y="65109"/>
                          </a:cubicBezTo>
                          <a:close/>
                          <a:moveTo>
                            <a:pt x="24026" y="72551"/>
                          </a:moveTo>
                          <a:cubicBezTo>
                            <a:pt x="31815" y="72551"/>
                            <a:pt x="37763" y="69470"/>
                            <a:pt x="41871" y="63309"/>
                          </a:cubicBezTo>
                          <a:cubicBezTo>
                            <a:pt x="45979" y="57157"/>
                            <a:pt x="48032" y="48222"/>
                            <a:pt x="48032" y="36505"/>
                          </a:cubicBezTo>
                          <a:cubicBezTo>
                            <a:pt x="48032" y="24817"/>
                            <a:pt x="45979" y="15892"/>
                            <a:pt x="41871" y="9731"/>
                          </a:cubicBezTo>
                          <a:cubicBezTo>
                            <a:pt x="37763" y="3579"/>
                            <a:pt x="31815" y="503"/>
                            <a:pt x="24026" y="503"/>
                          </a:cubicBezTo>
                          <a:cubicBezTo>
                            <a:pt x="16248" y="503"/>
                            <a:pt x="10304" y="3579"/>
                            <a:pt x="6197" y="9731"/>
                          </a:cubicBezTo>
                          <a:cubicBezTo>
                            <a:pt x="2089" y="15892"/>
                            <a:pt x="35" y="24817"/>
                            <a:pt x="35" y="36505"/>
                          </a:cubicBezTo>
                          <a:cubicBezTo>
                            <a:pt x="35" y="48222"/>
                            <a:pt x="2089" y="57157"/>
                            <a:pt x="6197" y="63309"/>
                          </a:cubicBezTo>
                          <a:cubicBezTo>
                            <a:pt x="10304" y="69470"/>
                            <a:pt x="16248" y="72551"/>
                            <a:pt x="24026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2" name="Freeform: Shape 471">
                      <a:extLst>
                        <a:ext uri="{FF2B5EF4-FFF2-40B4-BE49-F238E27FC236}">
                          <a16:creationId xmlns:a16="http://schemas.microsoft.com/office/drawing/2014/main" id="{F0640043-6C2E-4FC0-A669-887D3D10077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9630" y="5103277"/>
                      <a:ext cx="47997" cy="72047"/>
                    </a:xfrm>
                    <a:custGeom>
                      <a:avLst/>
                      <a:gdLst>
                        <a:gd name="connsiteX0" fmla="*/ 24033 w 47997"/>
                        <a:gd name="connsiteY0" fmla="*/ 65109 h 72047"/>
                        <a:gd name="connsiteX1" fmla="*/ 13124 w 47997"/>
                        <a:gd name="connsiteY1" fmla="*/ 57966 h 72047"/>
                        <a:gd name="connsiteX2" fmla="*/ 9477 w 47997"/>
                        <a:gd name="connsiteY2" fmla="*/ 36505 h 72047"/>
                        <a:gd name="connsiteX3" fmla="*/ 13124 w 47997"/>
                        <a:gd name="connsiteY3" fmla="*/ 15088 h 72047"/>
                        <a:gd name="connsiteX4" fmla="*/ 24033 w 47997"/>
                        <a:gd name="connsiteY4" fmla="*/ 7945 h 72047"/>
                        <a:gd name="connsiteX5" fmla="*/ 34986 w 47997"/>
                        <a:gd name="connsiteY5" fmla="*/ 15088 h 72047"/>
                        <a:gd name="connsiteX6" fmla="*/ 38648 w 47997"/>
                        <a:gd name="connsiteY6" fmla="*/ 36505 h 72047"/>
                        <a:gd name="connsiteX7" fmla="*/ 34986 w 47997"/>
                        <a:gd name="connsiteY7" fmla="*/ 57966 h 72047"/>
                        <a:gd name="connsiteX8" fmla="*/ 24033 w 47997"/>
                        <a:gd name="connsiteY8" fmla="*/ 65109 h 72047"/>
                        <a:gd name="connsiteX9" fmla="*/ 24033 w 47997"/>
                        <a:gd name="connsiteY9" fmla="*/ 72551 h 72047"/>
                        <a:gd name="connsiteX10" fmla="*/ 41877 w 47997"/>
                        <a:gd name="connsiteY10" fmla="*/ 63309 h 72047"/>
                        <a:gd name="connsiteX11" fmla="*/ 48039 w 47997"/>
                        <a:gd name="connsiteY11" fmla="*/ 36505 h 72047"/>
                        <a:gd name="connsiteX12" fmla="*/ 41877 w 47997"/>
                        <a:gd name="connsiteY12" fmla="*/ 9731 h 72047"/>
                        <a:gd name="connsiteX13" fmla="*/ 24033 w 47997"/>
                        <a:gd name="connsiteY13" fmla="*/ 503 h 72047"/>
                        <a:gd name="connsiteX14" fmla="*/ 6203 w 47997"/>
                        <a:gd name="connsiteY14" fmla="*/ 9731 h 72047"/>
                        <a:gd name="connsiteX15" fmla="*/ 42 w 47997"/>
                        <a:gd name="connsiteY15" fmla="*/ 36505 h 72047"/>
                        <a:gd name="connsiteX16" fmla="*/ 6203 w 47997"/>
                        <a:gd name="connsiteY16" fmla="*/ 63309 h 72047"/>
                        <a:gd name="connsiteX17" fmla="*/ 24033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3" y="65109"/>
                          </a:moveTo>
                          <a:cubicBezTo>
                            <a:pt x="19201" y="65109"/>
                            <a:pt x="15564" y="62728"/>
                            <a:pt x="13124" y="57966"/>
                          </a:cubicBezTo>
                          <a:cubicBezTo>
                            <a:pt x="10693" y="53213"/>
                            <a:pt x="9477" y="46059"/>
                            <a:pt x="9477" y="36505"/>
                          </a:cubicBezTo>
                          <a:cubicBezTo>
                            <a:pt x="9477" y="26990"/>
                            <a:pt x="10693" y="19851"/>
                            <a:pt x="13124" y="15088"/>
                          </a:cubicBezTo>
                          <a:cubicBezTo>
                            <a:pt x="15564" y="10326"/>
                            <a:pt x="19201" y="7945"/>
                            <a:pt x="24033" y="7945"/>
                          </a:cubicBezTo>
                          <a:cubicBezTo>
                            <a:pt x="28904" y="7945"/>
                            <a:pt x="32556" y="10326"/>
                            <a:pt x="34986" y="15088"/>
                          </a:cubicBezTo>
                          <a:cubicBezTo>
                            <a:pt x="37427" y="19851"/>
                            <a:pt x="38648" y="26990"/>
                            <a:pt x="38648" y="36505"/>
                          </a:cubicBezTo>
                          <a:cubicBezTo>
                            <a:pt x="38648" y="46059"/>
                            <a:pt x="37427" y="53213"/>
                            <a:pt x="34986" y="57966"/>
                          </a:cubicBezTo>
                          <a:cubicBezTo>
                            <a:pt x="32556" y="62728"/>
                            <a:pt x="28904" y="65109"/>
                            <a:pt x="24033" y="65109"/>
                          </a:cubicBezTo>
                          <a:close/>
                          <a:moveTo>
                            <a:pt x="24033" y="72551"/>
                          </a:moveTo>
                          <a:cubicBezTo>
                            <a:pt x="31821" y="72551"/>
                            <a:pt x="37770" y="69470"/>
                            <a:pt x="41877" y="63309"/>
                          </a:cubicBezTo>
                          <a:cubicBezTo>
                            <a:pt x="45985" y="57157"/>
                            <a:pt x="48039" y="48222"/>
                            <a:pt x="48039" y="36505"/>
                          </a:cubicBezTo>
                          <a:cubicBezTo>
                            <a:pt x="48039" y="24817"/>
                            <a:pt x="45985" y="15892"/>
                            <a:pt x="41877" y="9731"/>
                          </a:cubicBezTo>
                          <a:cubicBezTo>
                            <a:pt x="37770" y="3579"/>
                            <a:pt x="31821" y="503"/>
                            <a:pt x="24033" y="503"/>
                          </a:cubicBezTo>
                          <a:cubicBezTo>
                            <a:pt x="16254" y="503"/>
                            <a:pt x="10311" y="3579"/>
                            <a:pt x="6203" y="9731"/>
                          </a:cubicBezTo>
                          <a:cubicBezTo>
                            <a:pt x="2095" y="15892"/>
                            <a:pt x="42" y="24817"/>
                            <a:pt x="42" y="36505"/>
                          </a:cubicBezTo>
                          <a:cubicBezTo>
                            <a:pt x="42" y="48222"/>
                            <a:pt x="2095" y="57157"/>
                            <a:pt x="6203" y="63309"/>
                          </a:cubicBezTo>
                          <a:cubicBezTo>
                            <a:pt x="10311" y="69470"/>
                            <a:pt x="16254" y="72551"/>
                            <a:pt x="24033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" name="Freeform: Shape 472">
                      <a:extLst>
                        <a:ext uri="{FF2B5EF4-FFF2-40B4-BE49-F238E27FC236}">
                          <a16:creationId xmlns:a16="http://schemas.microsoft.com/office/drawing/2014/main" id="{70E1354F-D99A-4B01-8FFE-652C01E2AAF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231" y="5103277"/>
                      <a:ext cx="47997" cy="72047"/>
                    </a:xfrm>
                    <a:custGeom>
                      <a:avLst/>
                      <a:gdLst>
                        <a:gd name="connsiteX0" fmla="*/ 24039 w 47997"/>
                        <a:gd name="connsiteY0" fmla="*/ 65109 h 72047"/>
                        <a:gd name="connsiteX1" fmla="*/ 13130 w 47997"/>
                        <a:gd name="connsiteY1" fmla="*/ 57966 h 72047"/>
                        <a:gd name="connsiteX2" fmla="*/ 9484 w 47997"/>
                        <a:gd name="connsiteY2" fmla="*/ 36505 h 72047"/>
                        <a:gd name="connsiteX3" fmla="*/ 13130 w 47997"/>
                        <a:gd name="connsiteY3" fmla="*/ 15088 h 72047"/>
                        <a:gd name="connsiteX4" fmla="*/ 24039 w 47997"/>
                        <a:gd name="connsiteY4" fmla="*/ 7945 h 72047"/>
                        <a:gd name="connsiteX5" fmla="*/ 34993 w 47997"/>
                        <a:gd name="connsiteY5" fmla="*/ 15088 h 72047"/>
                        <a:gd name="connsiteX6" fmla="*/ 38654 w 47997"/>
                        <a:gd name="connsiteY6" fmla="*/ 36505 h 72047"/>
                        <a:gd name="connsiteX7" fmla="*/ 34993 w 47997"/>
                        <a:gd name="connsiteY7" fmla="*/ 57966 h 72047"/>
                        <a:gd name="connsiteX8" fmla="*/ 24039 w 47997"/>
                        <a:gd name="connsiteY8" fmla="*/ 65109 h 72047"/>
                        <a:gd name="connsiteX9" fmla="*/ 24039 w 47997"/>
                        <a:gd name="connsiteY9" fmla="*/ 72551 h 72047"/>
                        <a:gd name="connsiteX10" fmla="*/ 41884 w 47997"/>
                        <a:gd name="connsiteY10" fmla="*/ 63309 h 72047"/>
                        <a:gd name="connsiteX11" fmla="*/ 48045 w 47997"/>
                        <a:gd name="connsiteY11" fmla="*/ 36505 h 72047"/>
                        <a:gd name="connsiteX12" fmla="*/ 41884 w 47997"/>
                        <a:gd name="connsiteY12" fmla="*/ 9731 h 72047"/>
                        <a:gd name="connsiteX13" fmla="*/ 24039 w 47997"/>
                        <a:gd name="connsiteY13" fmla="*/ 503 h 72047"/>
                        <a:gd name="connsiteX14" fmla="*/ 6210 w 47997"/>
                        <a:gd name="connsiteY14" fmla="*/ 9731 h 72047"/>
                        <a:gd name="connsiteX15" fmla="*/ 48 w 47997"/>
                        <a:gd name="connsiteY15" fmla="*/ 36505 h 72047"/>
                        <a:gd name="connsiteX16" fmla="*/ 6210 w 47997"/>
                        <a:gd name="connsiteY16" fmla="*/ 63309 h 72047"/>
                        <a:gd name="connsiteX17" fmla="*/ 24039 w 47997"/>
                        <a:gd name="connsiteY17" fmla="*/ 72551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9" y="65109"/>
                          </a:moveTo>
                          <a:cubicBezTo>
                            <a:pt x="19207" y="65109"/>
                            <a:pt x="15571" y="62728"/>
                            <a:pt x="13130" y="57966"/>
                          </a:cubicBezTo>
                          <a:cubicBezTo>
                            <a:pt x="10699" y="53213"/>
                            <a:pt x="9484" y="46059"/>
                            <a:pt x="9484" y="36505"/>
                          </a:cubicBezTo>
                          <a:cubicBezTo>
                            <a:pt x="9484" y="26990"/>
                            <a:pt x="10699" y="19851"/>
                            <a:pt x="13130" y="15088"/>
                          </a:cubicBezTo>
                          <a:cubicBezTo>
                            <a:pt x="15571" y="10326"/>
                            <a:pt x="19207" y="7945"/>
                            <a:pt x="24039" y="7945"/>
                          </a:cubicBezTo>
                          <a:cubicBezTo>
                            <a:pt x="28911" y="7945"/>
                            <a:pt x="32562" y="10326"/>
                            <a:pt x="34993" y="15088"/>
                          </a:cubicBezTo>
                          <a:cubicBezTo>
                            <a:pt x="37434" y="19851"/>
                            <a:pt x="38654" y="26990"/>
                            <a:pt x="38654" y="36505"/>
                          </a:cubicBezTo>
                          <a:cubicBezTo>
                            <a:pt x="38654" y="46059"/>
                            <a:pt x="37434" y="53213"/>
                            <a:pt x="34993" y="57966"/>
                          </a:cubicBezTo>
                          <a:cubicBezTo>
                            <a:pt x="32562" y="62728"/>
                            <a:pt x="28911" y="65109"/>
                            <a:pt x="24039" y="65109"/>
                          </a:cubicBezTo>
                          <a:close/>
                          <a:moveTo>
                            <a:pt x="24039" y="72551"/>
                          </a:moveTo>
                          <a:cubicBezTo>
                            <a:pt x="31828" y="72551"/>
                            <a:pt x="37776" y="69470"/>
                            <a:pt x="41884" y="63309"/>
                          </a:cubicBezTo>
                          <a:cubicBezTo>
                            <a:pt x="45991" y="57157"/>
                            <a:pt x="48045" y="48222"/>
                            <a:pt x="48045" y="36505"/>
                          </a:cubicBezTo>
                          <a:cubicBezTo>
                            <a:pt x="48045" y="24817"/>
                            <a:pt x="45991" y="15892"/>
                            <a:pt x="41884" y="9731"/>
                          </a:cubicBezTo>
                          <a:cubicBezTo>
                            <a:pt x="37776" y="3579"/>
                            <a:pt x="31828" y="503"/>
                            <a:pt x="24039" y="503"/>
                          </a:cubicBezTo>
                          <a:cubicBezTo>
                            <a:pt x="16260" y="503"/>
                            <a:pt x="10317" y="3579"/>
                            <a:pt x="6210" y="9731"/>
                          </a:cubicBezTo>
                          <a:cubicBezTo>
                            <a:pt x="2102" y="15892"/>
                            <a:pt x="48" y="24817"/>
                            <a:pt x="48" y="36505"/>
                          </a:cubicBezTo>
                          <a:cubicBezTo>
                            <a:pt x="48" y="48222"/>
                            <a:pt x="2102" y="57157"/>
                            <a:pt x="6210" y="63309"/>
                          </a:cubicBezTo>
                          <a:cubicBezTo>
                            <a:pt x="10317" y="69470"/>
                            <a:pt x="16260" y="72551"/>
                            <a:pt x="24039" y="7255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4" name="Graphic 2">
                  <a:extLst>
                    <a:ext uri="{FF2B5EF4-FFF2-40B4-BE49-F238E27FC236}">
                      <a16:creationId xmlns:a16="http://schemas.microsoft.com/office/drawing/2014/main" id="{D85FE082-FC12-4D2B-9245-AC1308E2FFA2}"/>
                    </a:ext>
                  </a:extLst>
                </p:cNvPr>
                <p:cNvGrpSpPr/>
                <p:nvPr/>
              </p:nvGrpSpPr>
              <p:grpSpPr>
                <a:xfrm>
                  <a:off x="5570026" y="4240312"/>
                  <a:ext cx="621223" cy="72047"/>
                  <a:chOff x="5570026" y="4240312"/>
                  <a:chExt cx="621223" cy="72047"/>
                </a:xfrm>
                <a:solidFill>
                  <a:srgbClr val="000000"/>
                </a:solidFill>
              </p:grpSpPr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id="{B259954F-B476-4A60-A098-0AB6BCE0D77F}"/>
                      </a:ext>
                    </a:extLst>
                  </p:cNvPr>
                  <p:cNvSpPr/>
                  <p:nvPr/>
                </p:nvSpPr>
                <p:spPr>
                  <a:xfrm>
                    <a:off x="6157912" y="4274820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449 h 9525"/>
                      <a:gd name="connsiteX1" fmla="*/ 90 w 33337"/>
                      <a:gd name="connsiteY1" fmla="*/ 449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449"/>
                        </a:moveTo>
                        <a:lnTo>
                          <a:pt x="90" y="449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3" name="Graphic 2">
                    <a:extLst>
                      <a:ext uri="{FF2B5EF4-FFF2-40B4-BE49-F238E27FC236}">
                        <a16:creationId xmlns:a16="http://schemas.microsoft.com/office/drawing/2014/main" id="{B5431633-07B5-4CB4-91D0-514837021FF7}"/>
                      </a:ext>
                    </a:extLst>
                  </p:cNvPr>
                  <p:cNvGrpSpPr/>
                  <p:nvPr/>
                </p:nvGrpSpPr>
                <p:grpSpPr>
                  <a:xfrm>
                    <a:off x="5570026" y="4240312"/>
                    <a:ext cx="548202" cy="72047"/>
                    <a:chOff x="5570026" y="4240312"/>
                    <a:chExt cx="548202" cy="72047"/>
                  </a:xfrm>
                  <a:solidFill>
                    <a:srgbClr val="000000"/>
                  </a:solidFill>
                </p:grpSpPr>
                <p:sp>
                  <p:nvSpPr>
                    <p:cNvPr id="454" name="Freeform: Shape 453">
                      <a:extLst>
                        <a:ext uri="{FF2B5EF4-FFF2-40B4-BE49-F238E27FC236}">
                          <a16:creationId xmlns:a16="http://schemas.microsoft.com/office/drawing/2014/main" id="{CB5E9254-8783-4C1C-9004-DB619EA1BD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570026" y="4277191"/>
                      <a:ext cx="59620" cy="7902"/>
                    </a:xfrm>
                    <a:custGeom>
                      <a:avLst/>
                      <a:gdLst>
                        <a:gd name="connsiteX0" fmla="*/ -14 w 59620"/>
                        <a:gd name="connsiteY0" fmla="*/ 8321 h 7902"/>
                        <a:gd name="connsiteX1" fmla="*/ 59607 w 59620"/>
                        <a:gd name="connsiteY1" fmla="*/ 8321 h 7902"/>
                        <a:gd name="connsiteX2" fmla="*/ 59607 w 59620"/>
                        <a:gd name="connsiteY2" fmla="*/ 418 h 7902"/>
                        <a:gd name="connsiteX3" fmla="*/ -14 w 59620"/>
                        <a:gd name="connsiteY3" fmla="*/ 418 h 7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620" h="7902">
                          <a:moveTo>
                            <a:pt x="-14" y="8321"/>
                          </a:moveTo>
                          <a:lnTo>
                            <a:pt x="59607" y="8321"/>
                          </a:lnTo>
                          <a:lnTo>
                            <a:pt x="59607" y="418"/>
                          </a:lnTo>
                          <a:lnTo>
                            <a:pt x="-14" y="4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" name="Freeform: Shape 454">
                      <a:extLst>
                        <a:ext uri="{FF2B5EF4-FFF2-40B4-BE49-F238E27FC236}">
                          <a16:creationId xmlns:a16="http://schemas.microsoft.com/office/drawing/2014/main" id="{A10F795C-7C1F-486B-B4F7-3C4DEC78DF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50207" y="4241562"/>
                      <a:ext cx="41344" cy="69443"/>
                    </a:xfrm>
                    <a:custGeom>
                      <a:avLst/>
                      <a:gdLst>
                        <a:gd name="connsiteX0" fmla="*/ 1357 w 41344"/>
                        <a:gd name="connsiteY0" fmla="*/ 8315 h 69443"/>
                        <a:gd name="connsiteX1" fmla="*/ 16701 w 41344"/>
                        <a:gd name="connsiteY1" fmla="*/ 8315 h 69443"/>
                        <a:gd name="connsiteX2" fmla="*/ 16701 w 41344"/>
                        <a:gd name="connsiteY2" fmla="*/ 61298 h 69443"/>
                        <a:gd name="connsiteX3" fmla="*/ 3 w 41344"/>
                        <a:gd name="connsiteY3" fmla="*/ 57949 h 69443"/>
                        <a:gd name="connsiteX4" fmla="*/ 3 w 41344"/>
                        <a:gd name="connsiteY4" fmla="*/ 66507 h 69443"/>
                        <a:gd name="connsiteX5" fmla="*/ 16612 w 41344"/>
                        <a:gd name="connsiteY5" fmla="*/ 69856 h 69443"/>
                        <a:gd name="connsiteX6" fmla="*/ 26003 w 41344"/>
                        <a:gd name="connsiteY6" fmla="*/ 69856 h 69443"/>
                        <a:gd name="connsiteX7" fmla="*/ 26003 w 41344"/>
                        <a:gd name="connsiteY7" fmla="*/ 8315 h 69443"/>
                        <a:gd name="connsiteX8" fmla="*/ 41347 w 41344"/>
                        <a:gd name="connsiteY8" fmla="*/ 8315 h 69443"/>
                        <a:gd name="connsiteX9" fmla="*/ 41347 w 41344"/>
                        <a:gd name="connsiteY9" fmla="*/ 413 h 69443"/>
                        <a:gd name="connsiteX10" fmla="*/ 1357 w 41344"/>
                        <a:gd name="connsiteY10" fmla="*/ 413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357" y="8315"/>
                          </a:moveTo>
                          <a:lnTo>
                            <a:pt x="16701" y="8315"/>
                          </a:lnTo>
                          <a:lnTo>
                            <a:pt x="16701" y="61298"/>
                          </a:lnTo>
                          <a:lnTo>
                            <a:pt x="3" y="57949"/>
                          </a:lnTo>
                          <a:lnTo>
                            <a:pt x="3" y="66507"/>
                          </a:lnTo>
                          <a:lnTo>
                            <a:pt x="16612" y="69856"/>
                          </a:lnTo>
                          <a:lnTo>
                            <a:pt x="26003" y="69856"/>
                          </a:lnTo>
                          <a:lnTo>
                            <a:pt x="26003" y="8315"/>
                          </a:lnTo>
                          <a:lnTo>
                            <a:pt x="41347" y="8315"/>
                          </a:lnTo>
                          <a:lnTo>
                            <a:pt x="41347" y="413"/>
                          </a:lnTo>
                          <a:lnTo>
                            <a:pt x="1357" y="4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6" name="Freeform: Shape 455">
                      <a:extLst>
                        <a:ext uri="{FF2B5EF4-FFF2-40B4-BE49-F238E27FC236}">
                          <a16:creationId xmlns:a16="http://schemas.microsoft.com/office/drawing/2014/main" id="{5F9E781F-7DA5-4671-B172-AC16216956D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06626" y="4240312"/>
                      <a:ext cx="47997" cy="72047"/>
                    </a:xfrm>
                    <a:custGeom>
                      <a:avLst/>
                      <a:gdLst>
                        <a:gd name="connsiteX0" fmla="*/ 24001 w 47997"/>
                        <a:gd name="connsiteY0" fmla="*/ 65019 h 72047"/>
                        <a:gd name="connsiteX1" fmla="*/ 13092 w 47997"/>
                        <a:gd name="connsiteY1" fmla="*/ 57875 h 72047"/>
                        <a:gd name="connsiteX2" fmla="*/ 9446 w 47997"/>
                        <a:gd name="connsiteY2" fmla="*/ 36414 h 72047"/>
                        <a:gd name="connsiteX3" fmla="*/ 13092 w 47997"/>
                        <a:gd name="connsiteY3" fmla="*/ 14998 h 72047"/>
                        <a:gd name="connsiteX4" fmla="*/ 24001 w 47997"/>
                        <a:gd name="connsiteY4" fmla="*/ 7854 h 72047"/>
                        <a:gd name="connsiteX5" fmla="*/ 34955 w 47997"/>
                        <a:gd name="connsiteY5" fmla="*/ 14998 h 72047"/>
                        <a:gd name="connsiteX6" fmla="*/ 38616 w 47997"/>
                        <a:gd name="connsiteY6" fmla="*/ 36414 h 72047"/>
                        <a:gd name="connsiteX7" fmla="*/ 34955 w 47997"/>
                        <a:gd name="connsiteY7" fmla="*/ 57875 h 72047"/>
                        <a:gd name="connsiteX8" fmla="*/ 24001 w 47997"/>
                        <a:gd name="connsiteY8" fmla="*/ 65019 h 72047"/>
                        <a:gd name="connsiteX9" fmla="*/ 24001 w 47997"/>
                        <a:gd name="connsiteY9" fmla="*/ 72460 h 72047"/>
                        <a:gd name="connsiteX10" fmla="*/ 41845 w 47997"/>
                        <a:gd name="connsiteY10" fmla="*/ 63218 h 72047"/>
                        <a:gd name="connsiteX11" fmla="*/ 48007 w 47997"/>
                        <a:gd name="connsiteY11" fmla="*/ 36414 h 72047"/>
                        <a:gd name="connsiteX12" fmla="*/ 41845 w 47997"/>
                        <a:gd name="connsiteY12" fmla="*/ 9640 h 72047"/>
                        <a:gd name="connsiteX13" fmla="*/ 24001 w 47997"/>
                        <a:gd name="connsiteY13" fmla="*/ 413 h 72047"/>
                        <a:gd name="connsiteX14" fmla="*/ 6171 w 47997"/>
                        <a:gd name="connsiteY14" fmla="*/ 9640 h 72047"/>
                        <a:gd name="connsiteX15" fmla="*/ 10 w 47997"/>
                        <a:gd name="connsiteY15" fmla="*/ 36414 h 72047"/>
                        <a:gd name="connsiteX16" fmla="*/ 6171 w 47997"/>
                        <a:gd name="connsiteY16" fmla="*/ 63218 h 72047"/>
                        <a:gd name="connsiteX17" fmla="*/ 24001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1" y="65019"/>
                          </a:moveTo>
                          <a:cubicBezTo>
                            <a:pt x="19169" y="65019"/>
                            <a:pt x="15533" y="62638"/>
                            <a:pt x="13092" y="57875"/>
                          </a:cubicBezTo>
                          <a:cubicBezTo>
                            <a:pt x="10661" y="53123"/>
                            <a:pt x="9446" y="45969"/>
                            <a:pt x="9446" y="36414"/>
                          </a:cubicBezTo>
                          <a:cubicBezTo>
                            <a:pt x="9446" y="26899"/>
                            <a:pt x="10661" y="19760"/>
                            <a:pt x="13092" y="14998"/>
                          </a:cubicBezTo>
                          <a:cubicBezTo>
                            <a:pt x="15533" y="10235"/>
                            <a:pt x="19169" y="7854"/>
                            <a:pt x="24001" y="7854"/>
                          </a:cubicBezTo>
                          <a:cubicBezTo>
                            <a:pt x="28873" y="7854"/>
                            <a:pt x="32524" y="10235"/>
                            <a:pt x="34955" y="14998"/>
                          </a:cubicBezTo>
                          <a:cubicBezTo>
                            <a:pt x="37396" y="19760"/>
                            <a:pt x="38616" y="26899"/>
                            <a:pt x="38616" y="36414"/>
                          </a:cubicBezTo>
                          <a:cubicBezTo>
                            <a:pt x="38616" y="45969"/>
                            <a:pt x="37396" y="53123"/>
                            <a:pt x="34955" y="57875"/>
                          </a:cubicBezTo>
                          <a:cubicBezTo>
                            <a:pt x="32524" y="62638"/>
                            <a:pt x="28873" y="65019"/>
                            <a:pt x="24001" y="65019"/>
                          </a:cubicBezTo>
                          <a:close/>
                          <a:moveTo>
                            <a:pt x="24001" y="72460"/>
                          </a:moveTo>
                          <a:cubicBezTo>
                            <a:pt x="31790" y="72460"/>
                            <a:pt x="37738" y="69380"/>
                            <a:pt x="41845" y="63218"/>
                          </a:cubicBezTo>
                          <a:cubicBezTo>
                            <a:pt x="45953" y="57066"/>
                            <a:pt x="48007" y="48132"/>
                            <a:pt x="48007" y="36414"/>
                          </a:cubicBezTo>
                          <a:cubicBezTo>
                            <a:pt x="48007" y="24726"/>
                            <a:pt x="45953" y="15801"/>
                            <a:pt x="41845" y="9640"/>
                          </a:cubicBezTo>
                          <a:cubicBezTo>
                            <a:pt x="37738" y="3488"/>
                            <a:pt x="31790" y="413"/>
                            <a:pt x="24001" y="413"/>
                          </a:cubicBezTo>
                          <a:cubicBezTo>
                            <a:pt x="16222" y="413"/>
                            <a:pt x="10279" y="3488"/>
                            <a:pt x="6171" y="9640"/>
                          </a:cubicBezTo>
                          <a:cubicBezTo>
                            <a:pt x="2064" y="15801"/>
                            <a:pt x="10" y="24726"/>
                            <a:pt x="10" y="36414"/>
                          </a:cubicBezTo>
                          <a:cubicBezTo>
                            <a:pt x="10" y="48132"/>
                            <a:pt x="2064" y="57066"/>
                            <a:pt x="6171" y="63218"/>
                          </a:cubicBezTo>
                          <a:cubicBezTo>
                            <a:pt x="10279" y="69380"/>
                            <a:pt x="16222" y="72460"/>
                            <a:pt x="24001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7" name="Freeform: Shape 456">
                      <a:extLst>
                        <a:ext uri="{FF2B5EF4-FFF2-40B4-BE49-F238E27FC236}">
                          <a16:creationId xmlns:a16="http://schemas.microsoft.com/office/drawing/2014/main" id="{FCC1FF11-F64A-4623-B36A-F74AEED72B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67227" y="4240312"/>
                      <a:ext cx="47997" cy="72047"/>
                    </a:xfrm>
                    <a:custGeom>
                      <a:avLst/>
                      <a:gdLst>
                        <a:gd name="connsiteX0" fmla="*/ 24007 w 47997"/>
                        <a:gd name="connsiteY0" fmla="*/ 65019 h 72047"/>
                        <a:gd name="connsiteX1" fmla="*/ 13098 w 47997"/>
                        <a:gd name="connsiteY1" fmla="*/ 57875 h 72047"/>
                        <a:gd name="connsiteX2" fmla="*/ 9452 w 47997"/>
                        <a:gd name="connsiteY2" fmla="*/ 36414 h 72047"/>
                        <a:gd name="connsiteX3" fmla="*/ 13098 w 47997"/>
                        <a:gd name="connsiteY3" fmla="*/ 14998 h 72047"/>
                        <a:gd name="connsiteX4" fmla="*/ 24007 w 47997"/>
                        <a:gd name="connsiteY4" fmla="*/ 7854 h 72047"/>
                        <a:gd name="connsiteX5" fmla="*/ 34961 w 47997"/>
                        <a:gd name="connsiteY5" fmla="*/ 14998 h 72047"/>
                        <a:gd name="connsiteX6" fmla="*/ 38622 w 47997"/>
                        <a:gd name="connsiteY6" fmla="*/ 36414 h 72047"/>
                        <a:gd name="connsiteX7" fmla="*/ 34961 w 47997"/>
                        <a:gd name="connsiteY7" fmla="*/ 57875 h 72047"/>
                        <a:gd name="connsiteX8" fmla="*/ 24007 w 47997"/>
                        <a:gd name="connsiteY8" fmla="*/ 65019 h 72047"/>
                        <a:gd name="connsiteX9" fmla="*/ 24007 w 47997"/>
                        <a:gd name="connsiteY9" fmla="*/ 72460 h 72047"/>
                        <a:gd name="connsiteX10" fmla="*/ 41852 w 47997"/>
                        <a:gd name="connsiteY10" fmla="*/ 63218 h 72047"/>
                        <a:gd name="connsiteX11" fmla="*/ 48013 w 47997"/>
                        <a:gd name="connsiteY11" fmla="*/ 36414 h 72047"/>
                        <a:gd name="connsiteX12" fmla="*/ 41852 w 47997"/>
                        <a:gd name="connsiteY12" fmla="*/ 9640 h 72047"/>
                        <a:gd name="connsiteX13" fmla="*/ 24007 w 47997"/>
                        <a:gd name="connsiteY13" fmla="*/ 413 h 72047"/>
                        <a:gd name="connsiteX14" fmla="*/ 6178 w 47997"/>
                        <a:gd name="connsiteY14" fmla="*/ 9640 h 72047"/>
                        <a:gd name="connsiteX15" fmla="*/ 16 w 47997"/>
                        <a:gd name="connsiteY15" fmla="*/ 36414 h 72047"/>
                        <a:gd name="connsiteX16" fmla="*/ 6178 w 47997"/>
                        <a:gd name="connsiteY16" fmla="*/ 63218 h 72047"/>
                        <a:gd name="connsiteX17" fmla="*/ 24007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7" y="65019"/>
                          </a:moveTo>
                          <a:cubicBezTo>
                            <a:pt x="19175" y="65019"/>
                            <a:pt x="15539" y="62638"/>
                            <a:pt x="13098" y="57875"/>
                          </a:cubicBezTo>
                          <a:cubicBezTo>
                            <a:pt x="10667" y="53123"/>
                            <a:pt x="9452" y="45969"/>
                            <a:pt x="9452" y="36414"/>
                          </a:cubicBezTo>
                          <a:cubicBezTo>
                            <a:pt x="9452" y="26899"/>
                            <a:pt x="10667" y="19760"/>
                            <a:pt x="13098" y="14998"/>
                          </a:cubicBezTo>
                          <a:cubicBezTo>
                            <a:pt x="15539" y="10235"/>
                            <a:pt x="19175" y="7854"/>
                            <a:pt x="24007" y="7854"/>
                          </a:cubicBezTo>
                          <a:cubicBezTo>
                            <a:pt x="28879" y="7854"/>
                            <a:pt x="32530" y="10235"/>
                            <a:pt x="34961" y="14998"/>
                          </a:cubicBezTo>
                          <a:cubicBezTo>
                            <a:pt x="37402" y="19760"/>
                            <a:pt x="38622" y="26899"/>
                            <a:pt x="38622" y="36414"/>
                          </a:cubicBezTo>
                          <a:cubicBezTo>
                            <a:pt x="38622" y="45969"/>
                            <a:pt x="37402" y="53123"/>
                            <a:pt x="34961" y="57875"/>
                          </a:cubicBezTo>
                          <a:cubicBezTo>
                            <a:pt x="32530" y="62638"/>
                            <a:pt x="28879" y="65019"/>
                            <a:pt x="24007" y="65019"/>
                          </a:cubicBezTo>
                          <a:close/>
                          <a:moveTo>
                            <a:pt x="24007" y="72460"/>
                          </a:moveTo>
                          <a:cubicBezTo>
                            <a:pt x="31796" y="72460"/>
                            <a:pt x="37744" y="69380"/>
                            <a:pt x="41852" y="63218"/>
                          </a:cubicBezTo>
                          <a:cubicBezTo>
                            <a:pt x="45959" y="57066"/>
                            <a:pt x="48013" y="48132"/>
                            <a:pt x="48013" y="36414"/>
                          </a:cubicBezTo>
                          <a:cubicBezTo>
                            <a:pt x="48013" y="24726"/>
                            <a:pt x="45959" y="15801"/>
                            <a:pt x="41852" y="9640"/>
                          </a:cubicBezTo>
                          <a:cubicBezTo>
                            <a:pt x="37744" y="3488"/>
                            <a:pt x="31796" y="413"/>
                            <a:pt x="24007" y="413"/>
                          </a:cubicBezTo>
                          <a:cubicBezTo>
                            <a:pt x="16229" y="413"/>
                            <a:pt x="10285" y="3488"/>
                            <a:pt x="6178" y="9640"/>
                          </a:cubicBezTo>
                          <a:cubicBezTo>
                            <a:pt x="2070" y="15801"/>
                            <a:pt x="16" y="24726"/>
                            <a:pt x="16" y="36414"/>
                          </a:cubicBezTo>
                          <a:cubicBezTo>
                            <a:pt x="16" y="48132"/>
                            <a:pt x="2070" y="57066"/>
                            <a:pt x="6178" y="63218"/>
                          </a:cubicBezTo>
                          <a:cubicBezTo>
                            <a:pt x="10285" y="69380"/>
                            <a:pt x="16229" y="72460"/>
                            <a:pt x="24007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8" name="Freeform: Shape 457">
                      <a:extLst>
                        <a:ext uri="{FF2B5EF4-FFF2-40B4-BE49-F238E27FC236}">
                          <a16:creationId xmlns:a16="http://schemas.microsoft.com/office/drawing/2014/main" id="{1A254B74-CB56-4AB6-93A3-611C3979BDC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27828" y="4240312"/>
                      <a:ext cx="47997" cy="72047"/>
                    </a:xfrm>
                    <a:custGeom>
                      <a:avLst/>
                      <a:gdLst>
                        <a:gd name="connsiteX0" fmla="*/ 24014 w 47997"/>
                        <a:gd name="connsiteY0" fmla="*/ 65019 h 72047"/>
                        <a:gd name="connsiteX1" fmla="*/ 13105 w 47997"/>
                        <a:gd name="connsiteY1" fmla="*/ 57875 h 72047"/>
                        <a:gd name="connsiteX2" fmla="*/ 9458 w 47997"/>
                        <a:gd name="connsiteY2" fmla="*/ 36414 h 72047"/>
                        <a:gd name="connsiteX3" fmla="*/ 13105 w 47997"/>
                        <a:gd name="connsiteY3" fmla="*/ 14998 h 72047"/>
                        <a:gd name="connsiteX4" fmla="*/ 24014 w 47997"/>
                        <a:gd name="connsiteY4" fmla="*/ 7854 h 72047"/>
                        <a:gd name="connsiteX5" fmla="*/ 34967 w 47997"/>
                        <a:gd name="connsiteY5" fmla="*/ 14998 h 72047"/>
                        <a:gd name="connsiteX6" fmla="*/ 38629 w 47997"/>
                        <a:gd name="connsiteY6" fmla="*/ 36414 h 72047"/>
                        <a:gd name="connsiteX7" fmla="*/ 34967 w 47997"/>
                        <a:gd name="connsiteY7" fmla="*/ 57875 h 72047"/>
                        <a:gd name="connsiteX8" fmla="*/ 24014 w 47997"/>
                        <a:gd name="connsiteY8" fmla="*/ 65019 h 72047"/>
                        <a:gd name="connsiteX9" fmla="*/ 24014 w 47997"/>
                        <a:gd name="connsiteY9" fmla="*/ 72460 h 72047"/>
                        <a:gd name="connsiteX10" fmla="*/ 41858 w 47997"/>
                        <a:gd name="connsiteY10" fmla="*/ 63218 h 72047"/>
                        <a:gd name="connsiteX11" fmla="*/ 48020 w 47997"/>
                        <a:gd name="connsiteY11" fmla="*/ 36414 h 72047"/>
                        <a:gd name="connsiteX12" fmla="*/ 41858 w 47997"/>
                        <a:gd name="connsiteY12" fmla="*/ 9640 h 72047"/>
                        <a:gd name="connsiteX13" fmla="*/ 24014 w 47997"/>
                        <a:gd name="connsiteY13" fmla="*/ 413 h 72047"/>
                        <a:gd name="connsiteX14" fmla="*/ 6184 w 47997"/>
                        <a:gd name="connsiteY14" fmla="*/ 9640 h 72047"/>
                        <a:gd name="connsiteX15" fmla="*/ 23 w 47997"/>
                        <a:gd name="connsiteY15" fmla="*/ 36414 h 72047"/>
                        <a:gd name="connsiteX16" fmla="*/ 6184 w 47997"/>
                        <a:gd name="connsiteY16" fmla="*/ 63218 h 72047"/>
                        <a:gd name="connsiteX17" fmla="*/ 24014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14" y="65019"/>
                          </a:moveTo>
                          <a:cubicBezTo>
                            <a:pt x="19182" y="65019"/>
                            <a:pt x="15545" y="62638"/>
                            <a:pt x="13105" y="57875"/>
                          </a:cubicBezTo>
                          <a:cubicBezTo>
                            <a:pt x="10674" y="53123"/>
                            <a:pt x="9458" y="45969"/>
                            <a:pt x="9458" y="36414"/>
                          </a:cubicBezTo>
                          <a:cubicBezTo>
                            <a:pt x="9458" y="26899"/>
                            <a:pt x="10674" y="19760"/>
                            <a:pt x="13105" y="14998"/>
                          </a:cubicBezTo>
                          <a:cubicBezTo>
                            <a:pt x="15545" y="10235"/>
                            <a:pt x="19182" y="7854"/>
                            <a:pt x="24014" y="7854"/>
                          </a:cubicBezTo>
                          <a:cubicBezTo>
                            <a:pt x="28885" y="7854"/>
                            <a:pt x="32537" y="10235"/>
                            <a:pt x="34967" y="14998"/>
                          </a:cubicBezTo>
                          <a:cubicBezTo>
                            <a:pt x="37408" y="19760"/>
                            <a:pt x="38629" y="26899"/>
                            <a:pt x="38629" y="36414"/>
                          </a:cubicBezTo>
                          <a:cubicBezTo>
                            <a:pt x="38629" y="45969"/>
                            <a:pt x="37408" y="53123"/>
                            <a:pt x="34967" y="57875"/>
                          </a:cubicBezTo>
                          <a:cubicBezTo>
                            <a:pt x="32537" y="62638"/>
                            <a:pt x="28885" y="65019"/>
                            <a:pt x="24014" y="65019"/>
                          </a:cubicBezTo>
                          <a:close/>
                          <a:moveTo>
                            <a:pt x="24014" y="72460"/>
                          </a:moveTo>
                          <a:cubicBezTo>
                            <a:pt x="31802" y="72460"/>
                            <a:pt x="37750" y="69380"/>
                            <a:pt x="41858" y="63218"/>
                          </a:cubicBezTo>
                          <a:cubicBezTo>
                            <a:pt x="45966" y="57066"/>
                            <a:pt x="48020" y="48132"/>
                            <a:pt x="48020" y="36414"/>
                          </a:cubicBezTo>
                          <a:cubicBezTo>
                            <a:pt x="48020" y="24726"/>
                            <a:pt x="45966" y="15801"/>
                            <a:pt x="41858" y="9640"/>
                          </a:cubicBezTo>
                          <a:cubicBezTo>
                            <a:pt x="37750" y="3488"/>
                            <a:pt x="31802" y="413"/>
                            <a:pt x="24014" y="413"/>
                          </a:cubicBezTo>
                          <a:cubicBezTo>
                            <a:pt x="16235" y="413"/>
                            <a:pt x="10292" y="3488"/>
                            <a:pt x="6184" y="9640"/>
                          </a:cubicBezTo>
                          <a:cubicBezTo>
                            <a:pt x="2076" y="15801"/>
                            <a:pt x="23" y="24726"/>
                            <a:pt x="23" y="36414"/>
                          </a:cubicBezTo>
                          <a:cubicBezTo>
                            <a:pt x="23" y="48132"/>
                            <a:pt x="2076" y="57066"/>
                            <a:pt x="6184" y="63218"/>
                          </a:cubicBezTo>
                          <a:cubicBezTo>
                            <a:pt x="10292" y="69380"/>
                            <a:pt x="16235" y="72460"/>
                            <a:pt x="24014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" name="Freeform: Shape 458">
                      <a:extLst>
                        <a:ext uri="{FF2B5EF4-FFF2-40B4-BE49-F238E27FC236}">
                          <a16:creationId xmlns:a16="http://schemas.microsoft.com/office/drawing/2014/main" id="{BFB55211-170D-4278-BA28-49732C1860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8429" y="4240312"/>
                      <a:ext cx="47997" cy="72047"/>
                    </a:xfrm>
                    <a:custGeom>
                      <a:avLst/>
                      <a:gdLst>
                        <a:gd name="connsiteX0" fmla="*/ 24020 w 47997"/>
                        <a:gd name="connsiteY0" fmla="*/ 65019 h 72047"/>
                        <a:gd name="connsiteX1" fmla="*/ 13111 w 47997"/>
                        <a:gd name="connsiteY1" fmla="*/ 57875 h 72047"/>
                        <a:gd name="connsiteX2" fmla="*/ 9465 w 47997"/>
                        <a:gd name="connsiteY2" fmla="*/ 36414 h 72047"/>
                        <a:gd name="connsiteX3" fmla="*/ 13111 w 47997"/>
                        <a:gd name="connsiteY3" fmla="*/ 14998 h 72047"/>
                        <a:gd name="connsiteX4" fmla="*/ 24020 w 47997"/>
                        <a:gd name="connsiteY4" fmla="*/ 7854 h 72047"/>
                        <a:gd name="connsiteX5" fmla="*/ 34974 w 47997"/>
                        <a:gd name="connsiteY5" fmla="*/ 14998 h 72047"/>
                        <a:gd name="connsiteX6" fmla="*/ 38635 w 47997"/>
                        <a:gd name="connsiteY6" fmla="*/ 36414 h 72047"/>
                        <a:gd name="connsiteX7" fmla="*/ 34974 w 47997"/>
                        <a:gd name="connsiteY7" fmla="*/ 57875 h 72047"/>
                        <a:gd name="connsiteX8" fmla="*/ 24020 w 47997"/>
                        <a:gd name="connsiteY8" fmla="*/ 65019 h 72047"/>
                        <a:gd name="connsiteX9" fmla="*/ 24020 w 47997"/>
                        <a:gd name="connsiteY9" fmla="*/ 72460 h 72047"/>
                        <a:gd name="connsiteX10" fmla="*/ 41865 w 47997"/>
                        <a:gd name="connsiteY10" fmla="*/ 63218 h 72047"/>
                        <a:gd name="connsiteX11" fmla="*/ 48026 w 47997"/>
                        <a:gd name="connsiteY11" fmla="*/ 36414 h 72047"/>
                        <a:gd name="connsiteX12" fmla="*/ 41865 w 47997"/>
                        <a:gd name="connsiteY12" fmla="*/ 9640 h 72047"/>
                        <a:gd name="connsiteX13" fmla="*/ 24020 w 47997"/>
                        <a:gd name="connsiteY13" fmla="*/ 413 h 72047"/>
                        <a:gd name="connsiteX14" fmla="*/ 6190 w 47997"/>
                        <a:gd name="connsiteY14" fmla="*/ 9640 h 72047"/>
                        <a:gd name="connsiteX15" fmla="*/ 29 w 47997"/>
                        <a:gd name="connsiteY15" fmla="*/ 36414 h 72047"/>
                        <a:gd name="connsiteX16" fmla="*/ 6190 w 47997"/>
                        <a:gd name="connsiteY16" fmla="*/ 63218 h 72047"/>
                        <a:gd name="connsiteX17" fmla="*/ 24020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0" y="65019"/>
                          </a:moveTo>
                          <a:cubicBezTo>
                            <a:pt x="19188" y="65019"/>
                            <a:pt x="15552" y="62638"/>
                            <a:pt x="13111" y="57875"/>
                          </a:cubicBezTo>
                          <a:cubicBezTo>
                            <a:pt x="10680" y="53123"/>
                            <a:pt x="9465" y="45969"/>
                            <a:pt x="9465" y="36414"/>
                          </a:cubicBezTo>
                          <a:cubicBezTo>
                            <a:pt x="9465" y="26899"/>
                            <a:pt x="10680" y="19760"/>
                            <a:pt x="13111" y="14998"/>
                          </a:cubicBezTo>
                          <a:cubicBezTo>
                            <a:pt x="15552" y="10235"/>
                            <a:pt x="19188" y="7854"/>
                            <a:pt x="24020" y="7854"/>
                          </a:cubicBezTo>
                          <a:cubicBezTo>
                            <a:pt x="28892" y="7854"/>
                            <a:pt x="32543" y="10235"/>
                            <a:pt x="34974" y="14998"/>
                          </a:cubicBezTo>
                          <a:cubicBezTo>
                            <a:pt x="37415" y="19760"/>
                            <a:pt x="38635" y="26899"/>
                            <a:pt x="38635" y="36414"/>
                          </a:cubicBezTo>
                          <a:cubicBezTo>
                            <a:pt x="38635" y="45969"/>
                            <a:pt x="37415" y="53123"/>
                            <a:pt x="34974" y="57875"/>
                          </a:cubicBezTo>
                          <a:cubicBezTo>
                            <a:pt x="32543" y="62638"/>
                            <a:pt x="28892" y="65019"/>
                            <a:pt x="24020" y="65019"/>
                          </a:cubicBezTo>
                          <a:close/>
                          <a:moveTo>
                            <a:pt x="24020" y="72460"/>
                          </a:moveTo>
                          <a:cubicBezTo>
                            <a:pt x="31809" y="72460"/>
                            <a:pt x="37757" y="69380"/>
                            <a:pt x="41865" y="63218"/>
                          </a:cubicBezTo>
                          <a:cubicBezTo>
                            <a:pt x="45972" y="57066"/>
                            <a:pt x="48026" y="48132"/>
                            <a:pt x="48026" y="36414"/>
                          </a:cubicBezTo>
                          <a:cubicBezTo>
                            <a:pt x="48026" y="24726"/>
                            <a:pt x="45972" y="15801"/>
                            <a:pt x="41865" y="9640"/>
                          </a:cubicBezTo>
                          <a:cubicBezTo>
                            <a:pt x="37757" y="3488"/>
                            <a:pt x="31809" y="413"/>
                            <a:pt x="24020" y="413"/>
                          </a:cubicBezTo>
                          <a:cubicBezTo>
                            <a:pt x="16241" y="413"/>
                            <a:pt x="10298" y="3488"/>
                            <a:pt x="6190" y="9640"/>
                          </a:cubicBezTo>
                          <a:cubicBezTo>
                            <a:pt x="2083" y="15801"/>
                            <a:pt x="29" y="24726"/>
                            <a:pt x="29" y="36414"/>
                          </a:cubicBezTo>
                          <a:cubicBezTo>
                            <a:pt x="29" y="48132"/>
                            <a:pt x="2083" y="57066"/>
                            <a:pt x="6190" y="63218"/>
                          </a:cubicBezTo>
                          <a:cubicBezTo>
                            <a:pt x="10298" y="69380"/>
                            <a:pt x="16241" y="72460"/>
                            <a:pt x="24020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0" name="Freeform: Shape 459">
                      <a:extLst>
                        <a:ext uri="{FF2B5EF4-FFF2-40B4-BE49-F238E27FC236}">
                          <a16:creationId xmlns:a16="http://schemas.microsoft.com/office/drawing/2014/main" id="{B5FB0CB8-CCAB-4DEB-8562-054F8964F45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49029" y="4240312"/>
                      <a:ext cx="47997" cy="72047"/>
                    </a:xfrm>
                    <a:custGeom>
                      <a:avLst/>
                      <a:gdLst>
                        <a:gd name="connsiteX0" fmla="*/ 24026 w 47997"/>
                        <a:gd name="connsiteY0" fmla="*/ 65019 h 72047"/>
                        <a:gd name="connsiteX1" fmla="*/ 13117 w 47997"/>
                        <a:gd name="connsiteY1" fmla="*/ 57875 h 72047"/>
                        <a:gd name="connsiteX2" fmla="*/ 9471 w 47997"/>
                        <a:gd name="connsiteY2" fmla="*/ 36414 h 72047"/>
                        <a:gd name="connsiteX3" fmla="*/ 13117 w 47997"/>
                        <a:gd name="connsiteY3" fmla="*/ 14998 h 72047"/>
                        <a:gd name="connsiteX4" fmla="*/ 24026 w 47997"/>
                        <a:gd name="connsiteY4" fmla="*/ 7854 h 72047"/>
                        <a:gd name="connsiteX5" fmla="*/ 34980 w 47997"/>
                        <a:gd name="connsiteY5" fmla="*/ 14998 h 72047"/>
                        <a:gd name="connsiteX6" fmla="*/ 38641 w 47997"/>
                        <a:gd name="connsiteY6" fmla="*/ 36414 h 72047"/>
                        <a:gd name="connsiteX7" fmla="*/ 34980 w 47997"/>
                        <a:gd name="connsiteY7" fmla="*/ 57875 h 72047"/>
                        <a:gd name="connsiteX8" fmla="*/ 24026 w 47997"/>
                        <a:gd name="connsiteY8" fmla="*/ 65019 h 72047"/>
                        <a:gd name="connsiteX9" fmla="*/ 24026 w 47997"/>
                        <a:gd name="connsiteY9" fmla="*/ 72460 h 72047"/>
                        <a:gd name="connsiteX10" fmla="*/ 41871 w 47997"/>
                        <a:gd name="connsiteY10" fmla="*/ 63218 h 72047"/>
                        <a:gd name="connsiteX11" fmla="*/ 48032 w 47997"/>
                        <a:gd name="connsiteY11" fmla="*/ 36414 h 72047"/>
                        <a:gd name="connsiteX12" fmla="*/ 41871 w 47997"/>
                        <a:gd name="connsiteY12" fmla="*/ 9640 h 72047"/>
                        <a:gd name="connsiteX13" fmla="*/ 24026 w 47997"/>
                        <a:gd name="connsiteY13" fmla="*/ 413 h 72047"/>
                        <a:gd name="connsiteX14" fmla="*/ 6197 w 47997"/>
                        <a:gd name="connsiteY14" fmla="*/ 9640 h 72047"/>
                        <a:gd name="connsiteX15" fmla="*/ 35 w 47997"/>
                        <a:gd name="connsiteY15" fmla="*/ 36414 h 72047"/>
                        <a:gd name="connsiteX16" fmla="*/ 6197 w 47997"/>
                        <a:gd name="connsiteY16" fmla="*/ 63218 h 72047"/>
                        <a:gd name="connsiteX17" fmla="*/ 24026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6" y="65019"/>
                          </a:moveTo>
                          <a:cubicBezTo>
                            <a:pt x="19194" y="65019"/>
                            <a:pt x="15558" y="62638"/>
                            <a:pt x="13117" y="57875"/>
                          </a:cubicBezTo>
                          <a:cubicBezTo>
                            <a:pt x="10686" y="53123"/>
                            <a:pt x="9471" y="45969"/>
                            <a:pt x="9471" y="36414"/>
                          </a:cubicBezTo>
                          <a:cubicBezTo>
                            <a:pt x="9471" y="26899"/>
                            <a:pt x="10686" y="19760"/>
                            <a:pt x="13117" y="14998"/>
                          </a:cubicBezTo>
                          <a:cubicBezTo>
                            <a:pt x="15558" y="10235"/>
                            <a:pt x="19194" y="7854"/>
                            <a:pt x="24026" y="7854"/>
                          </a:cubicBezTo>
                          <a:cubicBezTo>
                            <a:pt x="28898" y="7854"/>
                            <a:pt x="32549" y="10235"/>
                            <a:pt x="34980" y="14998"/>
                          </a:cubicBezTo>
                          <a:cubicBezTo>
                            <a:pt x="37421" y="19760"/>
                            <a:pt x="38641" y="26899"/>
                            <a:pt x="38641" y="36414"/>
                          </a:cubicBezTo>
                          <a:cubicBezTo>
                            <a:pt x="38641" y="45969"/>
                            <a:pt x="37421" y="53123"/>
                            <a:pt x="34980" y="57875"/>
                          </a:cubicBezTo>
                          <a:cubicBezTo>
                            <a:pt x="32549" y="62638"/>
                            <a:pt x="28898" y="65019"/>
                            <a:pt x="24026" y="65019"/>
                          </a:cubicBezTo>
                          <a:close/>
                          <a:moveTo>
                            <a:pt x="24026" y="72460"/>
                          </a:moveTo>
                          <a:cubicBezTo>
                            <a:pt x="31815" y="72460"/>
                            <a:pt x="37763" y="69380"/>
                            <a:pt x="41871" y="63218"/>
                          </a:cubicBezTo>
                          <a:cubicBezTo>
                            <a:pt x="45979" y="57066"/>
                            <a:pt x="48032" y="48132"/>
                            <a:pt x="48032" y="36414"/>
                          </a:cubicBezTo>
                          <a:cubicBezTo>
                            <a:pt x="48032" y="24726"/>
                            <a:pt x="45979" y="15801"/>
                            <a:pt x="41871" y="9640"/>
                          </a:cubicBezTo>
                          <a:cubicBezTo>
                            <a:pt x="37763" y="3488"/>
                            <a:pt x="31815" y="413"/>
                            <a:pt x="24026" y="413"/>
                          </a:cubicBezTo>
                          <a:cubicBezTo>
                            <a:pt x="16248" y="413"/>
                            <a:pt x="10304" y="3488"/>
                            <a:pt x="6197" y="9640"/>
                          </a:cubicBezTo>
                          <a:cubicBezTo>
                            <a:pt x="2089" y="15801"/>
                            <a:pt x="35" y="24726"/>
                            <a:pt x="35" y="36414"/>
                          </a:cubicBezTo>
                          <a:cubicBezTo>
                            <a:pt x="35" y="48132"/>
                            <a:pt x="2089" y="57066"/>
                            <a:pt x="6197" y="63218"/>
                          </a:cubicBezTo>
                          <a:cubicBezTo>
                            <a:pt x="10304" y="69380"/>
                            <a:pt x="16248" y="72460"/>
                            <a:pt x="24026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" name="Freeform: Shape 460">
                      <a:extLst>
                        <a:ext uri="{FF2B5EF4-FFF2-40B4-BE49-F238E27FC236}">
                          <a16:creationId xmlns:a16="http://schemas.microsoft.com/office/drawing/2014/main" id="{B11A4B5A-140D-439E-A012-31D377FAA5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9630" y="4240312"/>
                      <a:ext cx="47997" cy="72047"/>
                    </a:xfrm>
                    <a:custGeom>
                      <a:avLst/>
                      <a:gdLst>
                        <a:gd name="connsiteX0" fmla="*/ 24033 w 47997"/>
                        <a:gd name="connsiteY0" fmla="*/ 65019 h 72047"/>
                        <a:gd name="connsiteX1" fmla="*/ 13124 w 47997"/>
                        <a:gd name="connsiteY1" fmla="*/ 57875 h 72047"/>
                        <a:gd name="connsiteX2" fmla="*/ 9477 w 47997"/>
                        <a:gd name="connsiteY2" fmla="*/ 36414 h 72047"/>
                        <a:gd name="connsiteX3" fmla="*/ 13124 w 47997"/>
                        <a:gd name="connsiteY3" fmla="*/ 14998 h 72047"/>
                        <a:gd name="connsiteX4" fmla="*/ 24033 w 47997"/>
                        <a:gd name="connsiteY4" fmla="*/ 7854 h 72047"/>
                        <a:gd name="connsiteX5" fmla="*/ 34986 w 47997"/>
                        <a:gd name="connsiteY5" fmla="*/ 14998 h 72047"/>
                        <a:gd name="connsiteX6" fmla="*/ 38648 w 47997"/>
                        <a:gd name="connsiteY6" fmla="*/ 36414 h 72047"/>
                        <a:gd name="connsiteX7" fmla="*/ 34986 w 47997"/>
                        <a:gd name="connsiteY7" fmla="*/ 57875 h 72047"/>
                        <a:gd name="connsiteX8" fmla="*/ 24033 w 47997"/>
                        <a:gd name="connsiteY8" fmla="*/ 65019 h 72047"/>
                        <a:gd name="connsiteX9" fmla="*/ 24033 w 47997"/>
                        <a:gd name="connsiteY9" fmla="*/ 72460 h 72047"/>
                        <a:gd name="connsiteX10" fmla="*/ 41877 w 47997"/>
                        <a:gd name="connsiteY10" fmla="*/ 63218 h 72047"/>
                        <a:gd name="connsiteX11" fmla="*/ 48039 w 47997"/>
                        <a:gd name="connsiteY11" fmla="*/ 36414 h 72047"/>
                        <a:gd name="connsiteX12" fmla="*/ 41877 w 47997"/>
                        <a:gd name="connsiteY12" fmla="*/ 9640 h 72047"/>
                        <a:gd name="connsiteX13" fmla="*/ 24033 w 47997"/>
                        <a:gd name="connsiteY13" fmla="*/ 413 h 72047"/>
                        <a:gd name="connsiteX14" fmla="*/ 6203 w 47997"/>
                        <a:gd name="connsiteY14" fmla="*/ 9640 h 72047"/>
                        <a:gd name="connsiteX15" fmla="*/ 42 w 47997"/>
                        <a:gd name="connsiteY15" fmla="*/ 36414 h 72047"/>
                        <a:gd name="connsiteX16" fmla="*/ 6203 w 47997"/>
                        <a:gd name="connsiteY16" fmla="*/ 63218 h 72047"/>
                        <a:gd name="connsiteX17" fmla="*/ 24033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3" y="65019"/>
                          </a:moveTo>
                          <a:cubicBezTo>
                            <a:pt x="19201" y="65019"/>
                            <a:pt x="15564" y="62638"/>
                            <a:pt x="13124" y="57875"/>
                          </a:cubicBezTo>
                          <a:cubicBezTo>
                            <a:pt x="10693" y="53123"/>
                            <a:pt x="9477" y="45969"/>
                            <a:pt x="9477" y="36414"/>
                          </a:cubicBezTo>
                          <a:cubicBezTo>
                            <a:pt x="9477" y="26899"/>
                            <a:pt x="10693" y="19760"/>
                            <a:pt x="13124" y="14998"/>
                          </a:cubicBezTo>
                          <a:cubicBezTo>
                            <a:pt x="15564" y="10235"/>
                            <a:pt x="19201" y="7854"/>
                            <a:pt x="24033" y="7854"/>
                          </a:cubicBezTo>
                          <a:cubicBezTo>
                            <a:pt x="28904" y="7854"/>
                            <a:pt x="32556" y="10235"/>
                            <a:pt x="34986" y="14998"/>
                          </a:cubicBezTo>
                          <a:cubicBezTo>
                            <a:pt x="37427" y="19760"/>
                            <a:pt x="38648" y="26899"/>
                            <a:pt x="38648" y="36414"/>
                          </a:cubicBezTo>
                          <a:cubicBezTo>
                            <a:pt x="38648" y="45969"/>
                            <a:pt x="37427" y="53123"/>
                            <a:pt x="34986" y="57875"/>
                          </a:cubicBezTo>
                          <a:cubicBezTo>
                            <a:pt x="32556" y="62638"/>
                            <a:pt x="28904" y="65019"/>
                            <a:pt x="24033" y="65019"/>
                          </a:cubicBezTo>
                          <a:close/>
                          <a:moveTo>
                            <a:pt x="24033" y="72460"/>
                          </a:moveTo>
                          <a:cubicBezTo>
                            <a:pt x="31821" y="72460"/>
                            <a:pt x="37770" y="69380"/>
                            <a:pt x="41877" y="63218"/>
                          </a:cubicBezTo>
                          <a:cubicBezTo>
                            <a:pt x="45985" y="57066"/>
                            <a:pt x="48039" y="48132"/>
                            <a:pt x="48039" y="36414"/>
                          </a:cubicBezTo>
                          <a:cubicBezTo>
                            <a:pt x="48039" y="24726"/>
                            <a:pt x="45985" y="15801"/>
                            <a:pt x="41877" y="9640"/>
                          </a:cubicBezTo>
                          <a:cubicBezTo>
                            <a:pt x="37770" y="3488"/>
                            <a:pt x="31821" y="413"/>
                            <a:pt x="24033" y="413"/>
                          </a:cubicBezTo>
                          <a:cubicBezTo>
                            <a:pt x="16254" y="413"/>
                            <a:pt x="10311" y="3488"/>
                            <a:pt x="6203" y="9640"/>
                          </a:cubicBezTo>
                          <a:cubicBezTo>
                            <a:pt x="2095" y="15801"/>
                            <a:pt x="42" y="24726"/>
                            <a:pt x="42" y="36414"/>
                          </a:cubicBezTo>
                          <a:cubicBezTo>
                            <a:pt x="42" y="48132"/>
                            <a:pt x="2095" y="57066"/>
                            <a:pt x="6203" y="63218"/>
                          </a:cubicBezTo>
                          <a:cubicBezTo>
                            <a:pt x="10311" y="69380"/>
                            <a:pt x="16254" y="72460"/>
                            <a:pt x="24033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2" name="Freeform: Shape 461">
                      <a:extLst>
                        <a:ext uri="{FF2B5EF4-FFF2-40B4-BE49-F238E27FC236}">
                          <a16:creationId xmlns:a16="http://schemas.microsoft.com/office/drawing/2014/main" id="{BBED940A-A9FF-4EDC-8F22-93C1069E1D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231" y="4240312"/>
                      <a:ext cx="47997" cy="72047"/>
                    </a:xfrm>
                    <a:custGeom>
                      <a:avLst/>
                      <a:gdLst>
                        <a:gd name="connsiteX0" fmla="*/ 24039 w 47997"/>
                        <a:gd name="connsiteY0" fmla="*/ 65019 h 72047"/>
                        <a:gd name="connsiteX1" fmla="*/ 13130 w 47997"/>
                        <a:gd name="connsiteY1" fmla="*/ 57875 h 72047"/>
                        <a:gd name="connsiteX2" fmla="*/ 9484 w 47997"/>
                        <a:gd name="connsiteY2" fmla="*/ 36414 h 72047"/>
                        <a:gd name="connsiteX3" fmla="*/ 13130 w 47997"/>
                        <a:gd name="connsiteY3" fmla="*/ 14998 h 72047"/>
                        <a:gd name="connsiteX4" fmla="*/ 24039 w 47997"/>
                        <a:gd name="connsiteY4" fmla="*/ 7854 h 72047"/>
                        <a:gd name="connsiteX5" fmla="*/ 34993 w 47997"/>
                        <a:gd name="connsiteY5" fmla="*/ 14998 h 72047"/>
                        <a:gd name="connsiteX6" fmla="*/ 38654 w 47997"/>
                        <a:gd name="connsiteY6" fmla="*/ 36414 h 72047"/>
                        <a:gd name="connsiteX7" fmla="*/ 34993 w 47997"/>
                        <a:gd name="connsiteY7" fmla="*/ 57875 h 72047"/>
                        <a:gd name="connsiteX8" fmla="*/ 24039 w 47997"/>
                        <a:gd name="connsiteY8" fmla="*/ 65019 h 72047"/>
                        <a:gd name="connsiteX9" fmla="*/ 24039 w 47997"/>
                        <a:gd name="connsiteY9" fmla="*/ 72460 h 72047"/>
                        <a:gd name="connsiteX10" fmla="*/ 41884 w 47997"/>
                        <a:gd name="connsiteY10" fmla="*/ 63218 h 72047"/>
                        <a:gd name="connsiteX11" fmla="*/ 48045 w 47997"/>
                        <a:gd name="connsiteY11" fmla="*/ 36414 h 72047"/>
                        <a:gd name="connsiteX12" fmla="*/ 41884 w 47997"/>
                        <a:gd name="connsiteY12" fmla="*/ 9640 h 72047"/>
                        <a:gd name="connsiteX13" fmla="*/ 24039 w 47997"/>
                        <a:gd name="connsiteY13" fmla="*/ 413 h 72047"/>
                        <a:gd name="connsiteX14" fmla="*/ 6210 w 47997"/>
                        <a:gd name="connsiteY14" fmla="*/ 9640 h 72047"/>
                        <a:gd name="connsiteX15" fmla="*/ 48 w 47997"/>
                        <a:gd name="connsiteY15" fmla="*/ 36414 h 72047"/>
                        <a:gd name="connsiteX16" fmla="*/ 6210 w 47997"/>
                        <a:gd name="connsiteY16" fmla="*/ 63218 h 72047"/>
                        <a:gd name="connsiteX17" fmla="*/ 24039 w 47997"/>
                        <a:gd name="connsiteY17" fmla="*/ 7246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9" y="65019"/>
                          </a:moveTo>
                          <a:cubicBezTo>
                            <a:pt x="19207" y="65019"/>
                            <a:pt x="15571" y="62638"/>
                            <a:pt x="13130" y="57875"/>
                          </a:cubicBezTo>
                          <a:cubicBezTo>
                            <a:pt x="10699" y="53123"/>
                            <a:pt x="9484" y="45969"/>
                            <a:pt x="9484" y="36414"/>
                          </a:cubicBezTo>
                          <a:cubicBezTo>
                            <a:pt x="9484" y="26899"/>
                            <a:pt x="10699" y="19760"/>
                            <a:pt x="13130" y="14998"/>
                          </a:cubicBezTo>
                          <a:cubicBezTo>
                            <a:pt x="15571" y="10235"/>
                            <a:pt x="19207" y="7854"/>
                            <a:pt x="24039" y="7854"/>
                          </a:cubicBezTo>
                          <a:cubicBezTo>
                            <a:pt x="28911" y="7854"/>
                            <a:pt x="32562" y="10235"/>
                            <a:pt x="34993" y="14998"/>
                          </a:cubicBezTo>
                          <a:cubicBezTo>
                            <a:pt x="37434" y="19760"/>
                            <a:pt x="38654" y="26899"/>
                            <a:pt x="38654" y="36414"/>
                          </a:cubicBezTo>
                          <a:cubicBezTo>
                            <a:pt x="38654" y="45969"/>
                            <a:pt x="37434" y="53123"/>
                            <a:pt x="34993" y="57875"/>
                          </a:cubicBezTo>
                          <a:cubicBezTo>
                            <a:pt x="32562" y="62638"/>
                            <a:pt x="28911" y="65019"/>
                            <a:pt x="24039" y="65019"/>
                          </a:cubicBezTo>
                          <a:close/>
                          <a:moveTo>
                            <a:pt x="24039" y="72460"/>
                          </a:moveTo>
                          <a:cubicBezTo>
                            <a:pt x="31828" y="72460"/>
                            <a:pt x="37776" y="69380"/>
                            <a:pt x="41884" y="63218"/>
                          </a:cubicBezTo>
                          <a:cubicBezTo>
                            <a:pt x="45991" y="57066"/>
                            <a:pt x="48045" y="48132"/>
                            <a:pt x="48045" y="36414"/>
                          </a:cubicBezTo>
                          <a:cubicBezTo>
                            <a:pt x="48045" y="24726"/>
                            <a:pt x="45991" y="15801"/>
                            <a:pt x="41884" y="9640"/>
                          </a:cubicBezTo>
                          <a:cubicBezTo>
                            <a:pt x="37776" y="3488"/>
                            <a:pt x="31828" y="413"/>
                            <a:pt x="24039" y="413"/>
                          </a:cubicBezTo>
                          <a:cubicBezTo>
                            <a:pt x="16260" y="413"/>
                            <a:pt x="10317" y="3488"/>
                            <a:pt x="6210" y="9640"/>
                          </a:cubicBezTo>
                          <a:cubicBezTo>
                            <a:pt x="2102" y="15801"/>
                            <a:pt x="48" y="24726"/>
                            <a:pt x="48" y="36414"/>
                          </a:cubicBezTo>
                          <a:cubicBezTo>
                            <a:pt x="48" y="48132"/>
                            <a:pt x="2102" y="57066"/>
                            <a:pt x="6210" y="63218"/>
                          </a:cubicBezTo>
                          <a:cubicBezTo>
                            <a:pt x="10317" y="69380"/>
                            <a:pt x="16260" y="72460"/>
                            <a:pt x="24039" y="72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5" name="Graphic 2">
                  <a:extLst>
                    <a:ext uri="{FF2B5EF4-FFF2-40B4-BE49-F238E27FC236}">
                      <a16:creationId xmlns:a16="http://schemas.microsoft.com/office/drawing/2014/main" id="{395BAA49-415A-415C-9584-4E0FCC58838C}"/>
                    </a:ext>
                  </a:extLst>
                </p:cNvPr>
                <p:cNvGrpSpPr/>
                <p:nvPr/>
              </p:nvGrpSpPr>
              <p:grpSpPr>
                <a:xfrm>
                  <a:off x="6070252" y="3377347"/>
                  <a:ext cx="120997" cy="72047"/>
                  <a:chOff x="6070252" y="3377347"/>
                  <a:chExt cx="120997" cy="72047"/>
                </a:xfrm>
                <a:solidFill>
                  <a:srgbClr val="000000"/>
                </a:solidFill>
              </p:grpSpPr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id="{36D607F5-3148-4737-8AFE-94FE2BAA415F}"/>
                      </a:ext>
                    </a:extLst>
                  </p:cNvPr>
                  <p:cNvSpPr/>
                  <p:nvPr/>
                </p:nvSpPr>
                <p:spPr>
                  <a:xfrm>
                    <a:off x="6157912" y="3411855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358 h 9525"/>
                      <a:gd name="connsiteX1" fmla="*/ 90 w 33337"/>
                      <a:gd name="connsiteY1" fmla="*/ 358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358"/>
                        </a:moveTo>
                        <a:lnTo>
                          <a:pt x="90" y="35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: Shape 450">
                    <a:extLst>
                      <a:ext uri="{FF2B5EF4-FFF2-40B4-BE49-F238E27FC236}">
                        <a16:creationId xmlns:a16="http://schemas.microsoft.com/office/drawing/2014/main" id="{0257E2ED-51C6-455B-97E7-191D24955173}"/>
                      </a:ext>
                    </a:extLst>
                  </p:cNvPr>
                  <p:cNvSpPr/>
                  <p:nvPr/>
                </p:nvSpPr>
                <p:spPr>
                  <a:xfrm flipV="1">
                    <a:off x="6070252" y="3377347"/>
                    <a:ext cx="47997" cy="72047"/>
                  </a:xfrm>
                  <a:custGeom>
                    <a:avLst/>
                    <a:gdLst>
                      <a:gd name="connsiteX0" fmla="*/ 24039 w 47997"/>
                      <a:gd name="connsiteY0" fmla="*/ 64928 h 72047"/>
                      <a:gd name="connsiteX1" fmla="*/ 13130 w 47997"/>
                      <a:gd name="connsiteY1" fmla="*/ 57784 h 72047"/>
                      <a:gd name="connsiteX2" fmla="*/ 9484 w 47997"/>
                      <a:gd name="connsiteY2" fmla="*/ 36323 h 72047"/>
                      <a:gd name="connsiteX3" fmla="*/ 13130 w 47997"/>
                      <a:gd name="connsiteY3" fmla="*/ 14907 h 72047"/>
                      <a:gd name="connsiteX4" fmla="*/ 24039 w 47997"/>
                      <a:gd name="connsiteY4" fmla="*/ 7763 h 72047"/>
                      <a:gd name="connsiteX5" fmla="*/ 34993 w 47997"/>
                      <a:gd name="connsiteY5" fmla="*/ 14907 h 72047"/>
                      <a:gd name="connsiteX6" fmla="*/ 38654 w 47997"/>
                      <a:gd name="connsiteY6" fmla="*/ 36323 h 72047"/>
                      <a:gd name="connsiteX7" fmla="*/ 34993 w 47997"/>
                      <a:gd name="connsiteY7" fmla="*/ 57784 h 72047"/>
                      <a:gd name="connsiteX8" fmla="*/ 24039 w 47997"/>
                      <a:gd name="connsiteY8" fmla="*/ 64928 h 72047"/>
                      <a:gd name="connsiteX9" fmla="*/ 24039 w 47997"/>
                      <a:gd name="connsiteY9" fmla="*/ 72370 h 72047"/>
                      <a:gd name="connsiteX10" fmla="*/ 41884 w 47997"/>
                      <a:gd name="connsiteY10" fmla="*/ 63127 h 72047"/>
                      <a:gd name="connsiteX11" fmla="*/ 48045 w 47997"/>
                      <a:gd name="connsiteY11" fmla="*/ 36323 h 72047"/>
                      <a:gd name="connsiteX12" fmla="*/ 41884 w 47997"/>
                      <a:gd name="connsiteY12" fmla="*/ 9549 h 72047"/>
                      <a:gd name="connsiteX13" fmla="*/ 24039 w 47997"/>
                      <a:gd name="connsiteY13" fmla="*/ 322 h 72047"/>
                      <a:gd name="connsiteX14" fmla="*/ 6210 w 47997"/>
                      <a:gd name="connsiteY14" fmla="*/ 9549 h 72047"/>
                      <a:gd name="connsiteX15" fmla="*/ 48 w 47997"/>
                      <a:gd name="connsiteY15" fmla="*/ 36323 h 72047"/>
                      <a:gd name="connsiteX16" fmla="*/ 6210 w 47997"/>
                      <a:gd name="connsiteY16" fmla="*/ 63127 h 72047"/>
                      <a:gd name="connsiteX17" fmla="*/ 24039 w 47997"/>
                      <a:gd name="connsiteY17" fmla="*/ 72370 h 72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7997" h="72047">
                        <a:moveTo>
                          <a:pt x="24039" y="64928"/>
                        </a:moveTo>
                        <a:cubicBezTo>
                          <a:pt x="19207" y="64928"/>
                          <a:pt x="15571" y="62547"/>
                          <a:pt x="13130" y="57784"/>
                        </a:cubicBezTo>
                        <a:cubicBezTo>
                          <a:pt x="10699" y="53032"/>
                          <a:pt x="9484" y="45878"/>
                          <a:pt x="9484" y="36323"/>
                        </a:cubicBezTo>
                        <a:cubicBezTo>
                          <a:pt x="9484" y="26808"/>
                          <a:pt x="10699" y="19670"/>
                          <a:pt x="13130" y="14907"/>
                        </a:cubicBezTo>
                        <a:cubicBezTo>
                          <a:pt x="15571" y="10145"/>
                          <a:pt x="19207" y="7763"/>
                          <a:pt x="24039" y="7763"/>
                        </a:cubicBezTo>
                        <a:cubicBezTo>
                          <a:pt x="28911" y="7763"/>
                          <a:pt x="32562" y="10145"/>
                          <a:pt x="34993" y="14907"/>
                        </a:cubicBezTo>
                        <a:cubicBezTo>
                          <a:pt x="37434" y="19670"/>
                          <a:pt x="38654" y="26808"/>
                          <a:pt x="38654" y="36323"/>
                        </a:cubicBezTo>
                        <a:cubicBezTo>
                          <a:pt x="38654" y="45878"/>
                          <a:pt x="37434" y="53032"/>
                          <a:pt x="34993" y="57784"/>
                        </a:cubicBezTo>
                        <a:cubicBezTo>
                          <a:pt x="32562" y="62547"/>
                          <a:pt x="28911" y="64928"/>
                          <a:pt x="24039" y="64928"/>
                        </a:cubicBezTo>
                        <a:close/>
                        <a:moveTo>
                          <a:pt x="24039" y="72370"/>
                        </a:moveTo>
                        <a:cubicBezTo>
                          <a:pt x="31828" y="72370"/>
                          <a:pt x="37776" y="69289"/>
                          <a:pt x="41884" y="63127"/>
                        </a:cubicBezTo>
                        <a:cubicBezTo>
                          <a:pt x="45991" y="56976"/>
                          <a:pt x="48045" y="48041"/>
                          <a:pt x="48045" y="36323"/>
                        </a:cubicBezTo>
                        <a:cubicBezTo>
                          <a:pt x="48045" y="24636"/>
                          <a:pt x="45991" y="15711"/>
                          <a:pt x="41884" y="9549"/>
                        </a:cubicBezTo>
                        <a:cubicBezTo>
                          <a:pt x="37776" y="3398"/>
                          <a:pt x="31828" y="322"/>
                          <a:pt x="24039" y="322"/>
                        </a:cubicBezTo>
                        <a:cubicBezTo>
                          <a:pt x="16260" y="322"/>
                          <a:pt x="10317" y="3398"/>
                          <a:pt x="6210" y="9549"/>
                        </a:cubicBezTo>
                        <a:cubicBezTo>
                          <a:pt x="2102" y="15711"/>
                          <a:pt x="48" y="24636"/>
                          <a:pt x="48" y="36323"/>
                        </a:cubicBezTo>
                        <a:cubicBezTo>
                          <a:pt x="48" y="48041"/>
                          <a:pt x="2102" y="56976"/>
                          <a:pt x="6210" y="63127"/>
                        </a:cubicBezTo>
                        <a:cubicBezTo>
                          <a:pt x="10317" y="69289"/>
                          <a:pt x="16260" y="72370"/>
                          <a:pt x="24039" y="723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6" name="Graphic 2">
                  <a:extLst>
                    <a:ext uri="{FF2B5EF4-FFF2-40B4-BE49-F238E27FC236}">
                      <a16:creationId xmlns:a16="http://schemas.microsoft.com/office/drawing/2014/main" id="{79E3DEF8-5B71-4E4D-BB09-C2F1875609CA}"/>
                    </a:ext>
                  </a:extLst>
                </p:cNvPr>
                <p:cNvGrpSpPr/>
                <p:nvPr/>
              </p:nvGrpSpPr>
              <p:grpSpPr>
                <a:xfrm>
                  <a:off x="5650215" y="2514382"/>
                  <a:ext cx="541034" cy="72047"/>
                  <a:chOff x="5650215" y="2514382"/>
                  <a:chExt cx="541034" cy="72047"/>
                </a:xfrm>
                <a:solidFill>
                  <a:srgbClr val="000000"/>
                </a:solidFill>
              </p:grpSpPr>
              <p:sp>
                <p:nvSpPr>
                  <p:cNvPr id="440" name="Freeform: Shape 439">
                    <a:extLst>
                      <a:ext uri="{FF2B5EF4-FFF2-40B4-BE49-F238E27FC236}">
                        <a16:creationId xmlns:a16="http://schemas.microsoft.com/office/drawing/2014/main" id="{C288C25A-5938-45A6-97D0-6BBCA2AC7C23}"/>
                      </a:ext>
                    </a:extLst>
                  </p:cNvPr>
                  <p:cNvSpPr/>
                  <p:nvPr/>
                </p:nvSpPr>
                <p:spPr>
                  <a:xfrm>
                    <a:off x="6157912" y="2548890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268 h 9525"/>
                      <a:gd name="connsiteX1" fmla="*/ 90 w 33337"/>
                      <a:gd name="connsiteY1" fmla="*/ 268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268"/>
                        </a:moveTo>
                        <a:lnTo>
                          <a:pt x="90" y="268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41" name="Graphic 2">
                    <a:extLst>
                      <a:ext uri="{FF2B5EF4-FFF2-40B4-BE49-F238E27FC236}">
                        <a16:creationId xmlns:a16="http://schemas.microsoft.com/office/drawing/2014/main" id="{B90BEB58-ED9A-43E9-95A9-193755C86201}"/>
                      </a:ext>
                    </a:extLst>
                  </p:cNvPr>
                  <p:cNvGrpSpPr/>
                  <p:nvPr/>
                </p:nvGrpSpPr>
                <p:grpSpPr>
                  <a:xfrm>
                    <a:off x="5650215" y="2514382"/>
                    <a:ext cx="468021" cy="72047"/>
                    <a:chOff x="5650215" y="2514382"/>
                    <a:chExt cx="468021" cy="72047"/>
                  </a:xfrm>
                  <a:solidFill>
                    <a:srgbClr val="000000"/>
                  </a:solidFill>
                </p:grpSpPr>
                <p:sp>
                  <p:nvSpPr>
                    <p:cNvPr id="442" name="Freeform: Shape 441">
                      <a:extLst>
                        <a:ext uri="{FF2B5EF4-FFF2-40B4-BE49-F238E27FC236}">
                          <a16:creationId xmlns:a16="http://schemas.microsoft.com/office/drawing/2014/main" id="{4DFBD039-4BA0-49E6-9866-D57C39D007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50215" y="2515632"/>
                      <a:ext cx="41344" cy="69443"/>
                    </a:xfrm>
                    <a:custGeom>
                      <a:avLst/>
                      <a:gdLst>
                        <a:gd name="connsiteX0" fmla="*/ 1357 w 41344"/>
                        <a:gd name="connsiteY0" fmla="*/ 8134 h 69443"/>
                        <a:gd name="connsiteX1" fmla="*/ 16701 w 41344"/>
                        <a:gd name="connsiteY1" fmla="*/ 8134 h 69443"/>
                        <a:gd name="connsiteX2" fmla="*/ 16701 w 41344"/>
                        <a:gd name="connsiteY2" fmla="*/ 61117 h 69443"/>
                        <a:gd name="connsiteX3" fmla="*/ 3 w 41344"/>
                        <a:gd name="connsiteY3" fmla="*/ 57768 h 69443"/>
                        <a:gd name="connsiteX4" fmla="*/ 3 w 41344"/>
                        <a:gd name="connsiteY4" fmla="*/ 66326 h 69443"/>
                        <a:gd name="connsiteX5" fmla="*/ 16612 w 41344"/>
                        <a:gd name="connsiteY5" fmla="*/ 69674 h 69443"/>
                        <a:gd name="connsiteX6" fmla="*/ 26003 w 41344"/>
                        <a:gd name="connsiteY6" fmla="*/ 69674 h 69443"/>
                        <a:gd name="connsiteX7" fmla="*/ 26003 w 41344"/>
                        <a:gd name="connsiteY7" fmla="*/ 8134 h 69443"/>
                        <a:gd name="connsiteX8" fmla="*/ 41347 w 41344"/>
                        <a:gd name="connsiteY8" fmla="*/ 8134 h 69443"/>
                        <a:gd name="connsiteX9" fmla="*/ 41347 w 41344"/>
                        <a:gd name="connsiteY9" fmla="*/ 231 h 69443"/>
                        <a:gd name="connsiteX10" fmla="*/ 1357 w 41344"/>
                        <a:gd name="connsiteY10" fmla="*/ 231 h 69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1344" h="69443">
                          <a:moveTo>
                            <a:pt x="1357" y="8134"/>
                          </a:moveTo>
                          <a:lnTo>
                            <a:pt x="16701" y="8134"/>
                          </a:lnTo>
                          <a:lnTo>
                            <a:pt x="16701" y="61117"/>
                          </a:lnTo>
                          <a:lnTo>
                            <a:pt x="3" y="57768"/>
                          </a:lnTo>
                          <a:lnTo>
                            <a:pt x="3" y="66326"/>
                          </a:lnTo>
                          <a:lnTo>
                            <a:pt x="16612" y="69674"/>
                          </a:lnTo>
                          <a:lnTo>
                            <a:pt x="26003" y="69674"/>
                          </a:lnTo>
                          <a:lnTo>
                            <a:pt x="26003" y="8134"/>
                          </a:lnTo>
                          <a:lnTo>
                            <a:pt x="41347" y="8134"/>
                          </a:lnTo>
                          <a:lnTo>
                            <a:pt x="41347" y="231"/>
                          </a:lnTo>
                          <a:lnTo>
                            <a:pt x="1357" y="2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3" name="Freeform: Shape 442">
                      <a:extLst>
                        <a:ext uri="{FF2B5EF4-FFF2-40B4-BE49-F238E27FC236}">
                          <a16:creationId xmlns:a16="http://schemas.microsoft.com/office/drawing/2014/main" id="{2FC1F3AA-DC5F-4B3B-9C2F-E1358A1200E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06633" y="2514382"/>
                      <a:ext cx="47997" cy="72047"/>
                    </a:xfrm>
                    <a:custGeom>
                      <a:avLst/>
                      <a:gdLst>
                        <a:gd name="connsiteX0" fmla="*/ 24001 w 47997"/>
                        <a:gd name="connsiteY0" fmla="*/ 64838 h 72047"/>
                        <a:gd name="connsiteX1" fmla="*/ 13092 w 47997"/>
                        <a:gd name="connsiteY1" fmla="*/ 57694 h 72047"/>
                        <a:gd name="connsiteX2" fmla="*/ 9446 w 47997"/>
                        <a:gd name="connsiteY2" fmla="*/ 36233 h 72047"/>
                        <a:gd name="connsiteX3" fmla="*/ 13092 w 47997"/>
                        <a:gd name="connsiteY3" fmla="*/ 14816 h 72047"/>
                        <a:gd name="connsiteX4" fmla="*/ 24001 w 47997"/>
                        <a:gd name="connsiteY4" fmla="*/ 7673 h 72047"/>
                        <a:gd name="connsiteX5" fmla="*/ 34955 w 47997"/>
                        <a:gd name="connsiteY5" fmla="*/ 14816 h 72047"/>
                        <a:gd name="connsiteX6" fmla="*/ 38616 w 47997"/>
                        <a:gd name="connsiteY6" fmla="*/ 36233 h 72047"/>
                        <a:gd name="connsiteX7" fmla="*/ 34955 w 47997"/>
                        <a:gd name="connsiteY7" fmla="*/ 57694 h 72047"/>
                        <a:gd name="connsiteX8" fmla="*/ 24001 w 47997"/>
                        <a:gd name="connsiteY8" fmla="*/ 64838 h 72047"/>
                        <a:gd name="connsiteX9" fmla="*/ 24001 w 47997"/>
                        <a:gd name="connsiteY9" fmla="*/ 72279 h 72047"/>
                        <a:gd name="connsiteX10" fmla="*/ 41845 w 47997"/>
                        <a:gd name="connsiteY10" fmla="*/ 63037 h 72047"/>
                        <a:gd name="connsiteX11" fmla="*/ 48007 w 47997"/>
                        <a:gd name="connsiteY11" fmla="*/ 36233 h 72047"/>
                        <a:gd name="connsiteX12" fmla="*/ 41845 w 47997"/>
                        <a:gd name="connsiteY12" fmla="*/ 9459 h 72047"/>
                        <a:gd name="connsiteX13" fmla="*/ 24001 w 47997"/>
                        <a:gd name="connsiteY13" fmla="*/ 231 h 72047"/>
                        <a:gd name="connsiteX14" fmla="*/ 6171 w 47997"/>
                        <a:gd name="connsiteY14" fmla="*/ 9459 h 72047"/>
                        <a:gd name="connsiteX15" fmla="*/ 10 w 47997"/>
                        <a:gd name="connsiteY15" fmla="*/ 36233 h 72047"/>
                        <a:gd name="connsiteX16" fmla="*/ 6171 w 47997"/>
                        <a:gd name="connsiteY16" fmla="*/ 63037 h 72047"/>
                        <a:gd name="connsiteX17" fmla="*/ 24001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1" y="64838"/>
                          </a:moveTo>
                          <a:cubicBezTo>
                            <a:pt x="19169" y="64838"/>
                            <a:pt x="15533" y="62456"/>
                            <a:pt x="13092" y="57694"/>
                          </a:cubicBezTo>
                          <a:cubicBezTo>
                            <a:pt x="10661" y="52941"/>
                            <a:pt x="9446" y="45788"/>
                            <a:pt x="9446" y="36233"/>
                          </a:cubicBezTo>
                          <a:cubicBezTo>
                            <a:pt x="9446" y="26718"/>
                            <a:pt x="10661" y="19579"/>
                            <a:pt x="13092" y="14816"/>
                          </a:cubicBezTo>
                          <a:cubicBezTo>
                            <a:pt x="15533" y="10054"/>
                            <a:pt x="19169" y="7673"/>
                            <a:pt x="24001" y="7673"/>
                          </a:cubicBezTo>
                          <a:cubicBezTo>
                            <a:pt x="28873" y="7673"/>
                            <a:pt x="32524" y="10054"/>
                            <a:pt x="34955" y="14816"/>
                          </a:cubicBezTo>
                          <a:cubicBezTo>
                            <a:pt x="37396" y="19579"/>
                            <a:pt x="38616" y="26718"/>
                            <a:pt x="38616" y="36233"/>
                          </a:cubicBezTo>
                          <a:cubicBezTo>
                            <a:pt x="38616" y="45788"/>
                            <a:pt x="37396" y="52941"/>
                            <a:pt x="34955" y="57694"/>
                          </a:cubicBezTo>
                          <a:cubicBezTo>
                            <a:pt x="32524" y="62456"/>
                            <a:pt x="28873" y="64838"/>
                            <a:pt x="24001" y="64838"/>
                          </a:cubicBezTo>
                          <a:close/>
                          <a:moveTo>
                            <a:pt x="24001" y="72279"/>
                          </a:moveTo>
                          <a:cubicBezTo>
                            <a:pt x="31790" y="72279"/>
                            <a:pt x="37738" y="69198"/>
                            <a:pt x="41845" y="63037"/>
                          </a:cubicBezTo>
                          <a:cubicBezTo>
                            <a:pt x="45953" y="56885"/>
                            <a:pt x="48007" y="47951"/>
                            <a:pt x="48007" y="36233"/>
                          </a:cubicBezTo>
                          <a:cubicBezTo>
                            <a:pt x="48007" y="24545"/>
                            <a:pt x="45953" y="15620"/>
                            <a:pt x="41845" y="9459"/>
                          </a:cubicBezTo>
                          <a:cubicBezTo>
                            <a:pt x="37738" y="3307"/>
                            <a:pt x="31790" y="231"/>
                            <a:pt x="24001" y="231"/>
                          </a:cubicBezTo>
                          <a:cubicBezTo>
                            <a:pt x="16222" y="231"/>
                            <a:pt x="10279" y="3307"/>
                            <a:pt x="6171" y="9459"/>
                          </a:cubicBezTo>
                          <a:cubicBezTo>
                            <a:pt x="2064" y="15620"/>
                            <a:pt x="10" y="24545"/>
                            <a:pt x="10" y="36233"/>
                          </a:cubicBezTo>
                          <a:cubicBezTo>
                            <a:pt x="10" y="47951"/>
                            <a:pt x="2064" y="56885"/>
                            <a:pt x="6171" y="63037"/>
                          </a:cubicBezTo>
                          <a:cubicBezTo>
                            <a:pt x="10279" y="69198"/>
                            <a:pt x="16222" y="72279"/>
                            <a:pt x="24001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4" name="Freeform: Shape 443">
                      <a:extLst>
                        <a:ext uri="{FF2B5EF4-FFF2-40B4-BE49-F238E27FC236}">
                          <a16:creationId xmlns:a16="http://schemas.microsoft.com/office/drawing/2014/main" id="{18F7F6E3-D86B-43A5-A448-629866738A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67234" y="2514382"/>
                      <a:ext cx="47997" cy="72047"/>
                    </a:xfrm>
                    <a:custGeom>
                      <a:avLst/>
                      <a:gdLst>
                        <a:gd name="connsiteX0" fmla="*/ 24007 w 47997"/>
                        <a:gd name="connsiteY0" fmla="*/ 64838 h 72047"/>
                        <a:gd name="connsiteX1" fmla="*/ 13098 w 47997"/>
                        <a:gd name="connsiteY1" fmla="*/ 57694 h 72047"/>
                        <a:gd name="connsiteX2" fmla="*/ 9452 w 47997"/>
                        <a:gd name="connsiteY2" fmla="*/ 36233 h 72047"/>
                        <a:gd name="connsiteX3" fmla="*/ 13098 w 47997"/>
                        <a:gd name="connsiteY3" fmla="*/ 14816 h 72047"/>
                        <a:gd name="connsiteX4" fmla="*/ 24007 w 47997"/>
                        <a:gd name="connsiteY4" fmla="*/ 7673 h 72047"/>
                        <a:gd name="connsiteX5" fmla="*/ 34961 w 47997"/>
                        <a:gd name="connsiteY5" fmla="*/ 14816 h 72047"/>
                        <a:gd name="connsiteX6" fmla="*/ 38622 w 47997"/>
                        <a:gd name="connsiteY6" fmla="*/ 36233 h 72047"/>
                        <a:gd name="connsiteX7" fmla="*/ 34961 w 47997"/>
                        <a:gd name="connsiteY7" fmla="*/ 57694 h 72047"/>
                        <a:gd name="connsiteX8" fmla="*/ 24007 w 47997"/>
                        <a:gd name="connsiteY8" fmla="*/ 64838 h 72047"/>
                        <a:gd name="connsiteX9" fmla="*/ 24007 w 47997"/>
                        <a:gd name="connsiteY9" fmla="*/ 72279 h 72047"/>
                        <a:gd name="connsiteX10" fmla="*/ 41852 w 47997"/>
                        <a:gd name="connsiteY10" fmla="*/ 63037 h 72047"/>
                        <a:gd name="connsiteX11" fmla="*/ 48013 w 47997"/>
                        <a:gd name="connsiteY11" fmla="*/ 36233 h 72047"/>
                        <a:gd name="connsiteX12" fmla="*/ 41852 w 47997"/>
                        <a:gd name="connsiteY12" fmla="*/ 9459 h 72047"/>
                        <a:gd name="connsiteX13" fmla="*/ 24007 w 47997"/>
                        <a:gd name="connsiteY13" fmla="*/ 231 h 72047"/>
                        <a:gd name="connsiteX14" fmla="*/ 6178 w 47997"/>
                        <a:gd name="connsiteY14" fmla="*/ 9459 h 72047"/>
                        <a:gd name="connsiteX15" fmla="*/ 16 w 47997"/>
                        <a:gd name="connsiteY15" fmla="*/ 36233 h 72047"/>
                        <a:gd name="connsiteX16" fmla="*/ 6178 w 47997"/>
                        <a:gd name="connsiteY16" fmla="*/ 63037 h 72047"/>
                        <a:gd name="connsiteX17" fmla="*/ 24007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7" y="64838"/>
                          </a:moveTo>
                          <a:cubicBezTo>
                            <a:pt x="19175" y="64838"/>
                            <a:pt x="15539" y="62456"/>
                            <a:pt x="13098" y="57694"/>
                          </a:cubicBezTo>
                          <a:cubicBezTo>
                            <a:pt x="10667" y="52941"/>
                            <a:pt x="9452" y="45788"/>
                            <a:pt x="9452" y="36233"/>
                          </a:cubicBezTo>
                          <a:cubicBezTo>
                            <a:pt x="9452" y="26718"/>
                            <a:pt x="10667" y="19579"/>
                            <a:pt x="13098" y="14816"/>
                          </a:cubicBezTo>
                          <a:cubicBezTo>
                            <a:pt x="15539" y="10054"/>
                            <a:pt x="19175" y="7673"/>
                            <a:pt x="24007" y="7673"/>
                          </a:cubicBezTo>
                          <a:cubicBezTo>
                            <a:pt x="28879" y="7673"/>
                            <a:pt x="32530" y="10054"/>
                            <a:pt x="34961" y="14816"/>
                          </a:cubicBezTo>
                          <a:cubicBezTo>
                            <a:pt x="37402" y="19579"/>
                            <a:pt x="38622" y="26718"/>
                            <a:pt x="38622" y="36233"/>
                          </a:cubicBezTo>
                          <a:cubicBezTo>
                            <a:pt x="38622" y="45788"/>
                            <a:pt x="37402" y="52941"/>
                            <a:pt x="34961" y="57694"/>
                          </a:cubicBezTo>
                          <a:cubicBezTo>
                            <a:pt x="32530" y="62456"/>
                            <a:pt x="28879" y="64838"/>
                            <a:pt x="24007" y="64838"/>
                          </a:cubicBezTo>
                          <a:close/>
                          <a:moveTo>
                            <a:pt x="24007" y="72279"/>
                          </a:moveTo>
                          <a:cubicBezTo>
                            <a:pt x="31796" y="72279"/>
                            <a:pt x="37744" y="69198"/>
                            <a:pt x="41852" y="63037"/>
                          </a:cubicBezTo>
                          <a:cubicBezTo>
                            <a:pt x="45959" y="56885"/>
                            <a:pt x="48013" y="47951"/>
                            <a:pt x="48013" y="36233"/>
                          </a:cubicBezTo>
                          <a:cubicBezTo>
                            <a:pt x="48013" y="24545"/>
                            <a:pt x="45959" y="15620"/>
                            <a:pt x="41852" y="9459"/>
                          </a:cubicBezTo>
                          <a:cubicBezTo>
                            <a:pt x="37744" y="3307"/>
                            <a:pt x="31796" y="231"/>
                            <a:pt x="24007" y="231"/>
                          </a:cubicBezTo>
                          <a:cubicBezTo>
                            <a:pt x="16229" y="231"/>
                            <a:pt x="10285" y="3307"/>
                            <a:pt x="6178" y="9459"/>
                          </a:cubicBezTo>
                          <a:cubicBezTo>
                            <a:pt x="2070" y="15620"/>
                            <a:pt x="16" y="24545"/>
                            <a:pt x="16" y="36233"/>
                          </a:cubicBezTo>
                          <a:cubicBezTo>
                            <a:pt x="16" y="47951"/>
                            <a:pt x="2070" y="56885"/>
                            <a:pt x="6178" y="63037"/>
                          </a:cubicBezTo>
                          <a:cubicBezTo>
                            <a:pt x="10285" y="69198"/>
                            <a:pt x="16229" y="72279"/>
                            <a:pt x="24007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5" name="Freeform: Shape 444">
                      <a:extLst>
                        <a:ext uri="{FF2B5EF4-FFF2-40B4-BE49-F238E27FC236}">
                          <a16:creationId xmlns:a16="http://schemas.microsoft.com/office/drawing/2014/main" id="{24D91001-8FF8-4407-97A7-5E5AB6BDA3B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27835" y="2514382"/>
                      <a:ext cx="47997" cy="72047"/>
                    </a:xfrm>
                    <a:custGeom>
                      <a:avLst/>
                      <a:gdLst>
                        <a:gd name="connsiteX0" fmla="*/ 24014 w 47997"/>
                        <a:gd name="connsiteY0" fmla="*/ 64838 h 72047"/>
                        <a:gd name="connsiteX1" fmla="*/ 13105 w 47997"/>
                        <a:gd name="connsiteY1" fmla="*/ 57694 h 72047"/>
                        <a:gd name="connsiteX2" fmla="*/ 9458 w 47997"/>
                        <a:gd name="connsiteY2" fmla="*/ 36233 h 72047"/>
                        <a:gd name="connsiteX3" fmla="*/ 13105 w 47997"/>
                        <a:gd name="connsiteY3" fmla="*/ 14816 h 72047"/>
                        <a:gd name="connsiteX4" fmla="*/ 24014 w 47997"/>
                        <a:gd name="connsiteY4" fmla="*/ 7673 h 72047"/>
                        <a:gd name="connsiteX5" fmla="*/ 34967 w 47997"/>
                        <a:gd name="connsiteY5" fmla="*/ 14816 h 72047"/>
                        <a:gd name="connsiteX6" fmla="*/ 38629 w 47997"/>
                        <a:gd name="connsiteY6" fmla="*/ 36233 h 72047"/>
                        <a:gd name="connsiteX7" fmla="*/ 34967 w 47997"/>
                        <a:gd name="connsiteY7" fmla="*/ 57694 h 72047"/>
                        <a:gd name="connsiteX8" fmla="*/ 24014 w 47997"/>
                        <a:gd name="connsiteY8" fmla="*/ 64838 h 72047"/>
                        <a:gd name="connsiteX9" fmla="*/ 24014 w 47997"/>
                        <a:gd name="connsiteY9" fmla="*/ 72279 h 72047"/>
                        <a:gd name="connsiteX10" fmla="*/ 41858 w 47997"/>
                        <a:gd name="connsiteY10" fmla="*/ 63037 h 72047"/>
                        <a:gd name="connsiteX11" fmla="*/ 48020 w 47997"/>
                        <a:gd name="connsiteY11" fmla="*/ 36233 h 72047"/>
                        <a:gd name="connsiteX12" fmla="*/ 41858 w 47997"/>
                        <a:gd name="connsiteY12" fmla="*/ 9459 h 72047"/>
                        <a:gd name="connsiteX13" fmla="*/ 24014 w 47997"/>
                        <a:gd name="connsiteY13" fmla="*/ 231 h 72047"/>
                        <a:gd name="connsiteX14" fmla="*/ 6184 w 47997"/>
                        <a:gd name="connsiteY14" fmla="*/ 9459 h 72047"/>
                        <a:gd name="connsiteX15" fmla="*/ 23 w 47997"/>
                        <a:gd name="connsiteY15" fmla="*/ 36233 h 72047"/>
                        <a:gd name="connsiteX16" fmla="*/ 6184 w 47997"/>
                        <a:gd name="connsiteY16" fmla="*/ 63037 h 72047"/>
                        <a:gd name="connsiteX17" fmla="*/ 24014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14" y="64838"/>
                          </a:moveTo>
                          <a:cubicBezTo>
                            <a:pt x="19182" y="64838"/>
                            <a:pt x="15545" y="62456"/>
                            <a:pt x="13105" y="57694"/>
                          </a:cubicBezTo>
                          <a:cubicBezTo>
                            <a:pt x="10674" y="52941"/>
                            <a:pt x="9458" y="45788"/>
                            <a:pt x="9458" y="36233"/>
                          </a:cubicBezTo>
                          <a:cubicBezTo>
                            <a:pt x="9458" y="26718"/>
                            <a:pt x="10674" y="19579"/>
                            <a:pt x="13105" y="14816"/>
                          </a:cubicBezTo>
                          <a:cubicBezTo>
                            <a:pt x="15545" y="10054"/>
                            <a:pt x="19182" y="7673"/>
                            <a:pt x="24014" y="7673"/>
                          </a:cubicBezTo>
                          <a:cubicBezTo>
                            <a:pt x="28885" y="7673"/>
                            <a:pt x="32537" y="10054"/>
                            <a:pt x="34967" y="14816"/>
                          </a:cubicBezTo>
                          <a:cubicBezTo>
                            <a:pt x="37408" y="19579"/>
                            <a:pt x="38629" y="26718"/>
                            <a:pt x="38629" y="36233"/>
                          </a:cubicBezTo>
                          <a:cubicBezTo>
                            <a:pt x="38629" y="45788"/>
                            <a:pt x="37408" y="52941"/>
                            <a:pt x="34967" y="57694"/>
                          </a:cubicBezTo>
                          <a:cubicBezTo>
                            <a:pt x="32537" y="62456"/>
                            <a:pt x="28885" y="64838"/>
                            <a:pt x="24014" y="64838"/>
                          </a:cubicBezTo>
                          <a:close/>
                          <a:moveTo>
                            <a:pt x="24014" y="72279"/>
                          </a:moveTo>
                          <a:cubicBezTo>
                            <a:pt x="31802" y="72279"/>
                            <a:pt x="37750" y="69198"/>
                            <a:pt x="41858" y="63037"/>
                          </a:cubicBezTo>
                          <a:cubicBezTo>
                            <a:pt x="45966" y="56885"/>
                            <a:pt x="48020" y="47951"/>
                            <a:pt x="48020" y="36233"/>
                          </a:cubicBezTo>
                          <a:cubicBezTo>
                            <a:pt x="48020" y="24545"/>
                            <a:pt x="45966" y="15620"/>
                            <a:pt x="41858" y="9459"/>
                          </a:cubicBezTo>
                          <a:cubicBezTo>
                            <a:pt x="37750" y="3307"/>
                            <a:pt x="31802" y="231"/>
                            <a:pt x="24014" y="231"/>
                          </a:cubicBezTo>
                          <a:cubicBezTo>
                            <a:pt x="16235" y="231"/>
                            <a:pt x="10292" y="3307"/>
                            <a:pt x="6184" y="9459"/>
                          </a:cubicBezTo>
                          <a:cubicBezTo>
                            <a:pt x="2076" y="15620"/>
                            <a:pt x="23" y="24545"/>
                            <a:pt x="23" y="36233"/>
                          </a:cubicBezTo>
                          <a:cubicBezTo>
                            <a:pt x="23" y="47951"/>
                            <a:pt x="2076" y="56885"/>
                            <a:pt x="6184" y="63037"/>
                          </a:cubicBezTo>
                          <a:cubicBezTo>
                            <a:pt x="10292" y="69198"/>
                            <a:pt x="16235" y="72279"/>
                            <a:pt x="24014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6" name="Freeform: Shape 445">
                      <a:extLst>
                        <a:ext uri="{FF2B5EF4-FFF2-40B4-BE49-F238E27FC236}">
                          <a16:creationId xmlns:a16="http://schemas.microsoft.com/office/drawing/2014/main" id="{4C54462A-4FA9-4736-8413-909C47F54A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8436" y="2514382"/>
                      <a:ext cx="47997" cy="72047"/>
                    </a:xfrm>
                    <a:custGeom>
                      <a:avLst/>
                      <a:gdLst>
                        <a:gd name="connsiteX0" fmla="*/ 24020 w 47997"/>
                        <a:gd name="connsiteY0" fmla="*/ 64838 h 72047"/>
                        <a:gd name="connsiteX1" fmla="*/ 13111 w 47997"/>
                        <a:gd name="connsiteY1" fmla="*/ 57694 h 72047"/>
                        <a:gd name="connsiteX2" fmla="*/ 9465 w 47997"/>
                        <a:gd name="connsiteY2" fmla="*/ 36233 h 72047"/>
                        <a:gd name="connsiteX3" fmla="*/ 13111 w 47997"/>
                        <a:gd name="connsiteY3" fmla="*/ 14816 h 72047"/>
                        <a:gd name="connsiteX4" fmla="*/ 24020 w 47997"/>
                        <a:gd name="connsiteY4" fmla="*/ 7673 h 72047"/>
                        <a:gd name="connsiteX5" fmla="*/ 34974 w 47997"/>
                        <a:gd name="connsiteY5" fmla="*/ 14816 h 72047"/>
                        <a:gd name="connsiteX6" fmla="*/ 38635 w 47997"/>
                        <a:gd name="connsiteY6" fmla="*/ 36233 h 72047"/>
                        <a:gd name="connsiteX7" fmla="*/ 34974 w 47997"/>
                        <a:gd name="connsiteY7" fmla="*/ 57694 h 72047"/>
                        <a:gd name="connsiteX8" fmla="*/ 24020 w 47997"/>
                        <a:gd name="connsiteY8" fmla="*/ 64838 h 72047"/>
                        <a:gd name="connsiteX9" fmla="*/ 24020 w 47997"/>
                        <a:gd name="connsiteY9" fmla="*/ 72279 h 72047"/>
                        <a:gd name="connsiteX10" fmla="*/ 41865 w 47997"/>
                        <a:gd name="connsiteY10" fmla="*/ 63037 h 72047"/>
                        <a:gd name="connsiteX11" fmla="*/ 48026 w 47997"/>
                        <a:gd name="connsiteY11" fmla="*/ 36233 h 72047"/>
                        <a:gd name="connsiteX12" fmla="*/ 41865 w 47997"/>
                        <a:gd name="connsiteY12" fmla="*/ 9459 h 72047"/>
                        <a:gd name="connsiteX13" fmla="*/ 24020 w 47997"/>
                        <a:gd name="connsiteY13" fmla="*/ 231 h 72047"/>
                        <a:gd name="connsiteX14" fmla="*/ 6190 w 47997"/>
                        <a:gd name="connsiteY14" fmla="*/ 9459 h 72047"/>
                        <a:gd name="connsiteX15" fmla="*/ 29 w 47997"/>
                        <a:gd name="connsiteY15" fmla="*/ 36233 h 72047"/>
                        <a:gd name="connsiteX16" fmla="*/ 6190 w 47997"/>
                        <a:gd name="connsiteY16" fmla="*/ 63037 h 72047"/>
                        <a:gd name="connsiteX17" fmla="*/ 24020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0" y="64838"/>
                          </a:moveTo>
                          <a:cubicBezTo>
                            <a:pt x="19188" y="64838"/>
                            <a:pt x="15552" y="62456"/>
                            <a:pt x="13111" y="57694"/>
                          </a:cubicBezTo>
                          <a:cubicBezTo>
                            <a:pt x="10680" y="52941"/>
                            <a:pt x="9465" y="45788"/>
                            <a:pt x="9465" y="36233"/>
                          </a:cubicBezTo>
                          <a:cubicBezTo>
                            <a:pt x="9465" y="26718"/>
                            <a:pt x="10680" y="19579"/>
                            <a:pt x="13111" y="14816"/>
                          </a:cubicBezTo>
                          <a:cubicBezTo>
                            <a:pt x="15552" y="10054"/>
                            <a:pt x="19188" y="7673"/>
                            <a:pt x="24020" y="7673"/>
                          </a:cubicBezTo>
                          <a:cubicBezTo>
                            <a:pt x="28892" y="7673"/>
                            <a:pt x="32543" y="10054"/>
                            <a:pt x="34974" y="14816"/>
                          </a:cubicBezTo>
                          <a:cubicBezTo>
                            <a:pt x="37415" y="19579"/>
                            <a:pt x="38635" y="26718"/>
                            <a:pt x="38635" y="36233"/>
                          </a:cubicBezTo>
                          <a:cubicBezTo>
                            <a:pt x="38635" y="45788"/>
                            <a:pt x="37415" y="52941"/>
                            <a:pt x="34974" y="57694"/>
                          </a:cubicBezTo>
                          <a:cubicBezTo>
                            <a:pt x="32543" y="62456"/>
                            <a:pt x="28892" y="64838"/>
                            <a:pt x="24020" y="64838"/>
                          </a:cubicBezTo>
                          <a:close/>
                          <a:moveTo>
                            <a:pt x="24020" y="72279"/>
                          </a:moveTo>
                          <a:cubicBezTo>
                            <a:pt x="31809" y="72279"/>
                            <a:pt x="37757" y="69198"/>
                            <a:pt x="41865" y="63037"/>
                          </a:cubicBezTo>
                          <a:cubicBezTo>
                            <a:pt x="45972" y="56885"/>
                            <a:pt x="48026" y="47951"/>
                            <a:pt x="48026" y="36233"/>
                          </a:cubicBezTo>
                          <a:cubicBezTo>
                            <a:pt x="48026" y="24545"/>
                            <a:pt x="45972" y="15620"/>
                            <a:pt x="41865" y="9459"/>
                          </a:cubicBezTo>
                          <a:cubicBezTo>
                            <a:pt x="37757" y="3307"/>
                            <a:pt x="31809" y="231"/>
                            <a:pt x="24020" y="231"/>
                          </a:cubicBezTo>
                          <a:cubicBezTo>
                            <a:pt x="16241" y="231"/>
                            <a:pt x="10298" y="3307"/>
                            <a:pt x="6190" y="9459"/>
                          </a:cubicBezTo>
                          <a:cubicBezTo>
                            <a:pt x="2083" y="15620"/>
                            <a:pt x="29" y="24545"/>
                            <a:pt x="29" y="36233"/>
                          </a:cubicBezTo>
                          <a:cubicBezTo>
                            <a:pt x="29" y="47951"/>
                            <a:pt x="2083" y="56885"/>
                            <a:pt x="6190" y="63037"/>
                          </a:cubicBezTo>
                          <a:cubicBezTo>
                            <a:pt x="10298" y="69198"/>
                            <a:pt x="16241" y="72279"/>
                            <a:pt x="24020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7" name="Freeform: Shape 446">
                      <a:extLst>
                        <a:ext uri="{FF2B5EF4-FFF2-40B4-BE49-F238E27FC236}">
                          <a16:creationId xmlns:a16="http://schemas.microsoft.com/office/drawing/2014/main" id="{304C7496-C246-45B1-B0C6-E8658D5C1B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49037" y="2514382"/>
                      <a:ext cx="47997" cy="72047"/>
                    </a:xfrm>
                    <a:custGeom>
                      <a:avLst/>
                      <a:gdLst>
                        <a:gd name="connsiteX0" fmla="*/ 24026 w 47997"/>
                        <a:gd name="connsiteY0" fmla="*/ 64838 h 72047"/>
                        <a:gd name="connsiteX1" fmla="*/ 13117 w 47997"/>
                        <a:gd name="connsiteY1" fmla="*/ 57694 h 72047"/>
                        <a:gd name="connsiteX2" fmla="*/ 9471 w 47997"/>
                        <a:gd name="connsiteY2" fmla="*/ 36233 h 72047"/>
                        <a:gd name="connsiteX3" fmla="*/ 13117 w 47997"/>
                        <a:gd name="connsiteY3" fmla="*/ 14816 h 72047"/>
                        <a:gd name="connsiteX4" fmla="*/ 24026 w 47997"/>
                        <a:gd name="connsiteY4" fmla="*/ 7673 h 72047"/>
                        <a:gd name="connsiteX5" fmla="*/ 34980 w 47997"/>
                        <a:gd name="connsiteY5" fmla="*/ 14816 h 72047"/>
                        <a:gd name="connsiteX6" fmla="*/ 38641 w 47997"/>
                        <a:gd name="connsiteY6" fmla="*/ 36233 h 72047"/>
                        <a:gd name="connsiteX7" fmla="*/ 34980 w 47997"/>
                        <a:gd name="connsiteY7" fmla="*/ 57694 h 72047"/>
                        <a:gd name="connsiteX8" fmla="*/ 24026 w 47997"/>
                        <a:gd name="connsiteY8" fmla="*/ 64838 h 72047"/>
                        <a:gd name="connsiteX9" fmla="*/ 24026 w 47997"/>
                        <a:gd name="connsiteY9" fmla="*/ 72279 h 72047"/>
                        <a:gd name="connsiteX10" fmla="*/ 41871 w 47997"/>
                        <a:gd name="connsiteY10" fmla="*/ 63037 h 72047"/>
                        <a:gd name="connsiteX11" fmla="*/ 48032 w 47997"/>
                        <a:gd name="connsiteY11" fmla="*/ 36233 h 72047"/>
                        <a:gd name="connsiteX12" fmla="*/ 41871 w 47997"/>
                        <a:gd name="connsiteY12" fmla="*/ 9459 h 72047"/>
                        <a:gd name="connsiteX13" fmla="*/ 24026 w 47997"/>
                        <a:gd name="connsiteY13" fmla="*/ 231 h 72047"/>
                        <a:gd name="connsiteX14" fmla="*/ 6197 w 47997"/>
                        <a:gd name="connsiteY14" fmla="*/ 9459 h 72047"/>
                        <a:gd name="connsiteX15" fmla="*/ 35 w 47997"/>
                        <a:gd name="connsiteY15" fmla="*/ 36233 h 72047"/>
                        <a:gd name="connsiteX16" fmla="*/ 6197 w 47997"/>
                        <a:gd name="connsiteY16" fmla="*/ 63037 h 72047"/>
                        <a:gd name="connsiteX17" fmla="*/ 24026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6" y="64838"/>
                          </a:moveTo>
                          <a:cubicBezTo>
                            <a:pt x="19194" y="64838"/>
                            <a:pt x="15558" y="62456"/>
                            <a:pt x="13117" y="57694"/>
                          </a:cubicBezTo>
                          <a:cubicBezTo>
                            <a:pt x="10686" y="52941"/>
                            <a:pt x="9471" y="45788"/>
                            <a:pt x="9471" y="36233"/>
                          </a:cubicBezTo>
                          <a:cubicBezTo>
                            <a:pt x="9471" y="26718"/>
                            <a:pt x="10686" y="19579"/>
                            <a:pt x="13117" y="14816"/>
                          </a:cubicBezTo>
                          <a:cubicBezTo>
                            <a:pt x="15558" y="10054"/>
                            <a:pt x="19194" y="7673"/>
                            <a:pt x="24026" y="7673"/>
                          </a:cubicBezTo>
                          <a:cubicBezTo>
                            <a:pt x="28898" y="7673"/>
                            <a:pt x="32549" y="10054"/>
                            <a:pt x="34980" y="14816"/>
                          </a:cubicBezTo>
                          <a:cubicBezTo>
                            <a:pt x="37421" y="19579"/>
                            <a:pt x="38641" y="26718"/>
                            <a:pt x="38641" y="36233"/>
                          </a:cubicBezTo>
                          <a:cubicBezTo>
                            <a:pt x="38641" y="45788"/>
                            <a:pt x="37421" y="52941"/>
                            <a:pt x="34980" y="57694"/>
                          </a:cubicBezTo>
                          <a:cubicBezTo>
                            <a:pt x="32549" y="62456"/>
                            <a:pt x="28898" y="64838"/>
                            <a:pt x="24026" y="64838"/>
                          </a:cubicBezTo>
                          <a:close/>
                          <a:moveTo>
                            <a:pt x="24026" y="72279"/>
                          </a:moveTo>
                          <a:cubicBezTo>
                            <a:pt x="31815" y="72279"/>
                            <a:pt x="37763" y="69198"/>
                            <a:pt x="41871" y="63037"/>
                          </a:cubicBezTo>
                          <a:cubicBezTo>
                            <a:pt x="45979" y="56885"/>
                            <a:pt x="48032" y="47951"/>
                            <a:pt x="48032" y="36233"/>
                          </a:cubicBezTo>
                          <a:cubicBezTo>
                            <a:pt x="48032" y="24545"/>
                            <a:pt x="45979" y="15620"/>
                            <a:pt x="41871" y="9459"/>
                          </a:cubicBezTo>
                          <a:cubicBezTo>
                            <a:pt x="37763" y="3307"/>
                            <a:pt x="31815" y="231"/>
                            <a:pt x="24026" y="231"/>
                          </a:cubicBezTo>
                          <a:cubicBezTo>
                            <a:pt x="16248" y="231"/>
                            <a:pt x="10304" y="3307"/>
                            <a:pt x="6197" y="9459"/>
                          </a:cubicBezTo>
                          <a:cubicBezTo>
                            <a:pt x="2089" y="15620"/>
                            <a:pt x="35" y="24545"/>
                            <a:pt x="35" y="36233"/>
                          </a:cubicBezTo>
                          <a:cubicBezTo>
                            <a:pt x="35" y="47951"/>
                            <a:pt x="2089" y="56885"/>
                            <a:pt x="6197" y="63037"/>
                          </a:cubicBezTo>
                          <a:cubicBezTo>
                            <a:pt x="10304" y="69198"/>
                            <a:pt x="16248" y="72279"/>
                            <a:pt x="24026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8" name="Freeform: Shape 447">
                      <a:extLst>
                        <a:ext uri="{FF2B5EF4-FFF2-40B4-BE49-F238E27FC236}">
                          <a16:creationId xmlns:a16="http://schemas.microsoft.com/office/drawing/2014/main" id="{271DF065-044F-4B94-9E9B-44233B9770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9638" y="2514382"/>
                      <a:ext cx="47997" cy="72047"/>
                    </a:xfrm>
                    <a:custGeom>
                      <a:avLst/>
                      <a:gdLst>
                        <a:gd name="connsiteX0" fmla="*/ 24033 w 47997"/>
                        <a:gd name="connsiteY0" fmla="*/ 64838 h 72047"/>
                        <a:gd name="connsiteX1" fmla="*/ 13124 w 47997"/>
                        <a:gd name="connsiteY1" fmla="*/ 57694 h 72047"/>
                        <a:gd name="connsiteX2" fmla="*/ 9477 w 47997"/>
                        <a:gd name="connsiteY2" fmla="*/ 36233 h 72047"/>
                        <a:gd name="connsiteX3" fmla="*/ 13124 w 47997"/>
                        <a:gd name="connsiteY3" fmla="*/ 14816 h 72047"/>
                        <a:gd name="connsiteX4" fmla="*/ 24033 w 47997"/>
                        <a:gd name="connsiteY4" fmla="*/ 7673 h 72047"/>
                        <a:gd name="connsiteX5" fmla="*/ 34986 w 47997"/>
                        <a:gd name="connsiteY5" fmla="*/ 14816 h 72047"/>
                        <a:gd name="connsiteX6" fmla="*/ 38648 w 47997"/>
                        <a:gd name="connsiteY6" fmla="*/ 36233 h 72047"/>
                        <a:gd name="connsiteX7" fmla="*/ 34986 w 47997"/>
                        <a:gd name="connsiteY7" fmla="*/ 57694 h 72047"/>
                        <a:gd name="connsiteX8" fmla="*/ 24033 w 47997"/>
                        <a:gd name="connsiteY8" fmla="*/ 64838 h 72047"/>
                        <a:gd name="connsiteX9" fmla="*/ 24033 w 47997"/>
                        <a:gd name="connsiteY9" fmla="*/ 72279 h 72047"/>
                        <a:gd name="connsiteX10" fmla="*/ 41877 w 47997"/>
                        <a:gd name="connsiteY10" fmla="*/ 63037 h 72047"/>
                        <a:gd name="connsiteX11" fmla="*/ 48039 w 47997"/>
                        <a:gd name="connsiteY11" fmla="*/ 36233 h 72047"/>
                        <a:gd name="connsiteX12" fmla="*/ 41877 w 47997"/>
                        <a:gd name="connsiteY12" fmla="*/ 9459 h 72047"/>
                        <a:gd name="connsiteX13" fmla="*/ 24033 w 47997"/>
                        <a:gd name="connsiteY13" fmla="*/ 231 h 72047"/>
                        <a:gd name="connsiteX14" fmla="*/ 6203 w 47997"/>
                        <a:gd name="connsiteY14" fmla="*/ 9459 h 72047"/>
                        <a:gd name="connsiteX15" fmla="*/ 42 w 47997"/>
                        <a:gd name="connsiteY15" fmla="*/ 36233 h 72047"/>
                        <a:gd name="connsiteX16" fmla="*/ 6203 w 47997"/>
                        <a:gd name="connsiteY16" fmla="*/ 63037 h 72047"/>
                        <a:gd name="connsiteX17" fmla="*/ 24033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3" y="64838"/>
                          </a:moveTo>
                          <a:cubicBezTo>
                            <a:pt x="19201" y="64838"/>
                            <a:pt x="15564" y="62456"/>
                            <a:pt x="13124" y="57694"/>
                          </a:cubicBezTo>
                          <a:cubicBezTo>
                            <a:pt x="10693" y="52941"/>
                            <a:pt x="9477" y="45788"/>
                            <a:pt x="9477" y="36233"/>
                          </a:cubicBezTo>
                          <a:cubicBezTo>
                            <a:pt x="9477" y="26718"/>
                            <a:pt x="10693" y="19579"/>
                            <a:pt x="13124" y="14816"/>
                          </a:cubicBezTo>
                          <a:cubicBezTo>
                            <a:pt x="15564" y="10054"/>
                            <a:pt x="19201" y="7673"/>
                            <a:pt x="24033" y="7673"/>
                          </a:cubicBezTo>
                          <a:cubicBezTo>
                            <a:pt x="28904" y="7673"/>
                            <a:pt x="32556" y="10054"/>
                            <a:pt x="34986" y="14816"/>
                          </a:cubicBezTo>
                          <a:cubicBezTo>
                            <a:pt x="37427" y="19579"/>
                            <a:pt x="38648" y="26718"/>
                            <a:pt x="38648" y="36233"/>
                          </a:cubicBezTo>
                          <a:cubicBezTo>
                            <a:pt x="38648" y="45788"/>
                            <a:pt x="37427" y="52941"/>
                            <a:pt x="34986" y="57694"/>
                          </a:cubicBezTo>
                          <a:cubicBezTo>
                            <a:pt x="32556" y="62456"/>
                            <a:pt x="28904" y="64838"/>
                            <a:pt x="24033" y="64838"/>
                          </a:cubicBezTo>
                          <a:close/>
                          <a:moveTo>
                            <a:pt x="24033" y="72279"/>
                          </a:moveTo>
                          <a:cubicBezTo>
                            <a:pt x="31821" y="72279"/>
                            <a:pt x="37770" y="69198"/>
                            <a:pt x="41877" y="63037"/>
                          </a:cubicBezTo>
                          <a:cubicBezTo>
                            <a:pt x="45985" y="56885"/>
                            <a:pt x="48039" y="47951"/>
                            <a:pt x="48039" y="36233"/>
                          </a:cubicBezTo>
                          <a:cubicBezTo>
                            <a:pt x="48039" y="24545"/>
                            <a:pt x="45985" y="15620"/>
                            <a:pt x="41877" y="9459"/>
                          </a:cubicBezTo>
                          <a:cubicBezTo>
                            <a:pt x="37770" y="3307"/>
                            <a:pt x="31821" y="231"/>
                            <a:pt x="24033" y="231"/>
                          </a:cubicBezTo>
                          <a:cubicBezTo>
                            <a:pt x="16254" y="231"/>
                            <a:pt x="10311" y="3307"/>
                            <a:pt x="6203" y="9459"/>
                          </a:cubicBezTo>
                          <a:cubicBezTo>
                            <a:pt x="2095" y="15620"/>
                            <a:pt x="42" y="24545"/>
                            <a:pt x="42" y="36233"/>
                          </a:cubicBezTo>
                          <a:cubicBezTo>
                            <a:pt x="42" y="47951"/>
                            <a:pt x="2095" y="56885"/>
                            <a:pt x="6203" y="63037"/>
                          </a:cubicBezTo>
                          <a:cubicBezTo>
                            <a:pt x="10311" y="69198"/>
                            <a:pt x="16254" y="72279"/>
                            <a:pt x="24033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9" name="Freeform: Shape 448">
                      <a:extLst>
                        <a:ext uri="{FF2B5EF4-FFF2-40B4-BE49-F238E27FC236}">
                          <a16:creationId xmlns:a16="http://schemas.microsoft.com/office/drawing/2014/main" id="{999F2DF3-C557-4135-97FE-40A3D2195BA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239" y="2514382"/>
                      <a:ext cx="47997" cy="72047"/>
                    </a:xfrm>
                    <a:custGeom>
                      <a:avLst/>
                      <a:gdLst>
                        <a:gd name="connsiteX0" fmla="*/ 24039 w 47997"/>
                        <a:gd name="connsiteY0" fmla="*/ 64838 h 72047"/>
                        <a:gd name="connsiteX1" fmla="*/ 13130 w 47997"/>
                        <a:gd name="connsiteY1" fmla="*/ 57694 h 72047"/>
                        <a:gd name="connsiteX2" fmla="*/ 9484 w 47997"/>
                        <a:gd name="connsiteY2" fmla="*/ 36233 h 72047"/>
                        <a:gd name="connsiteX3" fmla="*/ 13130 w 47997"/>
                        <a:gd name="connsiteY3" fmla="*/ 14816 h 72047"/>
                        <a:gd name="connsiteX4" fmla="*/ 24039 w 47997"/>
                        <a:gd name="connsiteY4" fmla="*/ 7673 h 72047"/>
                        <a:gd name="connsiteX5" fmla="*/ 34993 w 47997"/>
                        <a:gd name="connsiteY5" fmla="*/ 14816 h 72047"/>
                        <a:gd name="connsiteX6" fmla="*/ 38654 w 47997"/>
                        <a:gd name="connsiteY6" fmla="*/ 36233 h 72047"/>
                        <a:gd name="connsiteX7" fmla="*/ 34993 w 47997"/>
                        <a:gd name="connsiteY7" fmla="*/ 57694 h 72047"/>
                        <a:gd name="connsiteX8" fmla="*/ 24039 w 47997"/>
                        <a:gd name="connsiteY8" fmla="*/ 64838 h 72047"/>
                        <a:gd name="connsiteX9" fmla="*/ 24039 w 47997"/>
                        <a:gd name="connsiteY9" fmla="*/ 72279 h 72047"/>
                        <a:gd name="connsiteX10" fmla="*/ 41884 w 47997"/>
                        <a:gd name="connsiteY10" fmla="*/ 63037 h 72047"/>
                        <a:gd name="connsiteX11" fmla="*/ 48045 w 47997"/>
                        <a:gd name="connsiteY11" fmla="*/ 36233 h 72047"/>
                        <a:gd name="connsiteX12" fmla="*/ 41884 w 47997"/>
                        <a:gd name="connsiteY12" fmla="*/ 9459 h 72047"/>
                        <a:gd name="connsiteX13" fmla="*/ 24039 w 47997"/>
                        <a:gd name="connsiteY13" fmla="*/ 231 h 72047"/>
                        <a:gd name="connsiteX14" fmla="*/ 6210 w 47997"/>
                        <a:gd name="connsiteY14" fmla="*/ 9459 h 72047"/>
                        <a:gd name="connsiteX15" fmla="*/ 48 w 47997"/>
                        <a:gd name="connsiteY15" fmla="*/ 36233 h 72047"/>
                        <a:gd name="connsiteX16" fmla="*/ 6210 w 47997"/>
                        <a:gd name="connsiteY16" fmla="*/ 63037 h 72047"/>
                        <a:gd name="connsiteX17" fmla="*/ 24039 w 47997"/>
                        <a:gd name="connsiteY17" fmla="*/ 7227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9" y="64838"/>
                          </a:moveTo>
                          <a:cubicBezTo>
                            <a:pt x="19207" y="64838"/>
                            <a:pt x="15571" y="62456"/>
                            <a:pt x="13130" y="57694"/>
                          </a:cubicBezTo>
                          <a:cubicBezTo>
                            <a:pt x="10699" y="52941"/>
                            <a:pt x="9484" y="45788"/>
                            <a:pt x="9484" y="36233"/>
                          </a:cubicBezTo>
                          <a:cubicBezTo>
                            <a:pt x="9484" y="26718"/>
                            <a:pt x="10699" y="19579"/>
                            <a:pt x="13130" y="14816"/>
                          </a:cubicBezTo>
                          <a:cubicBezTo>
                            <a:pt x="15571" y="10054"/>
                            <a:pt x="19207" y="7673"/>
                            <a:pt x="24039" y="7673"/>
                          </a:cubicBezTo>
                          <a:cubicBezTo>
                            <a:pt x="28911" y="7673"/>
                            <a:pt x="32562" y="10054"/>
                            <a:pt x="34993" y="14816"/>
                          </a:cubicBezTo>
                          <a:cubicBezTo>
                            <a:pt x="37434" y="19579"/>
                            <a:pt x="38654" y="26718"/>
                            <a:pt x="38654" y="36233"/>
                          </a:cubicBezTo>
                          <a:cubicBezTo>
                            <a:pt x="38654" y="45788"/>
                            <a:pt x="37434" y="52941"/>
                            <a:pt x="34993" y="57694"/>
                          </a:cubicBezTo>
                          <a:cubicBezTo>
                            <a:pt x="32562" y="62456"/>
                            <a:pt x="28911" y="64838"/>
                            <a:pt x="24039" y="64838"/>
                          </a:cubicBezTo>
                          <a:close/>
                          <a:moveTo>
                            <a:pt x="24039" y="72279"/>
                          </a:moveTo>
                          <a:cubicBezTo>
                            <a:pt x="31828" y="72279"/>
                            <a:pt x="37776" y="69198"/>
                            <a:pt x="41884" y="63037"/>
                          </a:cubicBezTo>
                          <a:cubicBezTo>
                            <a:pt x="45991" y="56885"/>
                            <a:pt x="48045" y="47951"/>
                            <a:pt x="48045" y="36233"/>
                          </a:cubicBezTo>
                          <a:cubicBezTo>
                            <a:pt x="48045" y="24545"/>
                            <a:pt x="45991" y="15620"/>
                            <a:pt x="41884" y="9459"/>
                          </a:cubicBezTo>
                          <a:cubicBezTo>
                            <a:pt x="37776" y="3307"/>
                            <a:pt x="31828" y="231"/>
                            <a:pt x="24039" y="231"/>
                          </a:cubicBezTo>
                          <a:cubicBezTo>
                            <a:pt x="16260" y="231"/>
                            <a:pt x="10317" y="3307"/>
                            <a:pt x="6210" y="9459"/>
                          </a:cubicBezTo>
                          <a:cubicBezTo>
                            <a:pt x="2102" y="15620"/>
                            <a:pt x="48" y="24545"/>
                            <a:pt x="48" y="36233"/>
                          </a:cubicBezTo>
                          <a:cubicBezTo>
                            <a:pt x="48" y="47951"/>
                            <a:pt x="2102" y="56885"/>
                            <a:pt x="6210" y="63037"/>
                          </a:cubicBezTo>
                          <a:cubicBezTo>
                            <a:pt x="10317" y="69198"/>
                            <a:pt x="16260" y="72279"/>
                            <a:pt x="24039" y="7227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7" name="Graphic 2">
                  <a:extLst>
                    <a:ext uri="{FF2B5EF4-FFF2-40B4-BE49-F238E27FC236}">
                      <a16:creationId xmlns:a16="http://schemas.microsoft.com/office/drawing/2014/main" id="{8E2E4708-E285-4E73-9BAF-01A4CF7B201B}"/>
                    </a:ext>
                  </a:extLst>
                </p:cNvPr>
                <p:cNvGrpSpPr/>
                <p:nvPr/>
              </p:nvGrpSpPr>
              <p:grpSpPr>
                <a:xfrm>
                  <a:off x="5646732" y="1651417"/>
                  <a:ext cx="544517" cy="72047"/>
                  <a:chOff x="5646732" y="1651417"/>
                  <a:chExt cx="544517" cy="72047"/>
                </a:xfrm>
                <a:solidFill>
                  <a:srgbClr val="000000"/>
                </a:solidFill>
              </p:grpSpPr>
              <p:sp>
                <p:nvSpPr>
                  <p:cNvPr id="430" name="Freeform: Shape 429">
                    <a:extLst>
                      <a:ext uri="{FF2B5EF4-FFF2-40B4-BE49-F238E27FC236}">
                        <a16:creationId xmlns:a16="http://schemas.microsoft.com/office/drawing/2014/main" id="{3B84FA50-D5FC-4F7D-8C53-4CD5B60F059F}"/>
                      </a:ext>
                    </a:extLst>
                  </p:cNvPr>
                  <p:cNvSpPr/>
                  <p:nvPr/>
                </p:nvSpPr>
                <p:spPr>
                  <a:xfrm>
                    <a:off x="6157912" y="1685925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177 h 9525"/>
                      <a:gd name="connsiteX1" fmla="*/ 90 w 33337"/>
                      <a:gd name="connsiteY1" fmla="*/ 177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177"/>
                        </a:moveTo>
                        <a:lnTo>
                          <a:pt x="90" y="177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1" name="Graphic 2">
                    <a:extLst>
                      <a:ext uri="{FF2B5EF4-FFF2-40B4-BE49-F238E27FC236}">
                        <a16:creationId xmlns:a16="http://schemas.microsoft.com/office/drawing/2014/main" id="{31D5F6F7-74E0-435E-B08E-6F827EF2DC90}"/>
                      </a:ext>
                    </a:extLst>
                  </p:cNvPr>
                  <p:cNvGrpSpPr/>
                  <p:nvPr/>
                </p:nvGrpSpPr>
                <p:grpSpPr>
                  <a:xfrm>
                    <a:off x="5646732" y="1651417"/>
                    <a:ext cx="471503" cy="72047"/>
                    <a:chOff x="5646732" y="1651417"/>
                    <a:chExt cx="471503" cy="72047"/>
                  </a:xfrm>
                  <a:solidFill>
                    <a:srgbClr val="000000"/>
                  </a:solidFill>
                </p:grpSpPr>
                <p:sp>
                  <p:nvSpPr>
                    <p:cNvPr id="432" name="Freeform: Shape 431">
                      <a:extLst>
                        <a:ext uri="{FF2B5EF4-FFF2-40B4-BE49-F238E27FC236}">
                          <a16:creationId xmlns:a16="http://schemas.microsoft.com/office/drawing/2014/main" id="{FB3FC41E-C76F-4832-8CD0-467AEB1FBC1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6732" y="1651417"/>
                      <a:ext cx="44082" cy="70693"/>
                    </a:xfrm>
                    <a:custGeom>
                      <a:avLst/>
                      <a:gdLst>
                        <a:gd name="connsiteX0" fmla="*/ 11301 w 44082"/>
                        <a:gd name="connsiteY0" fmla="*/ 8043 h 70693"/>
                        <a:gd name="connsiteX1" fmla="*/ 44088 w 44082"/>
                        <a:gd name="connsiteY1" fmla="*/ 8043 h 70693"/>
                        <a:gd name="connsiteX2" fmla="*/ 44088 w 44082"/>
                        <a:gd name="connsiteY2" fmla="*/ 140 h 70693"/>
                        <a:gd name="connsiteX3" fmla="*/ 5 w 44082"/>
                        <a:gd name="connsiteY3" fmla="*/ 140 h 70693"/>
                        <a:gd name="connsiteX4" fmla="*/ 5 w 44082"/>
                        <a:gd name="connsiteY4" fmla="*/ 8043 h 70693"/>
                        <a:gd name="connsiteX5" fmla="*/ 14575 w 44082"/>
                        <a:gd name="connsiteY5" fmla="*/ 22896 h 70693"/>
                        <a:gd name="connsiteX6" fmla="*/ 26184 w 44082"/>
                        <a:gd name="connsiteY6" fmla="*/ 34936 h 70693"/>
                        <a:gd name="connsiteX7" fmla="*/ 32479 w 44082"/>
                        <a:gd name="connsiteY7" fmla="*/ 43508 h 70693"/>
                        <a:gd name="connsiteX8" fmla="*/ 34280 w 44082"/>
                        <a:gd name="connsiteY8" fmla="*/ 50414 h 70693"/>
                        <a:gd name="connsiteX9" fmla="*/ 30395 w 44082"/>
                        <a:gd name="connsiteY9" fmla="*/ 59433 h 70693"/>
                        <a:gd name="connsiteX10" fmla="*/ 20275 w 44082"/>
                        <a:gd name="connsiteY10" fmla="*/ 62931 h 70693"/>
                        <a:gd name="connsiteX11" fmla="*/ 10944 w 44082"/>
                        <a:gd name="connsiteY11" fmla="*/ 61398 h 70693"/>
                        <a:gd name="connsiteX12" fmla="*/ 466 w 44082"/>
                        <a:gd name="connsiteY12" fmla="*/ 56739 h 70693"/>
                        <a:gd name="connsiteX13" fmla="*/ 466 w 44082"/>
                        <a:gd name="connsiteY13" fmla="*/ 66235 h 70693"/>
                        <a:gd name="connsiteX14" fmla="*/ 11063 w 44082"/>
                        <a:gd name="connsiteY14" fmla="*/ 69672 h 70693"/>
                        <a:gd name="connsiteX15" fmla="*/ 20097 w 44082"/>
                        <a:gd name="connsiteY15" fmla="*/ 70833 h 70693"/>
                        <a:gd name="connsiteX16" fmla="*/ 37301 w 44082"/>
                        <a:gd name="connsiteY16" fmla="*/ 65431 h 70693"/>
                        <a:gd name="connsiteX17" fmla="*/ 43716 w 44082"/>
                        <a:gd name="connsiteY17" fmla="*/ 51024 h 70693"/>
                        <a:gd name="connsiteX18" fmla="*/ 42108 w 44082"/>
                        <a:gd name="connsiteY18" fmla="*/ 42898 h 70693"/>
                        <a:gd name="connsiteX19" fmla="*/ 36274 w 44082"/>
                        <a:gd name="connsiteY19" fmla="*/ 33864 h 70693"/>
                        <a:gd name="connsiteX20" fmla="*/ 28877 w 44082"/>
                        <a:gd name="connsiteY20" fmla="*/ 26066 h 70693"/>
                        <a:gd name="connsiteX21" fmla="*/ 11301 w 44082"/>
                        <a:gd name="connsiteY21" fmla="*/ 8043 h 70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4082" h="70693">
                          <a:moveTo>
                            <a:pt x="11301" y="8043"/>
                          </a:moveTo>
                          <a:lnTo>
                            <a:pt x="44088" y="8043"/>
                          </a:lnTo>
                          <a:lnTo>
                            <a:pt x="44088" y="140"/>
                          </a:lnTo>
                          <a:lnTo>
                            <a:pt x="5" y="140"/>
                          </a:lnTo>
                          <a:lnTo>
                            <a:pt x="5" y="8043"/>
                          </a:lnTo>
                          <a:cubicBezTo>
                            <a:pt x="3567" y="11734"/>
                            <a:pt x="8423" y="16685"/>
                            <a:pt x="14575" y="22896"/>
                          </a:cubicBezTo>
                          <a:cubicBezTo>
                            <a:pt x="20736" y="29117"/>
                            <a:pt x="24606" y="33130"/>
                            <a:pt x="26184" y="34936"/>
                          </a:cubicBezTo>
                          <a:cubicBezTo>
                            <a:pt x="29190" y="38309"/>
                            <a:pt x="31288" y="41167"/>
                            <a:pt x="32479" y="43508"/>
                          </a:cubicBezTo>
                          <a:cubicBezTo>
                            <a:pt x="33680" y="45850"/>
                            <a:pt x="34280" y="48152"/>
                            <a:pt x="34280" y="50414"/>
                          </a:cubicBezTo>
                          <a:cubicBezTo>
                            <a:pt x="34280" y="54105"/>
                            <a:pt x="32985" y="57111"/>
                            <a:pt x="30395" y="59433"/>
                          </a:cubicBezTo>
                          <a:cubicBezTo>
                            <a:pt x="27806" y="61765"/>
                            <a:pt x="24432" y="62931"/>
                            <a:pt x="20275" y="62931"/>
                          </a:cubicBezTo>
                          <a:cubicBezTo>
                            <a:pt x="17328" y="62931"/>
                            <a:pt x="14218" y="62420"/>
                            <a:pt x="10944" y="61398"/>
                          </a:cubicBezTo>
                          <a:cubicBezTo>
                            <a:pt x="7679" y="60376"/>
                            <a:pt x="4187" y="58823"/>
                            <a:pt x="466" y="56739"/>
                          </a:cubicBezTo>
                          <a:lnTo>
                            <a:pt x="466" y="66235"/>
                          </a:lnTo>
                          <a:cubicBezTo>
                            <a:pt x="4246" y="67753"/>
                            <a:pt x="7778" y="68899"/>
                            <a:pt x="11063" y="69672"/>
                          </a:cubicBezTo>
                          <a:cubicBezTo>
                            <a:pt x="14357" y="70446"/>
                            <a:pt x="17368" y="70833"/>
                            <a:pt x="20097" y="70833"/>
                          </a:cubicBezTo>
                          <a:cubicBezTo>
                            <a:pt x="27290" y="70833"/>
                            <a:pt x="33025" y="69032"/>
                            <a:pt x="37301" y="65431"/>
                          </a:cubicBezTo>
                          <a:cubicBezTo>
                            <a:pt x="41577" y="61839"/>
                            <a:pt x="43716" y="57037"/>
                            <a:pt x="43716" y="51024"/>
                          </a:cubicBezTo>
                          <a:cubicBezTo>
                            <a:pt x="43716" y="48167"/>
                            <a:pt x="43180" y="45458"/>
                            <a:pt x="42108" y="42898"/>
                          </a:cubicBezTo>
                          <a:cubicBezTo>
                            <a:pt x="41047" y="40348"/>
                            <a:pt x="39102" y="37337"/>
                            <a:pt x="36274" y="33864"/>
                          </a:cubicBezTo>
                          <a:cubicBezTo>
                            <a:pt x="35500" y="32962"/>
                            <a:pt x="33035" y="30362"/>
                            <a:pt x="28877" y="26066"/>
                          </a:cubicBezTo>
                          <a:cubicBezTo>
                            <a:pt x="24730" y="21770"/>
                            <a:pt x="18871" y="15762"/>
                            <a:pt x="11301" y="804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3" name="Freeform: Shape 432">
                      <a:extLst>
                        <a:ext uri="{FF2B5EF4-FFF2-40B4-BE49-F238E27FC236}">
                          <a16:creationId xmlns:a16="http://schemas.microsoft.com/office/drawing/2014/main" id="{4676558B-CC62-418A-B1D9-860ECC63E92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06633" y="1651417"/>
                      <a:ext cx="47997" cy="72047"/>
                    </a:xfrm>
                    <a:custGeom>
                      <a:avLst/>
                      <a:gdLst>
                        <a:gd name="connsiteX0" fmla="*/ 24001 w 47997"/>
                        <a:gd name="connsiteY0" fmla="*/ 64747 h 72047"/>
                        <a:gd name="connsiteX1" fmla="*/ 13092 w 47997"/>
                        <a:gd name="connsiteY1" fmla="*/ 57603 h 72047"/>
                        <a:gd name="connsiteX2" fmla="*/ 9446 w 47997"/>
                        <a:gd name="connsiteY2" fmla="*/ 36142 h 72047"/>
                        <a:gd name="connsiteX3" fmla="*/ 13092 w 47997"/>
                        <a:gd name="connsiteY3" fmla="*/ 14726 h 72047"/>
                        <a:gd name="connsiteX4" fmla="*/ 24001 w 47997"/>
                        <a:gd name="connsiteY4" fmla="*/ 7582 h 72047"/>
                        <a:gd name="connsiteX5" fmla="*/ 34955 w 47997"/>
                        <a:gd name="connsiteY5" fmla="*/ 14726 h 72047"/>
                        <a:gd name="connsiteX6" fmla="*/ 38616 w 47997"/>
                        <a:gd name="connsiteY6" fmla="*/ 36142 h 72047"/>
                        <a:gd name="connsiteX7" fmla="*/ 34955 w 47997"/>
                        <a:gd name="connsiteY7" fmla="*/ 57603 h 72047"/>
                        <a:gd name="connsiteX8" fmla="*/ 24001 w 47997"/>
                        <a:gd name="connsiteY8" fmla="*/ 64747 h 72047"/>
                        <a:gd name="connsiteX9" fmla="*/ 24001 w 47997"/>
                        <a:gd name="connsiteY9" fmla="*/ 72189 h 72047"/>
                        <a:gd name="connsiteX10" fmla="*/ 41845 w 47997"/>
                        <a:gd name="connsiteY10" fmla="*/ 62946 h 72047"/>
                        <a:gd name="connsiteX11" fmla="*/ 48007 w 47997"/>
                        <a:gd name="connsiteY11" fmla="*/ 36142 h 72047"/>
                        <a:gd name="connsiteX12" fmla="*/ 41845 w 47997"/>
                        <a:gd name="connsiteY12" fmla="*/ 9368 h 72047"/>
                        <a:gd name="connsiteX13" fmla="*/ 24001 w 47997"/>
                        <a:gd name="connsiteY13" fmla="*/ 141 h 72047"/>
                        <a:gd name="connsiteX14" fmla="*/ 6171 w 47997"/>
                        <a:gd name="connsiteY14" fmla="*/ 9368 h 72047"/>
                        <a:gd name="connsiteX15" fmla="*/ 10 w 47997"/>
                        <a:gd name="connsiteY15" fmla="*/ 36142 h 72047"/>
                        <a:gd name="connsiteX16" fmla="*/ 6171 w 47997"/>
                        <a:gd name="connsiteY16" fmla="*/ 62946 h 72047"/>
                        <a:gd name="connsiteX17" fmla="*/ 24001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1" y="64747"/>
                          </a:moveTo>
                          <a:cubicBezTo>
                            <a:pt x="19169" y="64747"/>
                            <a:pt x="15533" y="62366"/>
                            <a:pt x="13092" y="57603"/>
                          </a:cubicBezTo>
                          <a:cubicBezTo>
                            <a:pt x="10661" y="52851"/>
                            <a:pt x="9446" y="45697"/>
                            <a:pt x="9446" y="36142"/>
                          </a:cubicBezTo>
                          <a:cubicBezTo>
                            <a:pt x="9446" y="26627"/>
                            <a:pt x="10661" y="19488"/>
                            <a:pt x="13092" y="14726"/>
                          </a:cubicBezTo>
                          <a:cubicBezTo>
                            <a:pt x="15533" y="9963"/>
                            <a:pt x="19169" y="7582"/>
                            <a:pt x="24001" y="7582"/>
                          </a:cubicBezTo>
                          <a:cubicBezTo>
                            <a:pt x="28873" y="7582"/>
                            <a:pt x="32524" y="9963"/>
                            <a:pt x="34955" y="14726"/>
                          </a:cubicBezTo>
                          <a:cubicBezTo>
                            <a:pt x="37396" y="19488"/>
                            <a:pt x="38616" y="26627"/>
                            <a:pt x="38616" y="36142"/>
                          </a:cubicBezTo>
                          <a:cubicBezTo>
                            <a:pt x="38616" y="45697"/>
                            <a:pt x="37396" y="52851"/>
                            <a:pt x="34955" y="57603"/>
                          </a:cubicBezTo>
                          <a:cubicBezTo>
                            <a:pt x="32524" y="62366"/>
                            <a:pt x="28873" y="64747"/>
                            <a:pt x="24001" y="64747"/>
                          </a:cubicBezTo>
                          <a:close/>
                          <a:moveTo>
                            <a:pt x="24001" y="72189"/>
                          </a:moveTo>
                          <a:cubicBezTo>
                            <a:pt x="31790" y="72189"/>
                            <a:pt x="37738" y="69108"/>
                            <a:pt x="41845" y="62946"/>
                          </a:cubicBezTo>
                          <a:cubicBezTo>
                            <a:pt x="45953" y="56795"/>
                            <a:pt x="48007" y="47860"/>
                            <a:pt x="48007" y="36142"/>
                          </a:cubicBezTo>
                          <a:cubicBezTo>
                            <a:pt x="48007" y="24454"/>
                            <a:pt x="45953" y="15530"/>
                            <a:pt x="41845" y="9368"/>
                          </a:cubicBezTo>
                          <a:cubicBezTo>
                            <a:pt x="37738" y="3217"/>
                            <a:pt x="31790" y="141"/>
                            <a:pt x="24001" y="141"/>
                          </a:cubicBezTo>
                          <a:cubicBezTo>
                            <a:pt x="16222" y="141"/>
                            <a:pt x="10279" y="3217"/>
                            <a:pt x="6171" y="9368"/>
                          </a:cubicBezTo>
                          <a:cubicBezTo>
                            <a:pt x="2064" y="15530"/>
                            <a:pt x="10" y="24454"/>
                            <a:pt x="10" y="36142"/>
                          </a:cubicBezTo>
                          <a:cubicBezTo>
                            <a:pt x="10" y="47860"/>
                            <a:pt x="2064" y="56795"/>
                            <a:pt x="6171" y="62946"/>
                          </a:cubicBezTo>
                          <a:cubicBezTo>
                            <a:pt x="10279" y="69108"/>
                            <a:pt x="16222" y="72189"/>
                            <a:pt x="24001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" name="Freeform: Shape 433">
                      <a:extLst>
                        <a:ext uri="{FF2B5EF4-FFF2-40B4-BE49-F238E27FC236}">
                          <a16:creationId xmlns:a16="http://schemas.microsoft.com/office/drawing/2014/main" id="{25409A50-1181-4B08-9822-881E8516D8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67234" y="1651417"/>
                      <a:ext cx="47997" cy="72047"/>
                    </a:xfrm>
                    <a:custGeom>
                      <a:avLst/>
                      <a:gdLst>
                        <a:gd name="connsiteX0" fmla="*/ 24007 w 47997"/>
                        <a:gd name="connsiteY0" fmla="*/ 64747 h 72047"/>
                        <a:gd name="connsiteX1" fmla="*/ 13098 w 47997"/>
                        <a:gd name="connsiteY1" fmla="*/ 57603 h 72047"/>
                        <a:gd name="connsiteX2" fmla="*/ 9452 w 47997"/>
                        <a:gd name="connsiteY2" fmla="*/ 36142 h 72047"/>
                        <a:gd name="connsiteX3" fmla="*/ 13098 w 47997"/>
                        <a:gd name="connsiteY3" fmla="*/ 14726 h 72047"/>
                        <a:gd name="connsiteX4" fmla="*/ 24007 w 47997"/>
                        <a:gd name="connsiteY4" fmla="*/ 7582 h 72047"/>
                        <a:gd name="connsiteX5" fmla="*/ 34961 w 47997"/>
                        <a:gd name="connsiteY5" fmla="*/ 14726 h 72047"/>
                        <a:gd name="connsiteX6" fmla="*/ 38622 w 47997"/>
                        <a:gd name="connsiteY6" fmla="*/ 36142 h 72047"/>
                        <a:gd name="connsiteX7" fmla="*/ 34961 w 47997"/>
                        <a:gd name="connsiteY7" fmla="*/ 57603 h 72047"/>
                        <a:gd name="connsiteX8" fmla="*/ 24007 w 47997"/>
                        <a:gd name="connsiteY8" fmla="*/ 64747 h 72047"/>
                        <a:gd name="connsiteX9" fmla="*/ 24007 w 47997"/>
                        <a:gd name="connsiteY9" fmla="*/ 72189 h 72047"/>
                        <a:gd name="connsiteX10" fmla="*/ 41852 w 47997"/>
                        <a:gd name="connsiteY10" fmla="*/ 62946 h 72047"/>
                        <a:gd name="connsiteX11" fmla="*/ 48013 w 47997"/>
                        <a:gd name="connsiteY11" fmla="*/ 36142 h 72047"/>
                        <a:gd name="connsiteX12" fmla="*/ 41852 w 47997"/>
                        <a:gd name="connsiteY12" fmla="*/ 9368 h 72047"/>
                        <a:gd name="connsiteX13" fmla="*/ 24007 w 47997"/>
                        <a:gd name="connsiteY13" fmla="*/ 141 h 72047"/>
                        <a:gd name="connsiteX14" fmla="*/ 6178 w 47997"/>
                        <a:gd name="connsiteY14" fmla="*/ 9368 h 72047"/>
                        <a:gd name="connsiteX15" fmla="*/ 16 w 47997"/>
                        <a:gd name="connsiteY15" fmla="*/ 36142 h 72047"/>
                        <a:gd name="connsiteX16" fmla="*/ 6178 w 47997"/>
                        <a:gd name="connsiteY16" fmla="*/ 62946 h 72047"/>
                        <a:gd name="connsiteX17" fmla="*/ 24007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7" y="64747"/>
                          </a:moveTo>
                          <a:cubicBezTo>
                            <a:pt x="19175" y="64747"/>
                            <a:pt x="15539" y="62366"/>
                            <a:pt x="13098" y="57603"/>
                          </a:cubicBezTo>
                          <a:cubicBezTo>
                            <a:pt x="10667" y="52851"/>
                            <a:pt x="9452" y="45697"/>
                            <a:pt x="9452" y="36142"/>
                          </a:cubicBezTo>
                          <a:cubicBezTo>
                            <a:pt x="9452" y="26627"/>
                            <a:pt x="10667" y="19488"/>
                            <a:pt x="13098" y="14726"/>
                          </a:cubicBezTo>
                          <a:cubicBezTo>
                            <a:pt x="15539" y="9963"/>
                            <a:pt x="19175" y="7582"/>
                            <a:pt x="24007" y="7582"/>
                          </a:cubicBezTo>
                          <a:cubicBezTo>
                            <a:pt x="28879" y="7582"/>
                            <a:pt x="32530" y="9963"/>
                            <a:pt x="34961" y="14726"/>
                          </a:cubicBezTo>
                          <a:cubicBezTo>
                            <a:pt x="37402" y="19488"/>
                            <a:pt x="38622" y="26627"/>
                            <a:pt x="38622" y="36142"/>
                          </a:cubicBezTo>
                          <a:cubicBezTo>
                            <a:pt x="38622" y="45697"/>
                            <a:pt x="37402" y="52851"/>
                            <a:pt x="34961" y="57603"/>
                          </a:cubicBezTo>
                          <a:cubicBezTo>
                            <a:pt x="32530" y="62366"/>
                            <a:pt x="28879" y="64747"/>
                            <a:pt x="24007" y="64747"/>
                          </a:cubicBezTo>
                          <a:close/>
                          <a:moveTo>
                            <a:pt x="24007" y="72189"/>
                          </a:moveTo>
                          <a:cubicBezTo>
                            <a:pt x="31796" y="72189"/>
                            <a:pt x="37744" y="69108"/>
                            <a:pt x="41852" y="62946"/>
                          </a:cubicBezTo>
                          <a:cubicBezTo>
                            <a:pt x="45959" y="56795"/>
                            <a:pt x="48013" y="47860"/>
                            <a:pt x="48013" y="36142"/>
                          </a:cubicBezTo>
                          <a:cubicBezTo>
                            <a:pt x="48013" y="24454"/>
                            <a:pt x="45959" y="15530"/>
                            <a:pt x="41852" y="9368"/>
                          </a:cubicBezTo>
                          <a:cubicBezTo>
                            <a:pt x="37744" y="3217"/>
                            <a:pt x="31796" y="141"/>
                            <a:pt x="24007" y="141"/>
                          </a:cubicBezTo>
                          <a:cubicBezTo>
                            <a:pt x="16229" y="141"/>
                            <a:pt x="10285" y="3217"/>
                            <a:pt x="6178" y="9368"/>
                          </a:cubicBezTo>
                          <a:cubicBezTo>
                            <a:pt x="2070" y="15530"/>
                            <a:pt x="16" y="24454"/>
                            <a:pt x="16" y="36142"/>
                          </a:cubicBezTo>
                          <a:cubicBezTo>
                            <a:pt x="16" y="47860"/>
                            <a:pt x="2070" y="56795"/>
                            <a:pt x="6178" y="62946"/>
                          </a:cubicBezTo>
                          <a:cubicBezTo>
                            <a:pt x="10285" y="69108"/>
                            <a:pt x="16229" y="72189"/>
                            <a:pt x="24007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5" name="Freeform: Shape 434">
                      <a:extLst>
                        <a:ext uri="{FF2B5EF4-FFF2-40B4-BE49-F238E27FC236}">
                          <a16:creationId xmlns:a16="http://schemas.microsoft.com/office/drawing/2014/main" id="{1834B933-F505-4E64-AA64-F47D5466F8F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27835" y="1651417"/>
                      <a:ext cx="47997" cy="72047"/>
                    </a:xfrm>
                    <a:custGeom>
                      <a:avLst/>
                      <a:gdLst>
                        <a:gd name="connsiteX0" fmla="*/ 24014 w 47997"/>
                        <a:gd name="connsiteY0" fmla="*/ 64747 h 72047"/>
                        <a:gd name="connsiteX1" fmla="*/ 13105 w 47997"/>
                        <a:gd name="connsiteY1" fmla="*/ 57603 h 72047"/>
                        <a:gd name="connsiteX2" fmla="*/ 9458 w 47997"/>
                        <a:gd name="connsiteY2" fmla="*/ 36142 h 72047"/>
                        <a:gd name="connsiteX3" fmla="*/ 13105 w 47997"/>
                        <a:gd name="connsiteY3" fmla="*/ 14726 h 72047"/>
                        <a:gd name="connsiteX4" fmla="*/ 24014 w 47997"/>
                        <a:gd name="connsiteY4" fmla="*/ 7582 h 72047"/>
                        <a:gd name="connsiteX5" fmla="*/ 34967 w 47997"/>
                        <a:gd name="connsiteY5" fmla="*/ 14726 h 72047"/>
                        <a:gd name="connsiteX6" fmla="*/ 38629 w 47997"/>
                        <a:gd name="connsiteY6" fmla="*/ 36142 h 72047"/>
                        <a:gd name="connsiteX7" fmla="*/ 34967 w 47997"/>
                        <a:gd name="connsiteY7" fmla="*/ 57603 h 72047"/>
                        <a:gd name="connsiteX8" fmla="*/ 24014 w 47997"/>
                        <a:gd name="connsiteY8" fmla="*/ 64747 h 72047"/>
                        <a:gd name="connsiteX9" fmla="*/ 24014 w 47997"/>
                        <a:gd name="connsiteY9" fmla="*/ 72189 h 72047"/>
                        <a:gd name="connsiteX10" fmla="*/ 41858 w 47997"/>
                        <a:gd name="connsiteY10" fmla="*/ 62946 h 72047"/>
                        <a:gd name="connsiteX11" fmla="*/ 48020 w 47997"/>
                        <a:gd name="connsiteY11" fmla="*/ 36142 h 72047"/>
                        <a:gd name="connsiteX12" fmla="*/ 41858 w 47997"/>
                        <a:gd name="connsiteY12" fmla="*/ 9368 h 72047"/>
                        <a:gd name="connsiteX13" fmla="*/ 24014 w 47997"/>
                        <a:gd name="connsiteY13" fmla="*/ 141 h 72047"/>
                        <a:gd name="connsiteX14" fmla="*/ 6184 w 47997"/>
                        <a:gd name="connsiteY14" fmla="*/ 9368 h 72047"/>
                        <a:gd name="connsiteX15" fmla="*/ 23 w 47997"/>
                        <a:gd name="connsiteY15" fmla="*/ 36142 h 72047"/>
                        <a:gd name="connsiteX16" fmla="*/ 6184 w 47997"/>
                        <a:gd name="connsiteY16" fmla="*/ 62946 h 72047"/>
                        <a:gd name="connsiteX17" fmla="*/ 24014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14" y="64747"/>
                          </a:moveTo>
                          <a:cubicBezTo>
                            <a:pt x="19182" y="64747"/>
                            <a:pt x="15545" y="62366"/>
                            <a:pt x="13105" y="57603"/>
                          </a:cubicBezTo>
                          <a:cubicBezTo>
                            <a:pt x="10674" y="52851"/>
                            <a:pt x="9458" y="45697"/>
                            <a:pt x="9458" y="36142"/>
                          </a:cubicBezTo>
                          <a:cubicBezTo>
                            <a:pt x="9458" y="26627"/>
                            <a:pt x="10674" y="19488"/>
                            <a:pt x="13105" y="14726"/>
                          </a:cubicBezTo>
                          <a:cubicBezTo>
                            <a:pt x="15545" y="9963"/>
                            <a:pt x="19182" y="7582"/>
                            <a:pt x="24014" y="7582"/>
                          </a:cubicBezTo>
                          <a:cubicBezTo>
                            <a:pt x="28885" y="7582"/>
                            <a:pt x="32537" y="9963"/>
                            <a:pt x="34967" y="14726"/>
                          </a:cubicBezTo>
                          <a:cubicBezTo>
                            <a:pt x="37408" y="19488"/>
                            <a:pt x="38629" y="26627"/>
                            <a:pt x="38629" y="36142"/>
                          </a:cubicBezTo>
                          <a:cubicBezTo>
                            <a:pt x="38629" y="45697"/>
                            <a:pt x="37408" y="52851"/>
                            <a:pt x="34967" y="57603"/>
                          </a:cubicBezTo>
                          <a:cubicBezTo>
                            <a:pt x="32537" y="62366"/>
                            <a:pt x="28885" y="64747"/>
                            <a:pt x="24014" y="64747"/>
                          </a:cubicBezTo>
                          <a:close/>
                          <a:moveTo>
                            <a:pt x="24014" y="72189"/>
                          </a:moveTo>
                          <a:cubicBezTo>
                            <a:pt x="31802" y="72189"/>
                            <a:pt x="37750" y="69108"/>
                            <a:pt x="41858" y="62946"/>
                          </a:cubicBezTo>
                          <a:cubicBezTo>
                            <a:pt x="45966" y="56795"/>
                            <a:pt x="48020" y="47860"/>
                            <a:pt x="48020" y="36142"/>
                          </a:cubicBezTo>
                          <a:cubicBezTo>
                            <a:pt x="48020" y="24454"/>
                            <a:pt x="45966" y="15530"/>
                            <a:pt x="41858" y="9368"/>
                          </a:cubicBezTo>
                          <a:cubicBezTo>
                            <a:pt x="37750" y="3217"/>
                            <a:pt x="31802" y="141"/>
                            <a:pt x="24014" y="141"/>
                          </a:cubicBezTo>
                          <a:cubicBezTo>
                            <a:pt x="16235" y="141"/>
                            <a:pt x="10292" y="3217"/>
                            <a:pt x="6184" y="9368"/>
                          </a:cubicBezTo>
                          <a:cubicBezTo>
                            <a:pt x="2076" y="15530"/>
                            <a:pt x="23" y="24454"/>
                            <a:pt x="23" y="36142"/>
                          </a:cubicBezTo>
                          <a:cubicBezTo>
                            <a:pt x="23" y="47860"/>
                            <a:pt x="2076" y="56795"/>
                            <a:pt x="6184" y="62946"/>
                          </a:cubicBezTo>
                          <a:cubicBezTo>
                            <a:pt x="10292" y="69108"/>
                            <a:pt x="16235" y="72189"/>
                            <a:pt x="24014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6" name="Freeform: Shape 435">
                      <a:extLst>
                        <a:ext uri="{FF2B5EF4-FFF2-40B4-BE49-F238E27FC236}">
                          <a16:creationId xmlns:a16="http://schemas.microsoft.com/office/drawing/2014/main" id="{6D0EF7A6-2D5B-4E36-8C88-0D6A078C00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8436" y="1651417"/>
                      <a:ext cx="47997" cy="72047"/>
                    </a:xfrm>
                    <a:custGeom>
                      <a:avLst/>
                      <a:gdLst>
                        <a:gd name="connsiteX0" fmla="*/ 24020 w 47997"/>
                        <a:gd name="connsiteY0" fmla="*/ 64747 h 72047"/>
                        <a:gd name="connsiteX1" fmla="*/ 13111 w 47997"/>
                        <a:gd name="connsiteY1" fmla="*/ 57603 h 72047"/>
                        <a:gd name="connsiteX2" fmla="*/ 9465 w 47997"/>
                        <a:gd name="connsiteY2" fmla="*/ 36142 h 72047"/>
                        <a:gd name="connsiteX3" fmla="*/ 13111 w 47997"/>
                        <a:gd name="connsiteY3" fmla="*/ 14726 h 72047"/>
                        <a:gd name="connsiteX4" fmla="*/ 24020 w 47997"/>
                        <a:gd name="connsiteY4" fmla="*/ 7582 h 72047"/>
                        <a:gd name="connsiteX5" fmla="*/ 34974 w 47997"/>
                        <a:gd name="connsiteY5" fmla="*/ 14726 h 72047"/>
                        <a:gd name="connsiteX6" fmla="*/ 38635 w 47997"/>
                        <a:gd name="connsiteY6" fmla="*/ 36142 h 72047"/>
                        <a:gd name="connsiteX7" fmla="*/ 34974 w 47997"/>
                        <a:gd name="connsiteY7" fmla="*/ 57603 h 72047"/>
                        <a:gd name="connsiteX8" fmla="*/ 24020 w 47997"/>
                        <a:gd name="connsiteY8" fmla="*/ 64747 h 72047"/>
                        <a:gd name="connsiteX9" fmla="*/ 24020 w 47997"/>
                        <a:gd name="connsiteY9" fmla="*/ 72189 h 72047"/>
                        <a:gd name="connsiteX10" fmla="*/ 41865 w 47997"/>
                        <a:gd name="connsiteY10" fmla="*/ 62946 h 72047"/>
                        <a:gd name="connsiteX11" fmla="*/ 48026 w 47997"/>
                        <a:gd name="connsiteY11" fmla="*/ 36142 h 72047"/>
                        <a:gd name="connsiteX12" fmla="*/ 41865 w 47997"/>
                        <a:gd name="connsiteY12" fmla="*/ 9368 h 72047"/>
                        <a:gd name="connsiteX13" fmla="*/ 24020 w 47997"/>
                        <a:gd name="connsiteY13" fmla="*/ 141 h 72047"/>
                        <a:gd name="connsiteX14" fmla="*/ 6190 w 47997"/>
                        <a:gd name="connsiteY14" fmla="*/ 9368 h 72047"/>
                        <a:gd name="connsiteX15" fmla="*/ 29 w 47997"/>
                        <a:gd name="connsiteY15" fmla="*/ 36142 h 72047"/>
                        <a:gd name="connsiteX16" fmla="*/ 6190 w 47997"/>
                        <a:gd name="connsiteY16" fmla="*/ 62946 h 72047"/>
                        <a:gd name="connsiteX17" fmla="*/ 24020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0" y="64747"/>
                          </a:moveTo>
                          <a:cubicBezTo>
                            <a:pt x="19188" y="64747"/>
                            <a:pt x="15552" y="62366"/>
                            <a:pt x="13111" y="57603"/>
                          </a:cubicBezTo>
                          <a:cubicBezTo>
                            <a:pt x="10680" y="52851"/>
                            <a:pt x="9465" y="45697"/>
                            <a:pt x="9465" y="36142"/>
                          </a:cubicBezTo>
                          <a:cubicBezTo>
                            <a:pt x="9465" y="26627"/>
                            <a:pt x="10680" y="19488"/>
                            <a:pt x="13111" y="14726"/>
                          </a:cubicBezTo>
                          <a:cubicBezTo>
                            <a:pt x="15552" y="9963"/>
                            <a:pt x="19188" y="7582"/>
                            <a:pt x="24020" y="7582"/>
                          </a:cubicBezTo>
                          <a:cubicBezTo>
                            <a:pt x="28892" y="7582"/>
                            <a:pt x="32543" y="9963"/>
                            <a:pt x="34974" y="14726"/>
                          </a:cubicBezTo>
                          <a:cubicBezTo>
                            <a:pt x="37415" y="19488"/>
                            <a:pt x="38635" y="26627"/>
                            <a:pt x="38635" y="36142"/>
                          </a:cubicBezTo>
                          <a:cubicBezTo>
                            <a:pt x="38635" y="45697"/>
                            <a:pt x="37415" y="52851"/>
                            <a:pt x="34974" y="57603"/>
                          </a:cubicBezTo>
                          <a:cubicBezTo>
                            <a:pt x="32543" y="62366"/>
                            <a:pt x="28892" y="64747"/>
                            <a:pt x="24020" y="64747"/>
                          </a:cubicBezTo>
                          <a:close/>
                          <a:moveTo>
                            <a:pt x="24020" y="72189"/>
                          </a:moveTo>
                          <a:cubicBezTo>
                            <a:pt x="31809" y="72189"/>
                            <a:pt x="37757" y="69108"/>
                            <a:pt x="41865" y="62946"/>
                          </a:cubicBezTo>
                          <a:cubicBezTo>
                            <a:pt x="45972" y="56795"/>
                            <a:pt x="48026" y="47860"/>
                            <a:pt x="48026" y="36142"/>
                          </a:cubicBezTo>
                          <a:cubicBezTo>
                            <a:pt x="48026" y="24454"/>
                            <a:pt x="45972" y="15530"/>
                            <a:pt x="41865" y="9368"/>
                          </a:cubicBezTo>
                          <a:cubicBezTo>
                            <a:pt x="37757" y="3217"/>
                            <a:pt x="31809" y="141"/>
                            <a:pt x="24020" y="141"/>
                          </a:cubicBezTo>
                          <a:cubicBezTo>
                            <a:pt x="16241" y="141"/>
                            <a:pt x="10298" y="3217"/>
                            <a:pt x="6190" y="9368"/>
                          </a:cubicBezTo>
                          <a:cubicBezTo>
                            <a:pt x="2083" y="15530"/>
                            <a:pt x="29" y="24454"/>
                            <a:pt x="29" y="36142"/>
                          </a:cubicBezTo>
                          <a:cubicBezTo>
                            <a:pt x="29" y="47860"/>
                            <a:pt x="2083" y="56795"/>
                            <a:pt x="6190" y="62946"/>
                          </a:cubicBezTo>
                          <a:cubicBezTo>
                            <a:pt x="10298" y="69108"/>
                            <a:pt x="16241" y="72189"/>
                            <a:pt x="24020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7" name="Freeform: Shape 436">
                      <a:extLst>
                        <a:ext uri="{FF2B5EF4-FFF2-40B4-BE49-F238E27FC236}">
                          <a16:creationId xmlns:a16="http://schemas.microsoft.com/office/drawing/2014/main" id="{0473191A-F5EE-4F85-B027-0E72BA6042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49037" y="1651417"/>
                      <a:ext cx="47997" cy="72047"/>
                    </a:xfrm>
                    <a:custGeom>
                      <a:avLst/>
                      <a:gdLst>
                        <a:gd name="connsiteX0" fmla="*/ 24026 w 47997"/>
                        <a:gd name="connsiteY0" fmla="*/ 64747 h 72047"/>
                        <a:gd name="connsiteX1" fmla="*/ 13117 w 47997"/>
                        <a:gd name="connsiteY1" fmla="*/ 57603 h 72047"/>
                        <a:gd name="connsiteX2" fmla="*/ 9471 w 47997"/>
                        <a:gd name="connsiteY2" fmla="*/ 36142 h 72047"/>
                        <a:gd name="connsiteX3" fmla="*/ 13117 w 47997"/>
                        <a:gd name="connsiteY3" fmla="*/ 14726 h 72047"/>
                        <a:gd name="connsiteX4" fmla="*/ 24026 w 47997"/>
                        <a:gd name="connsiteY4" fmla="*/ 7582 h 72047"/>
                        <a:gd name="connsiteX5" fmla="*/ 34980 w 47997"/>
                        <a:gd name="connsiteY5" fmla="*/ 14726 h 72047"/>
                        <a:gd name="connsiteX6" fmla="*/ 38641 w 47997"/>
                        <a:gd name="connsiteY6" fmla="*/ 36142 h 72047"/>
                        <a:gd name="connsiteX7" fmla="*/ 34980 w 47997"/>
                        <a:gd name="connsiteY7" fmla="*/ 57603 h 72047"/>
                        <a:gd name="connsiteX8" fmla="*/ 24026 w 47997"/>
                        <a:gd name="connsiteY8" fmla="*/ 64747 h 72047"/>
                        <a:gd name="connsiteX9" fmla="*/ 24026 w 47997"/>
                        <a:gd name="connsiteY9" fmla="*/ 72189 h 72047"/>
                        <a:gd name="connsiteX10" fmla="*/ 41871 w 47997"/>
                        <a:gd name="connsiteY10" fmla="*/ 62946 h 72047"/>
                        <a:gd name="connsiteX11" fmla="*/ 48032 w 47997"/>
                        <a:gd name="connsiteY11" fmla="*/ 36142 h 72047"/>
                        <a:gd name="connsiteX12" fmla="*/ 41871 w 47997"/>
                        <a:gd name="connsiteY12" fmla="*/ 9368 h 72047"/>
                        <a:gd name="connsiteX13" fmla="*/ 24026 w 47997"/>
                        <a:gd name="connsiteY13" fmla="*/ 141 h 72047"/>
                        <a:gd name="connsiteX14" fmla="*/ 6197 w 47997"/>
                        <a:gd name="connsiteY14" fmla="*/ 9368 h 72047"/>
                        <a:gd name="connsiteX15" fmla="*/ 35 w 47997"/>
                        <a:gd name="connsiteY15" fmla="*/ 36142 h 72047"/>
                        <a:gd name="connsiteX16" fmla="*/ 6197 w 47997"/>
                        <a:gd name="connsiteY16" fmla="*/ 62946 h 72047"/>
                        <a:gd name="connsiteX17" fmla="*/ 24026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6" y="64747"/>
                          </a:moveTo>
                          <a:cubicBezTo>
                            <a:pt x="19194" y="64747"/>
                            <a:pt x="15558" y="62366"/>
                            <a:pt x="13117" y="57603"/>
                          </a:cubicBezTo>
                          <a:cubicBezTo>
                            <a:pt x="10686" y="52851"/>
                            <a:pt x="9471" y="45697"/>
                            <a:pt x="9471" y="36142"/>
                          </a:cubicBezTo>
                          <a:cubicBezTo>
                            <a:pt x="9471" y="26627"/>
                            <a:pt x="10686" y="19488"/>
                            <a:pt x="13117" y="14726"/>
                          </a:cubicBezTo>
                          <a:cubicBezTo>
                            <a:pt x="15558" y="9963"/>
                            <a:pt x="19194" y="7582"/>
                            <a:pt x="24026" y="7582"/>
                          </a:cubicBezTo>
                          <a:cubicBezTo>
                            <a:pt x="28898" y="7582"/>
                            <a:pt x="32549" y="9963"/>
                            <a:pt x="34980" y="14726"/>
                          </a:cubicBezTo>
                          <a:cubicBezTo>
                            <a:pt x="37421" y="19488"/>
                            <a:pt x="38641" y="26627"/>
                            <a:pt x="38641" y="36142"/>
                          </a:cubicBezTo>
                          <a:cubicBezTo>
                            <a:pt x="38641" y="45697"/>
                            <a:pt x="37421" y="52851"/>
                            <a:pt x="34980" y="57603"/>
                          </a:cubicBezTo>
                          <a:cubicBezTo>
                            <a:pt x="32549" y="62366"/>
                            <a:pt x="28898" y="64747"/>
                            <a:pt x="24026" y="64747"/>
                          </a:cubicBezTo>
                          <a:close/>
                          <a:moveTo>
                            <a:pt x="24026" y="72189"/>
                          </a:moveTo>
                          <a:cubicBezTo>
                            <a:pt x="31815" y="72189"/>
                            <a:pt x="37763" y="69108"/>
                            <a:pt x="41871" y="62946"/>
                          </a:cubicBezTo>
                          <a:cubicBezTo>
                            <a:pt x="45979" y="56795"/>
                            <a:pt x="48032" y="47860"/>
                            <a:pt x="48032" y="36142"/>
                          </a:cubicBezTo>
                          <a:cubicBezTo>
                            <a:pt x="48032" y="24454"/>
                            <a:pt x="45979" y="15530"/>
                            <a:pt x="41871" y="9368"/>
                          </a:cubicBezTo>
                          <a:cubicBezTo>
                            <a:pt x="37763" y="3217"/>
                            <a:pt x="31815" y="141"/>
                            <a:pt x="24026" y="141"/>
                          </a:cubicBezTo>
                          <a:cubicBezTo>
                            <a:pt x="16248" y="141"/>
                            <a:pt x="10304" y="3217"/>
                            <a:pt x="6197" y="9368"/>
                          </a:cubicBezTo>
                          <a:cubicBezTo>
                            <a:pt x="2089" y="15530"/>
                            <a:pt x="35" y="24454"/>
                            <a:pt x="35" y="36142"/>
                          </a:cubicBezTo>
                          <a:cubicBezTo>
                            <a:pt x="35" y="47860"/>
                            <a:pt x="2089" y="56795"/>
                            <a:pt x="6197" y="62946"/>
                          </a:cubicBezTo>
                          <a:cubicBezTo>
                            <a:pt x="10304" y="69108"/>
                            <a:pt x="16248" y="72189"/>
                            <a:pt x="24026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Freeform: Shape 437">
                      <a:extLst>
                        <a:ext uri="{FF2B5EF4-FFF2-40B4-BE49-F238E27FC236}">
                          <a16:creationId xmlns:a16="http://schemas.microsoft.com/office/drawing/2014/main" id="{FE8894CF-2176-4F04-A427-E739C9F4D4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9638" y="1651417"/>
                      <a:ext cx="47997" cy="72047"/>
                    </a:xfrm>
                    <a:custGeom>
                      <a:avLst/>
                      <a:gdLst>
                        <a:gd name="connsiteX0" fmla="*/ 24033 w 47997"/>
                        <a:gd name="connsiteY0" fmla="*/ 64747 h 72047"/>
                        <a:gd name="connsiteX1" fmla="*/ 13124 w 47997"/>
                        <a:gd name="connsiteY1" fmla="*/ 57603 h 72047"/>
                        <a:gd name="connsiteX2" fmla="*/ 9477 w 47997"/>
                        <a:gd name="connsiteY2" fmla="*/ 36142 h 72047"/>
                        <a:gd name="connsiteX3" fmla="*/ 13124 w 47997"/>
                        <a:gd name="connsiteY3" fmla="*/ 14726 h 72047"/>
                        <a:gd name="connsiteX4" fmla="*/ 24033 w 47997"/>
                        <a:gd name="connsiteY4" fmla="*/ 7582 h 72047"/>
                        <a:gd name="connsiteX5" fmla="*/ 34986 w 47997"/>
                        <a:gd name="connsiteY5" fmla="*/ 14726 h 72047"/>
                        <a:gd name="connsiteX6" fmla="*/ 38648 w 47997"/>
                        <a:gd name="connsiteY6" fmla="*/ 36142 h 72047"/>
                        <a:gd name="connsiteX7" fmla="*/ 34986 w 47997"/>
                        <a:gd name="connsiteY7" fmla="*/ 57603 h 72047"/>
                        <a:gd name="connsiteX8" fmla="*/ 24033 w 47997"/>
                        <a:gd name="connsiteY8" fmla="*/ 64747 h 72047"/>
                        <a:gd name="connsiteX9" fmla="*/ 24033 w 47997"/>
                        <a:gd name="connsiteY9" fmla="*/ 72189 h 72047"/>
                        <a:gd name="connsiteX10" fmla="*/ 41877 w 47997"/>
                        <a:gd name="connsiteY10" fmla="*/ 62946 h 72047"/>
                        <a:gd name="connsiteX11" fmla="*/ 48039 w 47997"/>
                        <a:gd name="connsiteY11" fmla="*/ 36142 h 72047"/>
                        <a:gd name="connsiteX12" fmla="*/ 41877 w 47997"/>
                        <a:gd name="connsiteY12" fmla="*/ 9368 h 72047"/>
                        <a:gd name="connsiteX13" fmla="*/ 24033 w 47997"/>
                        <a:gd name="connsiteY13" fmla="*/ 141 h 72047"/>
                        <a:gd name="connsiteX14" fmla="*/ 6203 w 47997"/>
                        <a:gd name="connsiteY14" fmla="*/ 9368 h 72047"/>
                        <a:gd name="connsiteX15" fmla="*/ 42 w 47997"/>
                        <a:gd name="connsiteY15" fmla="*/ 36142 h 72047"/>
                        <a:gd name="connsiteX16" fmla="*/ 6203 w 47997"/>
                        <a:gd name="connsiteY16" fmla="*/ 62946 h 72047"/>
                        <a:gd name="connsiteX17" fmla="*/ 24033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3" y="64747"/>
                          </a:moveTo>
                          <a:cubicBezTo>
                            <a:pt x="19201" y="64747"/>
                            <a:pt x="15564" y="62366"/>
                            <a:pt x="13124" y="57603"/>
                          </a:cubicBezTo>
                          <a:cubicBezTo>
                            <a:pt x="10693" y="52851"/>
                            <a:pt x="9477" y="45697"/>
                            <a:pt x="9477" y="36142"/>
                          </a:cubicBezTo>
                          <a:cubicBezTo>
                            <a:pt x="9477" y="26627"/>
                            <a:pt x="10693" y="19488"/>
                            <a:pt x="13124" y="14726"/>
                          </a:cubicBezTo>
                          <a:cubicBezTo>
                            <a:pt x="15564" y="9963"/>
                            <a:pt x="19201" y="7582"/>
                            <a:pt x="24033" y="7582"/>
                          </a:cubicBezTo>
                          <a:cubicBezTo>
                            <a:pt x="28904" y="7582"/>
                            <a:pt x="32556" y="9963"/>
                            <a:pt x="34986" y="14726"/>
                          </a:cubicBezTo>
                          <a:cubicBezTo>
                            <a:pt x="37427" y="19488"/>
                            <a:pt x="38648" y="26627"/>
                            <a:pt x="38648" y="36142"/>
                          </a:cubicBezTo>
                          <a:cubicBezTo>
                            <a:pt x="38648" y="45697"/>
                            <a:pt x="37427" y="52851"/>
                            <a:pt x="34986" y="57603"/>
                          </a:cubicBezTo>
                          <a:cubicBezTo>
                            <a:pt x="32556" y="62366"/>
                            <a:pt x="28904" y="64747"/>
                            <a:pt x="24033" y="64747"/>
                          </a:cubicBezTo>
                          <a:close/>
                          <a:moveTo>
                            <a:pt x="24033" y="72189"/>
                          </a:moveTo>
                          <a:cubicBezTo>
                            <a:pt x="31821" y="72189"/>
                            <a:pt x="37770" y="69108"/>
                            <a:pt x="41877" y="62946"/>
                          </a:cubicBezTo>
                          <a:cubicBezTo>
                            <a:pt x="45985" y="56795"/>
                            <a:pt x="48039" y="47860"/>
                            <a:pt x="48039" y="36142"/>
                          </a:cubicBezTo>
                          <a:cubicBezTo>
                            <a:pt x="48039" y="24454"/>
                            <a:pt x="45985" y="15530"/>
                            <a:pt x="41877" y="9368"/>
                          </a:cubicBezTo>
                          <a:cubicBezTo>
                            <a:pt x="37770" y="3217"/>
                            <a:pt x="31821" y="141"/>
                            <a:pt x="24033" y="141"/>
                          </a:cubicBezTo>
                          <a:cubicBezTo>
                            <a:pt x="16254" y="141"/>
                            <a:pt x="10311" y="3217"/>
                            <a:pt x="6203" y="9368"/>
                          </a:cubicBezTo>
                          <a:cubicBezTo>
                            <a:pt x="2095" y="15530"/>
                            <a:pt x="42" y="24454"/>
                            <a:pt x="42" y="36142"/>
                          </a:cubicBezTo>
                          <a:cubicBezTo>
                            <a:pt x="42" y="47860"/>
                            <a:pt x="2095" y="56795"/>
                            <a:pt x="6203" y="62946"/>
                          </a:cubicBezTo>
                          <a:cubicBezTo>
                            <a:pt x="10311" y="69108"/>
                            <a:pt x="16254" y="72189"/>
                            <a:pt x="24033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" name="Freeform: Shape 438">
                      <a:extLst>
                        <a:ext uri="{FF2B5EF4-FFF2-40B4-BE49-F238E27FC236}">
                          <a16:creationId xmlns:a16="http://schemas.microsoft.com/office/drawing/2014/main" id="{3341C8AF-4CFE-4C95-B984-750854D1229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239" y="1651417"/>
                      <a:ext cx="47997" cy="72047"/>
                    </a:xfrm>
                    <a:custGeom>
                      <a:avLst/>
                      <a:gdLst>
                        <a:gd name="connsiteX0" fmla="*/ 24039 w 47997"/>
                        <a:gd name="connsiteY0" fmla="*/ 64747 h 72047"/>
                        <a:gd name="connsiteX1" fmla="*/ 13130 w 47997"/>
                        <a:gd name="connsiteY1" fmla="*/ 57603 h 72047"/>
                        <a:gd name="connsiteX2" fmla="*/ 9484 w 47997"/>
                        <a:gd name="connsiteY2" fmla="*/ 36142 h 72047"/>
                        <a:gd name="connsiteX3" fmla="*/ 13130 w 47997"/>
                        <a:gd name="connsiteY3" fmla="*/ 14726 h 72047"/>
                        <a:gd name="connsiteX4" fmla="*/ 24039 w 47997"/>
                        <a:gd name="connsiteY4" fmla="*/ 7582 h 72047"/>
                        <a:gd name="connsiteX5" fmla="*/ 34993 w 47997"/>
                        <a:gd name="connsiteY5" fmla="*/ 14726 h 72047"/>
                        <a:gd name="connsiteX6" fmla="*/ 38654 w 47997"/>
                        <a:gd name="connsiteY6" fmla="*/ 36142 h 72047"/>
                        <a:gd name="connsiteX7" fmla="*/ 34993 w 47997"/>
                        <a:gd name="connsiteY7" fmla="*/ 57603 h 72047"/>
                        <a:gd name="connsiteX8" fmla="*/ 24039 w 47997"/>
                        <a:gd name="connsiteY8" fmla="*/ 64747 h 72047"/>
                        <a:gd name="connsiteX9" fmla="*/ 24039 w 47997"/>
                        <a:gd name="connsiteY9" fmla="*/ 72189 h 72047"/>
                        <a:gd name="connsiteX10" fmla="*/ 41884 w 47997"/>
                        <a:gd name="connsiteY10" fmla="*/ 62946 h 72047"/>
                        <a:gd name="connsiteX11" fmla="*/ 48045 w 47997"/>
                        <a:gd name="connsiteY11" fmla="*/ 36142 h 72047"/>
                        <a:gd name="connsiteX12" fmla="*/ 41884 w 47997"/>
                        <a:gd name="connsiteY12" fmla="*/ 9368 h 72047"/>
                        <a:gd name="connsiteX13" fmla="*/ 24039 w 47997"/>
                        <a:gd name="connsiteY13" fmla="*/ 141 h 72047"/>
                        <a:gd name="connsiteX14" fmla="*/ 6210 w 47997"/>
                        <a:gd name="connsiteY14" fmla="*/ 9368 h 72047"/>
                        <a:gd name="connsiteX15" fmla="*/ 48 w 47997"/>
                        <a:gd name="connsiteY15" fmla="*/ 36142 h 72047"/>
                        <a:gd name="connsiteX16" fmla="*/ 6210 w 47997"/>
                        <a:gd name="connsiteY16" fmla="*/ 62946 h 72047"/>
                        <a:gd name="connsiteX17" fmla="*/ 24039 w 47997"/>
                        <a:gd name="connsiteY17" fmla="*/ 72189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9" y="64747"/>
                          </a:moveTo>
                          <a:cubicBezTo>
                            <a:pt x="19207" y="64747"/>
                            <a:pt x="15571" y="62366"/>
                            <a:pt x="13130" y="57603"/>
                          </a:cubicBezTo>
                          <a:cubicBezTo>
                            <a:pt x="10699" y="52851"/>
                            <a:pt x="9484" y="45697"/>
                            <a:pt x="9484" y="36142"/>
                          </a:cubicBezTo>
                          <a:cubicBezTo>
                            <a:pt x="9484" y="26627"/>
                            <a:pt x="10699" y="19488"/>
                            <a:pt x="13130" y="14726"/>
                          </a:cubicBezTo>
                          <a:cubicBezTo>
                            <a:pt x="15571" y="9963"/>
                            <a:pt x="19207" y="7582"/>
                            <a:pt x="24039" y="7582"/>
                          </a:cubicBezTo>
                          <a:cubicBezTo>
                            <a:pt x="28911" y="7582"/>
                            <a:pt x="32562" y="9963"/>
                            <a:pt x="34993" y="14726"/>
                          </a:cubicBezTo>
                          <a:cubicBezTo>
                            <a:pt x="37434" y="19488"/>
                            <a:pt x="38654" y="26627"/>
                            <a:pt x="38654" y="36142"/>
                          </a:cubicBezTo>
                          <a:cubicBezTo>
                            <a:pt x="38654" y="45697"/>
                            <a:pt x="37434" y="52851"/>
                            <a:pt x="34993" y="57603"/>
                          </a:cubicBezTo>
                          <a:cubicBezTo>
                            <a:pt x="32562" y="62366"/>
                            <a:pt x="28911" y="64747"/>
                            <a:pt x="24039" y="64747"/>
                          </a:cubicBezTo>
                          <a:close/>
                          <a:moveTo>
                            <a:pt x="24039" y="72189"/>
                          </a:moveTo>
                          <a:cubicBezTo>
                            <a:pt x="31828" y="72189"/>
                            <a:pt x="37776" y="69108"/>
                            <a:pt x="41884" y="62946"/>
                          </a:cubicBezTo>
                          <a:cubicBezTo>
                            <a:pt x="45991" y="56795"/>
                            <a:pt x="48045" y="47860"/>
                            <a:pt x="48045" y="36142"/>
                          </a:cubicBezTo>
                          <a:cubicBezTo>
                            <a:pt x="48045" y="24454"/>
                            <a:pt x="45991" y="15530"/>
                            <a:pt x="41884" y="9368"/>
                          </a:cubicBezTo>
                          <a:cubicBezTo>
                            <a:pt x="37776" y="3217"/>
                            <a:pt x="31828" y="141"/>
                            <a:pt x="24039" y="141"/>
                          </a:cubicBezTo>
                          <a:cubicBezTo>
                            <a:pt x="16260" y="141"/>
                            <a:pt x="10317" y="3217"/>
                            <a:pt x="6210" y="9368"/>
                          </a:cubicBezTo>
                          <a:cubicBezTo>
                            <a:pt x="2102" y="15530"/>
                            <a:pt x="48" y="24454"/>
                            <a:pt x="48" y="36142"/>
                          </a:cubicBezTo>
                          <a:cubicBezTo>
                            <a:pt x="48" y="47860"/>
                            <a:pt x="2102" y="56795"/>
                            <a:pt x="6210" y="62946"/>
                          </a:cubicBezTo>
                          <a:cubicBezTo>
                            <a:pt x="10317" y="69108"/>
                            <a:pt x="16260" y="72189"/>
                            <a:pt x="24039" y="721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8" name="Graphic 2">
                  <a:extLst>
                    <a:ext uri="{FF2B5EF4-FFF2-40B4-BE49-F238E27FC236}">
                      <a16:creationId xmlns:a16="http://schemas.microsoft.com/office/drawing/2014/main" id="{9AABF9A7-BC37-479B-900F-350F23679E8D}"/>
                    </a:ext>
                  </a:extLst>
                </p:cNvPr>
                <p:cNvGrpSpPr/>
                <p:nvPr/>
              </p:nvGrpSpPr>
              <p:grpSpPr>
                <a:xfrm>
                  <a:off x="5647015" y="788453"/>
                  <a:ext cx="544234" cy="72047"/>
                  <a:chOff x="5647015" y="788453"/>
                  <a:chExt cx="544234" cy="72047"/>
                </a:xfrm>
                <a:solidFill>
                  <a:srgbClr val="000000"/>
                </a:solidFill>
              </p:grpSpPr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D695FD7D-7ACB-425A-95E7-403CB2D2455C}"/>
                      </a:ext>
                    </a:extLst>
                  </p:cNvPr>
                  <p:cNvSpPr/>
                  <p:nvPr/>
                </p:nvSpPr>
                <p:spPr>
                  <a:xfrm>
                    <a:off x="6157912" y="822960"/>
                    <a:ext cx="33337" cy="9525"/>
                  </a:xfrm>
                  <a:custGeom>
                    <a:avLst/>
                    <a:gdLst>
                      <a:gd name="connsiteX0" fmla="*/ 33428 w 33337"/>
                      <a:gd name="connsiteY0" fmla="*/ 86 h 9525"/>
                      <a:gd name="connsiteX1" fmla="*/ 90 w 33337"/>
                      <a:gd name="connsiteY1" fmla="*/ 86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37" h="9525">
                        <a:moveTo>
                          <a:pt x="33428" y="86"/>
                        </a:moveTo>
                        <a:lnTo>
                          <a:pt x="90" y="86"/>
                        </a:lnTo>
                      </a:path>
                    </a:pathLst>
                  </a:custGeom>
                  <a:solidFill>
                    <a:srgbClr val="000000"/>
                  </a:solidFill>
                  <a:ln w="762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1" name="Graphic 2">
                    <a:extLst>
                      <a:ext uri="{FF2B5EF4-FFF2-40B4-BE49-F238E27FC236}">
                        <a16:creationId xmlns:a16="http://schemas.microsoft.com/office/drawing/2014/main" id="{9E22322D-B6FB-4975-A9E5-778E68D91A84}"/>
                      </a:ext>
                    </a:extLst>
                  </p:cNvPr>
                  <p:cNvGrpSpPr/>
                  <p:nvPr/>
                </p:nvGrpSpPr>
                <p:grpSpPr>
                  <a:xfrm>
                    <a:off x="5647015" y="788453"/>
                    <a:ext cx="471221" cy="72047"/>
                    <a:chOff x="5647015" y="788453"/>
                    <a:chExt cx="471221" cy="72047"/>
                  </a:xfrm>
                  <a:solidFill>
                    <a:srgbClr val="000000"/>
                  </a:solidFill>
                </p:grpSpPr>
                <p:sp>
                  <p:nvSpPr>
                    <p:cNvPr id="422" name="Freeform: Shape 421">
                      <a:extLst>
                        <a:ext uri="{FF2B5EF4-FFF2-40B4-BE49-F238E27FC236}">
                          <a16:creationId xmlns:a16="http://schemas.microsoft.com/office/drawing/2014/main" id="{97B0F3B4-C325-436B-8241-18C8EB2BDDE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7015" y="788453"/>
                      <a:ext cx="45705" cy="72047"/>
                    </a:xfrm>
                    <a:custGeom>
                      <a:avLst/>
                      <a:gdLst>
                        <a:gd name="connsiteX0" fmla="*/ 31391 w 45705"/>
                        <a:gd name="connsiteY0" fmla="*/ 38850 h 72047"/>
                        <a:gd name="connsiteX1" fmla="*/ 41914 w 45705"/>
                        <a:gd name="connsiteY1" fmla="*/ 32837 h 72047"/>
                        <a:gd name="connsiteX2" fmla="*/ 45709 w 45705"/>
                        <a:gd name="connsiteY2" fmla="*/ 21586 h 72047"/>
                        <a:gd name="connsiteX3" fmla="*/ 38639 w 45705"/>
                        <a:gd name="connsiteY3" fmla="*/ 5676 h 72047"/>
                        <a:gd name="connsiteX4" fmla="*/ 18548 w 45705"/>
                        <a:gd name="connsiteY4" fmla="*/ 50 h 72047"/>
                        <a:gd name="connsiteX5" fmla="*/ 9558 w 45705"/>
                        <a:gd name="connsiteY5" fmla="*/ 913 h 72047"/>
                        <a:gd name="connsiteX6" fmla="*/ 4 w 45705"/>
                        <a:gd name="connsiteY6" fmla="*/ 3503 h 72047"/>
                        <a:gd name="connsiteX7" fmla="*/ 4 w 45705"/>
                        <a:gd name="connsiteY7" fmla="*/ 12567 h 72047"/>
                        <a:gd name="connsiteX8" fmla="*/ 8546 w 45705"/>
                        <a:gd name="connsiteY8" fmla="*/ 9129 h 72047"/>
                        <a:gd name="connsiteX9" fmla="*/ 18280 w 45705"/>
                        <a:gd name="connsiteY9" fmla="*/ 7968 h 72047"/>
                        <a:gd name="connsiteX10" fmla="*/ 31734 w 45705"/>
                        <a:gd name="connsiteY10" fmla="*/ 11450 h 72047"/>
                        <a:gd name="connsiteX11" fmla="*/ 36362 w 45705"/>
                        <a:gd name="connsiteY11" fmla="*/ 21586 h 72047"/>
                        <a:gd name="connsiteX12" fmla="*/ 32061 w 45705"/>
                        <a:gd name="connsiteY12" fmla="*/ 31185 h 72047"/>
                        <a:gd name="connsiteX13" fmla="*/ 20095 w 45705"/>
                        <a:gd name="connsiteY13" fmla="*/ 34653 h 72047"/>
                        <a:gd name="connsiteX14" fmla="*/ 11999 w 45705"/>
                        <a:gd name="connsiteY14" fmla="*/ 34653 h 72047"/>
                        <a:gd name="connsiteX15" fmla="*/ 11999 w 45705"/>
                        <a:gd name="connsiteY15" fmla="*/ 42377 h 72047"/>
                        <a:gd name="connsiteX16" fmla="*/ 20468 w 45705"/>
                        <a:gd name="connsiteY16" fmla="*/ 42377 h 72047"/>
                        <a:gd name="connsiteX17" fmla="*/ 31064 w 45705"/>
                        <a:gd name="connsiteY17" fmla="*/ 45145 h 72047"/>
                        <a:gd name="connsiteX18" fmla="*/ 34740 w 45705"/>
                        <a:gd name="connsiteY18" fmla="*/ 53122 h 72047"/>
                        <a:gd name="connsiteX19" fmla="*/ 30945 w 45705"/>
                        <a:gd name="connsiteY19" fmla="*/ 61323 h 72047"/>
                        <a:gd name="connsiteX20" fmla="*/ 20095 w 45705"/>
                        <a:gd name="connsiteY20" fmla="*/ 64195 h 72047"/>
                        <a:gd name="connsiteX21" fmla="*/ 11806 w 45705"/>
                        <a:gd name="connsiteY21" fmla="*/ 63347 h 72047"/>
                        <a:gd name="connsiteX22" fmla="*/ 2087 w 45705"/>
                        <a:gd name="connsiteY22" fmla="*/ 60757 h 72047"/>
                        <a:gd name="connsiteX23" fmla="*/ 2087 w 45705"/>
                        <a:gd name="connsiteY23" fmla="*/ 69121 h 72047"/>
                        <a:gd name="connsiteX24" fmla="*/ 12118 w 45705"/>
                        <a:gd name="connsiteY24" fmla="*/ 71354 h 72047"/>
                        <a:gd name="connsiteX25" fmla="*/ 20929 w 45705"/>
                        <a:gd name="connsiteY25" fmla="*/ 72098 h 72047"/>
                        <a:gd name="connsiteX26" fmla="*/ 37851 w 45705"/>
                        <a:gd name="connsiteY26" fmla="*/ 67231 h 72047"/>
                        <a:gd name="connsiteX27" fmla="*/ 44086 w 45705"/>
                        <a:gd name="connsiteY27" fmla="*/ 54105 h 72047"/>
                        <a:gd name="connsiteX28" fmla="*/ 40783 w 45705"/>
                        <a:gd name="connsiteY28" fmla="*/ 44356 h 72047"/>
                        <a:gd name="connsiteX29" fmla="*/ 31391 w 45705"/>
                        <a:gd name="connsiteY29" fmla="*/ 38850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45705" h="72047">
                          <a:moveTo>
                            <a:pt x="31391" y="38850"/>
                          </a:moveTo>
                          <a:cubicBezTo>
                            <a:pt x="35886" y="37887"/>
                            <a:pt x="39394" y="35883"/>
                            <a:pt x="41914" y="32837"/>
                          </a:cubicBezTo>
                          <a:cubicBezTo>
                            <a:pt x="44444" y="29801"/>
                            <a:pt x="45709" y="26050"/>
                            <a:pt x="45709" y="21586"/>
                          </a:cubicBezTo>
                          <a:cubicBezTo>
                            <a:pt x="45709" y="14740"/>
                            <a:pt x="43352" y="9436"/>
                            <a:pt x="38639" y="5676"/>
                          </a:cubicBezTo>
                          <a:cubicBezTo>
                            <a:pt x="33927" y="1925"/>
                            <a:pt x="27229" y="50"/>
                            <a:pt x="18548" y="50"/>
                          </a:cubicBezTo>
                          <a:cubicBezTo>
                            <a:pt x="15641" y="50"/>
                            <a:pt x="12644" y="338"/>
                            <a:pt x="9558" y="913"/>
                          </a:cubicBezTo>
                          <a:cubicBezTo>
                            <a:pt x="6473" y="1489"/>
                            <a:pt x="3288" y="2352"/>
                            <a:pt x="4" y="3503"/>
                          </a:cubicBezTo>
                          <a:lnTo>
                            <a:pt x="4" y="12567"/>
                          </a:lnTo>
                          <a:cubicBezTo>
                            <a:pt x="2603" y="11049"/>
                            <a:pt x="5451" y="9903"/>
                            <a:pt x="8546" y="9129"/>
                          </a:cubicBezTo>
                          <a:cubicBezTo>
                            <a:pt x="11652" y="8355"/>
                            <a:pt x="14896" y="7968"/>
                            <a:pt x="18280" y="7968"/>
                          </a:cubicBezTo>
                          <a:cubicBezTo>
                            <a:pt x="24163" y="7968"/>
                            <a:pt x="28648" y="9129"/>
                            <a:pt x="31734" y="11450"/>
                          </a:cubicBezTo>
                          <a:cubicBezTo>
                            <a:pt x="34820" y="13772"/>
                            <a:pt x="36362" y="17150"/>
                            <a:pt x="36362" y="21586"/>
                          </a:cubicBezTo>
                          <a:cubicBezTo>
                            <a:pt x="36362" y="25683"/>
                            <a:pt x="34929" y="28883"/>
                            <a:pt x="32061" y="31185"/>
                          </a:cubicBezTo>
                          <a:cubicBezTo>
                            <a:pt x="29194" y="33497"/>
                            <a:pt x="25205" y="34653"/>
                            <a:pt x="20095" y="34653"/>
                          </a:cubicBezTo>
                          <a:lnTo>
                            <a:pt x="11999" y="34653"/>
                          </a:lnTo>
                          <a:lnTo>
                            <a:pt x="11999" y="42377"/>
                          </a:lnTo>
                          <a:lnTo>
                            <a:pt x="20468" y="42377"/>
                          </a:lnTo>
                          <a:cubicBezTo>
                            <a:pt x="25081" y="42377"/>
                            <a:pt x="28613" y="43300"/>
                            <a:pt x="31064" y="45145"/>
                          </a:cubicBezTo>
                          <a:cubicBezTo>
                            <a:pt x="33515" y="46991"/>
                            <a:pt x="34740" y="49650"/>
                            <a:pt x="34740" y="53122"/>
                          </a:cubicBezTo>
                          <a:cubicBezTo>
                            <a:pt x="34740" y="56684"/>
                            <a:pt x="33475" y="59418"/>
                            <a:pt x="30945" y="61323"/>
                          </a:cubicBezTo>
                          <a:cubicBezTo>
                            <a:pt x="28425" y="63238"/>
                            <a:pt x="24808" y="64195"/>
                            <a:pt x="20095" y="64195"/>
                          </a:cubicBezTo>
                          <a:cubicBezTo>
                            <a:pt x="17516" y="64195"/>
                            <a:pt x="14753" y="63912"/>
                            <a:pt x="11806" y="63347"/>
                          </a:cubicBezTo>
                          <a:cubicBezTo>
                            <a:pt x="8859" y="62791"/>
                            <a:pt x="5619" y="61928"/>
                            <a:pt x="2087" y="60757"/>
                          </a:cubicBezTo>
                          <a:lnTo>
                            <a:pt x="2087" y="69121"/>
                          </a:lnTo>
                          <a:cubicBezTo>
                            <a:pt x="5659" y="70113"/>
                            <a:pt x="9003" y="70858"/>
                            <a:pt x="12118" y="71354"/>
                          </a:cubicBezTo>
                          <a:cubicBezTo>
                            <a:pt x="15234" y="71850"/>
                            <a:pt x="18171" y="72098"/>
                            <a:pt x="20929" y="72098"/>
                          </a:cubicBezTo>
                          <a:cubicBezTo>
                            <a:pt x="28063" y="72098"/>
                            <a:pt x="33703" y="70476"/>
                            <a:pt x="37851" y="67231"/>
                          </a:cubicBezTo>
                          <a:cubicBezTo>
                            <a:pt x="42008" y="63997"/>
                            <a:pt x="44086" y="59621"/>
                            <a:pt x="44086" y="54105"/>
                          </a:cubicBezTo>
                          <a:cubicBezTo>
                            <a:pt x="44086" y="50255"/>
                            <a:pt x="42985" y="47005"/>
                            <a:pt x="40783" y="44356"/>
                          </a:cubicBezTo>
                          <a:cubicBezTo>
                            <a:pt x="38580" y="41707"/>
                            <a:pt x="35450" y="39872"/>
                            <a:pt x="31391" y="388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3" name="Freeform: Shape 422">
                      <a:extLst>
                        <a:ext uri="{FF2B5EF4-FFF2-40B4-BE49-F238E27FC236}">
                          <a16:creationId xmlns:a16="http://schemas.microsoft.com/office/drawing/2014/main" id="{A848BCF2-5C9C-4BC7-9523-94CC75E202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06633" y="788453"/>
                      <a:ext cx="47997" cy="72047"/>
                    </a:xfrm>
                    <a:custGeom>
                      <a:avLst/>
                      <a:gdLst>
                        <a:gd name="connsiteX0" fmla="*/ 24001 w 47997"/>
                        <a:gd name="connsiteY0" fmla="*/ 64656 h 72047"/>
                        <a:gd name="connsiteX1" fmla="*/ 13092 w 47997"/>
                        <a:gd name="connsiteY1" fmla="*/ 57513 h 72047"/>
                        <a:gd name="connsiteX2" fmla="*/ 9446 w 47997"/>
                        <a:gd name="connsiteY2" fmla="*/ 36052 h 72047"/>
                        <a:gd name="connsiteX3" fmla="*/ 13092 w 47997"/>
                        <a:gd name="connsiteY3" fmla="*/ 14635 h 72047"/>
                        <a:gd name="connsiteX4" fmla="*/ 24001 w 47997"/>
                        <a:gd name="connsiteY4" fmla="*/ 7492 h 72047"/>
                        <a:gd name="connsiteX5" fmla="*/ 34955 w 47997"/>
                        <a:gd name="connsiteY5" fmla="*/ 14635 h 72047"/>
                        <a:gd name="connsiteX6" fmla="*/ 38616 w 47997"/>
                        <a:gd name="connsiteY6" fmla="*/ 36052 h 72047"/>
                        <a:gd name="connsiteX7" fmla="*/ 34955 w 47997"/>
                        <a:gd name="connsiteY7" fmla="*/ 57513 h 72047"/>
                        <a:gd name="connsiteX8" fmla="*/ 24001 w 47997"/>
                        <a:gd name="connsiteY8" fmla="*/ 64656 h 72047"/>
                        <a:gd name="connsiteX9" fmla="*/ 24001 w 47997"/>
                        <a:gd name="connsiteY9" fmla="*/ 72098 h 72047"/>
                        <a:gd name="connsiteX10" fmla="*/ 41845 w 47997"/>
                        <a:gd name="connsiteY10" fmla="*/ 62856 h 72047"/>
                        <a:gd name="connsiteX11" fmla="*/ 48007 w 47997"/>
                        <a:gd name="connsiteY11" fmla="*/ 36052 h 72047"/>
                        <a:gd name="connsiteX12" fmla="*/ 41845 w 47997"/>
                        <a:gd name="connsiteY12" fmla="*/ 9278 h 72047"/>
                        <a:gd name="connsiteX13" fmla="*/ 24001 w 47997"/>
                        <a:gd name="connsiteY13" fmla="*/ 50 h 72047"/>
                        <a:gd name="connsiteX14" fmla="*/ 6171 w 47997"/>
                        <a:gd name="connsiteY14" fmla="*/ 9278 h 72047"/>
                        <a:gd name="connsiteX15" fmla="*/ 10 w 47997"/>
                        <a:gd name="connsiteY15" fmla="*/ 36052 h 72047"/>
                        <a:gd name="connsiteX16" fmla="*/ 6171 w 47997"/>
                        <a:gd name="connsiteY16" fmla="*/ 62856 h 72047"/>
                        <a:gd name="connsiteX17" fmla="*/ 24001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1" y="64656"/>
                          </a:moveTo>
                          <a:cubicBezTo>
                            <a:pt x="19169" y="64656"/>
                            <a:pt x="15533" y="62275"/>
                            <a:pt x="13092" y="57513"/>
                          </a:cubicBezTo>
                          <a:cubicBezTo>
                            <a:pt x="10661" y="52760"/>
                            <a:pt x="9446" y="45606"/>
                            <a:pt x="9446" y="36052"/>
                          </a:cubicBezTo>
                          <a:cubicBezTo>
                            <a:pt x="9446" y="26537"/>
                            <a:pt x="10661" y="19398"/>
                            <a:pt x="13092" y="14635"/>
                          </a:cubicBezTo>
                          <a:cubicBezTo>
                            <a:pt x="15533" y="9873"/>
                            <a:pt x="19169" y="7492"/>
                            <a:pt x="24001" y="7492"/>
                          </a:cubicBezTo>
                          <a:cubicBezTo>
                            <a:pt x="28873" y="7492"/>
                            <a:pt x="32524" y="9873"/>
                            <a:pt x="34955" y="14635"/>
                          </a:cubicBezTo>
                          <a:cubicBezTo>
                            <a:pt x="37396" y="19398"/>
                            <a:pt x="38616" y="26537"/>
                            <a:pt x="38616" y="36052"/>
                          </a:cubicBezTo>
                          <a:cubicBezTo>
                            <a:pt x="38616" y="45606"/>
                            <a:pt x="37396" y="52760"/>
                            <a:pt x="34955" y="57513"/>
                          </a:cubicBezTo>
                          <a:cubicBezTo>
                            <a:pt x="32524" y="62275"/>
                            <a:pt x="28873" y="64656"/>
                            <a:pt x="24001" y="64656"/>
                          </a:cubicBezTo>
                          <a:close/>
                          <a:moveTo>
                            <a:pt x="24001" y="72098"/>
                          </a:moveTo>
                          <a:cubicBezTo>
                            <a:pt x="31790" y="72098"/>
                            <a:pt x="37738" y="69017"/>
                            <a:pt x="41845" y="62856"/>
                          </a:cubicBezTo>
                          <a:cubicBezTo>
                            <a:pt x="45953" y="56704"/>
                            <a:pt x="48007" y="47769"/>
                            <a:pt x="48007" y="36052"/>
                          </a:cubicBezTo>
                          <a:cubicBezTo>
                            <a:pt x="48007" y="24364"/>
                            <a:pt x="45953" y="15439"/>
                            <a:pt x="41845" y="9278"/>
                          </a:cubicBezTo>
                          <a:cubicBezTo>
                            <a:pt x="37738" y="3126"/>
                            <a:pt x="31790" y="50"/>
                            <a:pt x="24001" y="50"/>
                          </a:cubicBezTo>
                          <a:cubicBezTo>
                            <a:pt x="16222" y="50"/>
                            <a:pt x="10279" y="3126"/>
                            <a:pt x="6171" y="9278"/>
                          </a:cubicBezTo>
                          <a:cubicBezTo>
                            <a:pt x="2064" y="15439"/>
                            <a:pt x="10" y="24364"/>
                            <a:pt x="10" y="36052"/>
                          </a:cubicBezTo>
                          <a:cubicBezTo>
                            <a:pt x="10" y="47769"/>
                            <a:pt x="2064" y="56704"/>
                            <a:pt x="6171" y="62856"/>
                          </a:cubicBezTo>
                          <a:cubicBezTo>
                            <a:pt x="10279" y="69017"/>
                            <a:pt x="16222" y="72098"/>
                            <a:pt x="24001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4" name="Freeform: Shape 423">
                      <a:extLst>
                        <a:ext uri="{FF2B5EF4-FFF2-40B4-BE49-F238E27FC236}">
                          <a16:creationId xmlns:a16="http://schemas.microsoft.com/office/drawing/2014/main" id="{91BEBE48-3960-40D8-9857-D084B2097D1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67234" y="788453"/>
                      <a:ext cx="47997" cy="72047"/>
                    </a:xfrm>
                    <a:custGeom>
                      <a:avLst/>
                      <a:gdLst>
                        <a:gd name="connsiteX0" fmla="*/ 24007 w 47997"/>
                        <a:gd name="connsiteY0" fmla="*/ 64656 h 72047"/>
                        <a:gd name="connsiteX1" fmla="*/ 13098 w 47997"/>
                        <a:gd name="connsiteY1" fmla="*/ 57513 h 72047"/>
                        <a:gd name="connsiteX2" fmla="*/ 9452 w 47997"/>
                        <a:gd name="connsiteY2" fmla="*/ 36052 h 72047"/>
                        <a:gd name="connsiteX3" fmla="*/ 13098 w 47997"/>
                        <a:gd name="connsiteY3" fmla="*/ 14635 h 72047"/>
                        <a:gd name="connsiteX4" fmla="*/ 24007 w 47997"/>
                        <a:gd name="connsiteY4" fmla="*/ 7492 h 72047"/>
                        <a:gd name="connsiteX5" fmla="*/ 34961 w 47997"/>
                        <a:gd name="connsiteY5" fmla="*/ 14635 h 72047"/>
                        <a:gd name="connsiteX6" fmla="*/ 38622 w 47997"/>
                        <a:gd name="connsiteY6" fmla="*/ 36052 h 72047"/>
                        <a:gd name="connsiteX7" fmla="*/ 34961 w 47997"/>
                        <a:gd name="connsiteY7" fmla="*/ 57513 h 72047"/>
                        <a:gd name="connsiteX8" fmla="*/ 24007 w 47997"/>
                        <a:gd name="connsiteY8" fmla="*/ 64656 h 72047"/>
                        <a:gd name="connsiteX9" fmla="*/ 24007 w 47997"/>
                        <a:gd name="connsiteY9" fmla="*/ 72098 h 72047"/>
                        <a:gd name="connsiteX10" fmla="*/ 41852 w 47997"/>
                        <a:gd name="connsiteY10" fmla="*/ 62856 h 72047"/>
                        <a:gd name="connsiteX11" fmla="*/ 48013 w 47997"/>
                        <a:gd name="connsiteY11" fmla="*/ 36052 h 72047"/>
                        <a:gd name="connsiteX12" fmla="*/ 41852 w 47997"/>
                        <a:gd name="connsiteY12" fmla="*/ 9278 h 72047"/>
                        <a:gd name="connsiteX13" fmla="*/ 24007 w 47997"/>
                        <a:gd name="connsiteY13" fmla="*/ 50 h 72047"/>
                        <a:gd name="connsiteX14" fmla="*/ 6178 w 47997"/>
                        <a:gd name="connsiteY14" fmla="*/ 9278 h 72047"/>
                        <a:gd name="connsiteX15" fmla="*/ 16 w 47997"/>
                        <a:gd name="connsiteY15" fmla="*/ 36052 h 72047"/>
                        <a:gd name="connsiteX16" fmla="*/ 6178 w 47997"/>
                        <a:gd name="connsiteY16" fmla="*/ 62856 h 72047"/>
                        <a:gd name="connsiteX17" fmla="*/ 24007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07" y="64656"/>
                          </a:moveTo>
                          <a:cubicBezTo>
                            <a:pt x="19175" y="64656"/>
                            <a:pt x="15539" y="62275"/>
                            <a:pt x="13098" y="57513"/>
                          </a:cubicBezTo>
                          <a:cubicBezTo>
                            <a:pt x="10667" y="52760"/>
                            <a:pt x="9452" y="45606"/>
                            <a:pt x="9452" y="36052"/>
                          </a:cubicBezTo>
                          <a:cubicBezTo>
                            <a:pt x="9452" y="26537"/>
                            <a:pt x="10667" y="19398"/>
                            <a:pt x="13098" y="14635"/>
                          </a:cubicBezTo>
                          <a:cubicBezTo>
                            <a:pt x="15539" y="9873"/>
                            <a:pt x="19175" y="7492"/>
                            <a:pt x="24007" y="7492"/>
                          </a:cubicBezTo>
                          <a:cubicBezTo>
                            <a:pt x="28879" y="7492"/>
                            <a:pt x="32530" y="9873"/>
                            <a:pt x="34961" y="14635"/>
                          </a:cubicBezTo>
                          <a:cubicBezTo>
                            <a:pt x="37402" y="19398"/>
                            <a:pt x="38622" y="26537"/>
                            <a:pt x="38622" y="36052"/>
                          </a:cubicBezTo>
                          <a:cubicBezTo>
                            <a:pt x="38622" y="45606"/>
                            <a:pt x="37402" y="52760"/>
                            <a:pt x="34961" y="57513"/>
                          </a:cubicBezTo>
                          <a:cubicBezTo>
                            <a:pt x="32530" y="62275"/>
                            <a:pt x="28879" y="64656"/>
                            <a:pt x="24007" y="64656"/>
                          </a:cubicBezTo>
                          <a:close/>
                          <a:moveTo>
                            <a:pt x="24007" y="72098"/>
                          </a:moveTo>
                          <a:cubicBezTo>
                            <a:pt x="31796" y="72098"/>
                            <a:pt x="37744" y="69017"/>
                            <a:pt x="41852" y="62856"/>
                          </a:cubicBezTo>
                          <a:cubicBezTo>
                            <a:pt x="45959" y="56704"/>
                            <a:pt x="48013" y="47769"/>
                            <a:pt x="48013" y="36052"/>
                          </a:cubicBezTo>
                          <a:cubicBezTo>
                            <a:pt x="48013" y="24364"/>
                            <a:pt x="45959" y="15439"/>
                            <a:pt x="41852" y="9278"/>
                          </a:cubicBezTo>
                          <a:cubicBezTo>
                            <a:pt x="37744" y="3126"/>
                            <a:pt x="31796" y="50"/>
                            <a:pt x="24007" y="50"/>
                          </a:cubicBezTo>
                          <a:cubicBezTo>
                            <a:pt x="16229" y="50"/>
                            <a:pt x="10285" y="3126"/>
                            <a:pt x="6178" y="9278"/>
                          </a:cubicBezTo>
                          <a:cubicBezTo>
                            <a:pt x="2070" y="15439"/>
                            <a:pt x="16" y="24364"/>
                            <a:pt x="16" y="36052"/>
                          </a:cubicBezTo>
                          <a:cubicBezTo>
                            <a:pt x="16" y="47769"/>
                            <a:pt x="2070" y="56704"/>
                            <a:pt x="6178" y="62856"/>
                          </a:cubicBezTo>
                          <a:cubicBezTo>
                            <a:pt x="10285" y="69017"/>
                            <a:pt x="16229" y="72098"/>
                            <a:pt x="24007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5" name="Freeform: Shape 424">
                      <a:extLst>
                        <a:ext uri="{FF2B5EF4-FFF2-40B4-BE49-F238E27FC236}">
                          <a16:creationId xmlns:a16="http://schemas.microsoft.com/office/drawing/2014/main" id="{18243AFD-55E3-4E63-B602-DE9FF09A918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27835" y="788453"/>
                      <a:ext cx="47997" cy="72047"/>
                    </a:xfrm>
                    <a:custGeom>
                      <a:avLst/>
                      <a:gdLst>
                        <a:gd name="connsiteX0" fmla="*/ 24014 w 47997"/>
                        <a:gd name="connsiteY0" fmla="*/ 64656 h 72047"/>
                        <a:gd name="connsiteX1" fmla="*/ 13105 w 47997"/>
                        <a:gd name="connsiteY1" fmla="*/ 57513 h 72047"/>
                        <a:gd name="connsiteX2" fmla="*/ 9458 w 47997"/>
                        <a:gd name="connsiteY2" fmla="*/ 36052 h 72047"/>
                        <a:gd name="connsiteX3" fmla="*/ 13105 w 47997"/>
                        <a:gd name="connsiteY3" fmla="*/ 14635 h 72047"/>
                        <a:gd name="connsiteX4" fmla="*/ 24014 w 47997"/>
                        <a:gd name="connsiteY4" fmla="*/ 7492 h 72047"/>
                        <a:gd name="connsiteX5" fmla="*/ 34967 w 47997"/>
                        <a:gd name="connsiteY5" fmla="*/ 14635 h 72047"/>
                        <a:gd name="connsiteX6" fmla="*/ 38629 w 47997"/>
                        <a:gd name="connsiteY6" fmla="*/ 36052 h 72047"/>
                        <a:gd name="connsiteX7" fmla="*/ 34967 w 47997"/>
                        <a:gd name="connsiteY7" fmla="*/ 57513 h 72047"/>
                        <a:gd name="connsiteX8" fmla="*/ 24014 w 47997"/>
                        <a:gd name="connsiteY8" fmla="*/ 64656 h 72047"/>
                        <a:gd name="connsiteX9" fmla="*/ 24014 w 47997"/>
                        <a:gd name="connsiteY9" fmla="*/ 72098 h 72047"/>
                        <a:gd name="connsiteX10" fmla="*/ 41858 w 47997"/>
                        <a:gd name="connsiteY10" fmla="*/ 62856 h 72047"/>
                        <a:gd name="connsiteX11" fmla="*/ 48020 w 47997"/>
                        <a:gd name="connsiteY11" fmla="*/ 36052 h 72047"/>
                        <a:gd name="connsiteX12" fmla="*/ 41858 w 47997"/>
                        <a:gd name="connsiteY12" fmla="*/ 9278 h 72047"/>
                        <a:gd name="connsiteX13" fmla="*/ 24014 w 47997"/>
                        <a:gd name="connsiteY13" fmla="*/ 50 h 72047"/>
                        <a:gd name="connsiteX14" fmla="*/ 6184 w 47997"/>
                        <a:gd name="connsiteY14" fmla="*/ 9278 h 72047"/>
                        <a:gd name="connsiteX15" fmla="*/ 23 w 47997"/>
                        <a:gd name="connsiteY15" fmla="*/ 36052 h 72047"/>
                        <a:gd name="connsiteX16" fmla="*/ 6184 w 47997"/>
                        <a:gd name="connsiteY16" fmla="*/ 62856 h 72047"/>
                        <a:gd name="connsiteX17" fmla="*/ 24014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14" y="64656"/>
                          </a:moveTo>
                          <a:cubicBezTo>
                            <a:pt x="19182" y="64656"/>
                            <a:pt x="15545" y="62275"/>
                            <a:pt x="13105" y="57513"/>
                          </a:cubicBezTo>
                          <a:cubicBezTo>
                            <a:pt x="10674" y="52760"/>
                            <a:pt x="9458" y="45606"/>
                            <a:pt x="9458" y="36052"/>
                          </a:cubicBezTo>
                          <a:cubicBezTo>
                            <a:pt x="9458" y="26537"/>
                            <a:pt x="10674" y="19398"/>
                            <a:pt x="13105" y="14635"/>
                          </a:cubicBezTo>
                          <a:cubicBezTo>
                            <a:pt x="15545" y="9873"/>
                            <a:pt x="19182" y="7492"/>
                            <a:pt x="24014" y="7492"/>
                          </a:cubicBezTo>
                          <a:cubicBezTo>
                            <a:pt x="28885" y="7492"/>
                            <a:pt x="32537" y="9873"/>
                            <a:pt x="34967" y="14635"/>
                          </a:cubicBezTo>
                          <a:cubicBezTo>
                            <a:pt x="37408" y="19398"/>
                            <a:pt x="38629" y="26537"/>
                            <a:pt x="38629" y="36052"/>
                          </a:cubicBezTo>
                          <a:cubicBezTo>
                            <a:pt x="38629" y="45606"/>
                            <a:pt x="37408" y="52760"/>
                            <a:pt x="34967" y="57513"/>
                          </a:cubicBezTo>
                          <a:cubicBezTo>
                            <a:pt x="32537" y="62275"/>
                            <a:pt x="28885" y="64656"/>
                            <a:pt x="24014" y="64656"/>
                          </a:cubicBezTo>
                          <a:close/>
                          <a:moveTo>
                            <a:pt x="24014" y="72098"/>
                          </a:moveTo>
                          <a:cubicBezTo>
                            <a:pt x="31802" y="72098"/>
                            <a:pt x="37750" y="69017"/>
                            <a:pt x="41858" y="62856"/>
                          </a:cubicBezTo>
                          <a:cubicBezTo>
                            <a:pt x="45966" y="56704"/>
                            <a:pt x="48020" y="47769"/>
                            <a:pt x="48020" y="36052"/>
                          </a:cubicBezTo>
                          <a:cubicBezTo>
                            <a:pt x="48020" y="24364"/>
                            <a:pt x="45966" y="15439"/>
                            <a:pt x="41858" y="9278"/>
                          </a:cubicBezTo>
                          <a:cubicBezTo>
                            <a:pt x="37750" y="3126"/>
                            <a:pt x="31802" y="50"/>
                            <a:pt x="24014" y="50"/>
                          </a:cubicBezTo>
                          <a:cubicBezTo>
                            <a:pt x="16235" y="50"/>
                            <a:pt x="10292" y="3126"/>
                            <a:pt x="6184" y="9278"/>
                          </a:cubicBezTo>
                          <a:cubicBezTo>
                            <a:pt x="2076" y="15439"/>
                            <a:pt x="23" y="24364"/>
                            <a:pt x="23" y="36052"/>
                          </a:cubicBezTo>
                          <a:cubicBezTo>
                            <a:pt x="23" y="47769"/>
                            <a:pt x="2076" y="56704"/>
                            <a:pt x="6184" y="62856"/>
                          </a:cubicBezTo>
                          <a:cubicBezTo>
                            <a:pt x="10292" y="69017"/>
                            <a:pt x="16235" y="72098"/>
                            <a:pt x="24014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Freeform: Shape 425">
                      <a:extLst>
                        <a:ext uri="{FF2B5EF4-FFF2-40B4-BE49-F238E27FC236}">
                          <a16:creationId xmlns:a16="http://schemas.microsoft.com/office/drawing/2014/main" id="{B6780C7D-CBE3-464E-9CC5-C2D879EDA0C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8436" y="788453"/>
                      <a:ext cx="47997" cy="72047"/>
                    </a:xfrm>
                    <a:custGeom>
                      <a:avLst/>
                      <a:gdLst>
                        <a:gd name="connsiteX0" fmla="*/ 24020 w 47997"/>
                        <a:gd name="connsiteY0" fmla="*/ 64656 h 72047"/>
                        <a:gd name="connsiteX1" fmla="*/ 13111 w 47997"/>
                        <a:gd name="connsiteY1" fmla="*/ 57513 h 72047"/>
                        <a:gd name="connsiteX2" fmla="*/ 9465 w 47997"/>
                        <a:gd name="connsiteY2" fmla="*/ 36052 h 72047"/>
                        <a:gd name="connsiteX3" fmla="*/ 13111 w 47997"/>
                        <a:gd name="connsiteY3" fmla="*/ 14635 h 72047"/>
                        <a:gd name="connsiteX4" fmla="*/ 24020 w 47997"/>
                        <a:gd name="connsiteY4" fmla="*/ 7492 h 72047"/>
                        <a:gd name="connsiteX5" fmla="*/ 34974 w 47997"/>
                        <a:gd name="connsiteY5" fmla="*/ 14635 h 72047"/>
                        <a:gd name="connsiteX6" fmla="*/ 38635 w 47997"/>
                        <a:gd name="connsiteY6" fmla="*/ 36052 h 72047"/>
                        <a:gd name="connsiteX7" fmla="*/ 34974 w 47997"/>
                        <a:gd name="connsiteY7" fmla="*/ 57513 h 72047"/>
                        <a:gd name="connsiteX8" fmla="*/ 24020 w 47997"/>
                        <a:gd name="connsiteY8" fmla="*/ 64656 h 72047"/>
                        <a:gd name="connsiteX9" fmla="*/ 24020 w 47997"/>
                        <a:gd name="connsiteY9" fmla="*/ 72098 h 72047"/>
                        <a:gd name="connsiteX10" fmla="*/ 41865 w 47997"/>
                        <a:gd name="connsiteY10" fmla="*/ 62856 h 72047"/>
                        <a:gd name="connsiteX11" fmla="*/ 48026 w 47997"/>
                        <a:gd name="connsiteY11" fmla="*/ 36052 h 72047"/>
                        <a:gd name="connsiteX12" fmla="*/ 41865 w 47997"/>
                        <a:gd name="connsiteY12" fmla="*/ 9278 h 72047"/>
                        <a:gd name="connsiteX13" fmla="*/ 24020 w 47997"/>
                        <a:gd name="connsiteY13" fmla="*/ 50 h 72047"/>
                        <a:gd name="connsiteX14" fmla="*/ 6190 w 47997"/>
                        <a:gd name="connsiteY14" fmla="*/ 9278 h 72047"/>
                        <a:gd name="connsiteX15" fmla="*/ 29 w 47997"/>
                        <a:gd name="connsiteY15" fmla="*/ 36052 h 72047"/>
                        <a:gd name="connsiteX16" fmla="*/ 6190 w 47997"/>
                        <a:gd name="connsiteY16" fmla="*/ 62856 h 72047"/>
                        <a:gd name="connsiteX17" fmla="*/ 24020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0" y="64656"/>
                          </a:moveTo>
                          <a:cubicBezTo>
                            <a:pt x="19188" y="64656"/>
                            <a:pt x="15552" y="62275"/>
                            <a:pt x="13111" y="57513"/>
                          </a:cubicBezTo>
                          <a:cubicBezTo>
                            <a:pt x="10680" y="52760"/>
                            <a:pt x="9465" y="45606"/>
                            <a:pt x="9465" y="36052"/>
                          </a:cubicBezTo>
                          <a:cubicBezTo>
                            <a:pt x="9465" y="26537"/>
                            <a:pt x="10680" y="19398"/>
                            <a:pt x="13111" y="14635"/>
                          </a:cubicBezTo>
                          <a:cubicBezTo>
                            <a:pt x="15552" y="9873"/>
                            <a:pt x="19188" y="7492"/>
                            <a:pt x="24020" y="7492"/>
                          </a:cubicBezTo>
                          <a:cubicBezTo>
                            <a:pt x="28892" y="7492"/>
                            <a:pt x="32543" y="9873"/>
                            <a:pt x="34974" y="14635"/>
                          </a:cubicBezTo>
                          <a:cubicBezTo>
                            <a:pt x="37415" y="19398"/>
                            <a:pt x="38635" y="26537"/>
                            <a:pt x="38635" y="36052"/>
                          </a:cubicBezTo>
                          <a:cubicBezTo>
                            <a:pt x="38635" y="45606"/>
                            <a:pt x="37415" y="52760"/>
                            <a:pt x="34974" y="57513"/>
                          </a:cubicBezTo>
                          <a:cubicBezTo>
                            <a:pt x="32543" y="62275"/>
                            <a:pt x="28892" y="64656"/>
                            <a:pt x="24020" y="64656"/>
                          </a:cubicBezTo>
                          <a:close/>
                          <a:moveTo>
                            <a:pt x="24020" y="72098"/>
                          </a:moveTo>
                          <a:cubicBezTo>
                            <a:pt x="31809" y="72098"/>
                            <a:pt x="37757" y="69017"/>
                            <a:pt x="41865" y="62856"/>
                          </a:cubicBezTo>
                          <a:cubicBezTo>
                            <a:pt x="45972" y="56704"/>
                            <a:pt x="48026" y="47769"/>
                            <a:pt x="48026" y="36052"/>
                          </a:cubicBezTo>
                          <a:cubicBezTo>
                            <a:pt x="48026" y="24364"/>
                            <a:pt x="45972" y="15439"/>
                            <a:pt x="41865" y="9278"/>
                          </a:cubicBezTo>
                          <a:cubicBezTo>
                            <a:pt x="37757" y="3126"/>
                            <a:pt x="31809" y="50"/>
                            <a:pt x="24020" y="50"/>
                          </a:cubicBezTo>
                          <a:cubicBezTo>
                            <a:pt x="16241" y="50"/>
                            <a:pt x="10298" y="3126"/>
                            <a:pt x="6190" y="9278"/>
                          </a:cubicBezTo>
                          <a:cubicBezTo>
                            <a:pt x="2083" y="15439"/>
                            <a:pt x="29" y="24364"/>
                            <a:pt x="29" y="36052"/>
                          </a:cubicBezTo>
                          <a:cubicBezTo>
                            <a:pt x="29" y="47769"/>
                            <a:pt x="2083" y="56704"/>
                            <a:pt x="6190" y="62856"/>
                          </a:cubicBezTo>
                          <a:cubicBezTo>
                            <a:pt x="10298" y="69017"/>
                            <a:pt x="16241" y="72098"/>
                            <a:pt x="24020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7" name="Freeform: Shape 426">
                      <a:extLst>
                        <a:ext uri="{FF2B5EF4-FFF2-40B4-BE49-F238E27FC236}">
                          <a16:creationId xmlns:a16="http://schemas.microsoft.com/office/drawing/2014/main" id="{8EBEF7CA-18F5-4CDC-A649-70015570C7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49037" y="788453"/>
                      <a:ext cx="47997" cy="72047"/>
                    </a:xfrm>
                    <a:custGeom>
                      <a:avLst/>
                      <a:gdLst>
                        <a:gd name="connsiteX0" fmla="*/ 24026 w 47997"/>
                        <a:gd name="connsiteY0" fmla="*/ 64656 h 72047"/>
                        <a:gd name="connsiteX1" fmla="*/ 13117 w 47997"/>
                        <a:gd name="connsiteY1" fmla="*/ 57513 h 72047"/>
                        <a:gd name="connsiteX2" fmla="*/ 9471 w 47997"/>
                        <a:gd name="connsiteY2" fmla="*/ 36052 h 72047"/>
                        <a:gd name="connsiteX3" fmla="*/ 13117 w 47997"/>
                        <a:gd name="connsiteY3" fmla="*/ 14635 h 72047"/>
                        <a:gd name="connsiteX4" fmla="*/ 24026 w 47997"/>
                        <a:gd name="connsiteY4" fmla="*/ 7492 h 72047"/>
                        <a:gd name="connsiteX5" fmla="*/ 34980 w 47997"/>
                        <a:gd name="connsiteY5" fmla="*/ 14635 h 72047"/>
                        <a:gd name="connsiteX6" fmla="*/ 38641 w 47997"/>
                        <a:gd name="connsiteY6" fmla="*/ 36052 h 72047"/>
                        <a:gd name="connsiteX7" fmla="*/ 34980 w 47997"/>
                        <a:gd name="connsiteY7" fmla="*/ 57513 h 72047"/>
                        <a:gd name="connsiteX8" fmla="*/ 24026 w 47997"/>
                        <a:gd name="connsiteY8" fmla="*/ 64656 h 72047"/>
                        <a:gd name="connsiteX9" fmla="*/ 24026 w 47997"/>
                        <a:gd name="connsiteY9" fmla="*/ 72098 h 72047"/>
                        <a:gd name="connsiteX10" fmla="*/ 41871 w 47997"/>
                        <a:gd name="connsiteY10" fmla="*/ 62856 h 72047"/>
                        <a:gd name="connsiteX11" fmla="*/ 48032 w 47997"/>
                        <a:gd name="connsiteY11" fmla="*/ 36052 h 72047"/>
                        <a:gd name="connsiteX12" fmla="*/ 41871 w 47997"/>
                        <a:gd name="connsiteY12" fmla="*/ 9278 h 72047"/>
                        <a:gd name="connsiteX13" fmla="*/ 24026 w 47997"/>
                        <a:gd name="connsiteY13" fmla="*/ 50 h 72047"/>
                        <a:gd name="connsiteX14" fmla="*/ 6197 w 47997"/>
                        <a:gd name="connsiteY14" fmla="*/ 9278 h 72047"/>
                        <a:gd name="connsiteX15" fmla="*/ 35 w 47997"/>
                        <a:gd name="connsiteY15" fmla="*/ 36052 h 72047"/>
                        <a:gd name="connsiteX16" fmla="*/ 6197 w 47997"/>
                        <a:gd name="connsiteY16" fmla="*/ 62856 h 72047"/>
                        <a:gd name="connsiteX17" fmla="*/ 24026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26" y="64656"/>
                          </a:moveTo>
                          <a:cubicBezTo>
                            <a:pt x="19194" y="64656"/>
                            <a:pt x="15558" y="62275"/>
                            <a:pt x="13117" y="57513"/>
                          </a:cubicBezTo>
                          <a:cubicBezTo>
                            <a:pt x="10686" y="52760"/>
                            <a:pt x="9471" y="45606"/>
                            <a:pt x="9471" y="36052"/>
                          </a:cubicBezTo>
                          <a:cubicBezTo>
                            <a:pt x="9471" y="26537"/>
                            <a:pt x="10686" y="19398"/>
                            <a:pt x="13117" y="14635"/>
                          </a:cubicBezTo>
                          <a:cubicBezTo>
                            <a:pt x="15558" y="9873"/>
                            <a:pt x="19194" y="7492"/>
                            <a:pt x="24026" y="7492"/>
                          </a:cubicBezTo>
                          <a:cubicBezTo>
                            <a:pt x="28898" y="7492"/>
                            <a:pt x="32549" y="9873"/>
                            <a:pt x="34980" y="14635"/>
                          </a:cubicBezTo>
                          <a:cubicBezTo>
                            <a:pt x="37421" y="19398"/>
                            <a:pt x="38641" y="26537"/>
                            <a:pt x="38641" y="36052"/>
                          </a:cubicBezTo>
                          <a:cubicBezTo>
                            <a:pt x="38641" y="45606"/>
                            <a:pt x="37421" y="52760"/>
                            <a:pt x="34980" y="57513"/>
                          </a:cubicBezTo>
                          <a:cubicBezTo>
                            <a:pt x="32549" y="62275"/>
                            <a:pt x="28898" y="64656"/>
                            <a:pt x="24026" y="64656"/>
                          </a:cubicBezTo>
                          <a:close/>
                          <a:moveTo>
                            <a:pt x="24026" y="72098"/>
                          </a:moveTo>
                          <a:cubicBezTo>
                            <a:pt x="31815" y="72098"/>
                            <a:pt x="37763" y="69017"/>
                            <a:pt x="41871" y="62856"/>
                          </a:cubicBezTo>
                          <a:cubicBezTo>
                            <a:pt x="45979" y="56704"/>
                            <a:pt x="48032" y="47769"/>
                            <a:pt x="48032" y="36052"/>
                          </a:cubicBezTo>
                          <a:cubicBezTo>
                            <a:pt x="48032" y="24364"/>
                            <a:pt x="45979" y="15439"/>
                            <a:pt x="41871" y="9278"/>
                          </a:cubicBezTo>
                          <a:cubicBezTo>
                            <a:pt x="37763" y="3126"/>
                            <a:pt x="31815" y="50"/>
                            <a:pt x="24026" y="50"/>
                          </a:cubicBezTo>
                          <a:cubicBezTo>
                            <a:pt x="16248" y="50"/>
                            <a:pt x="10304" y="3126"/>
                            <a:pt x="6197" y="9278"/>
                          </a:cubicBezTo>
                          <a:cubicBezTo>
                            <a:pt x="2089" y="15439"/>
                            <a:pt x="35" y="24364"/>
                            <a:pt x="35" y="36052"/>
                          </a:cubicBezTo>
                          <a:cubicBezTo>
                            <a:pt x="35" y="47769"/>
                            <a:pt x="2089" y="56704"/>
                            <a:pt x="6197" y="62856"/>
                          </a:cubicBezTo>
                          <a:cubicBezTo>
                            <a:pt x="10304" y="69017"/>
                            <a:pt x="16248" y="72098"/>
                            <a:pt x="24026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Freeform: Shape 427">
                      <a:extLst>
                        <a:ext uri="{FF2B5EF4-FFF2-40B4-BE49-F238E27FC236}">
                          <a16:creationId xmlns:a16="http://schemas.microsoft.com/office/drawing/2014/main" id="{9B4527BD-2328-496D-BFE9-4399EC678F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9638" y="788453"/>
                      <a:ext cx="47997" cy="72047"/>
                    </a:xfrm>
                    <a:custGeom>
                      <a:avLst/>
                      <a:gdLst>
                        <a:gd name="connsiteX0" fmla="*/ 24033 w 47997"/>
                        <a:gd name="connsiteY0" fmla="*/ 64656 h 72047"/>
                        <a:gd name="connsiteX1" fmla="*/ 13124 w 47997"/>
                        <a:gd name="connsiteY1" fmla="*/ 57513 h 72047"/>
                        <a:gd name="connsiteX2" fmla="*/ 9477 w 47997"/>
                        <a:gd name="connsiteY2" fmla="*/ 36052 h 72047"/>
                        <a:gd name="connsiteX3" fmla="*/ 13124 w 47997"/>
                        <a:gd name="connsiteY3" fmla="*/ 14635 h 72047"/>
                        <a:gd name="connsiteX4" fmla="*/ 24033 w 47997"/>
                        <a:gd name="connsiteY4" fmla="*/ 7492 h 72047"/>
                        <a:gd name="connsiteX5" fmla="*/ 34986 w 47997"/>
                        <a:gd name="connsiteY5" fmla="*/ 14635 h 72047"/>
                        <a:gd name="connsiteX6" fmla="*/ 38648 w 47997"/>
                        <a:gd name="connsiteY6" fmla="*/ 36052 h 72047"/>
                        <a:gd name="connsiteX7" fmla="*/ 34986 w 47997"/>
                        <a:gd name="connsiteY7" fmla="*/ 57513 h 72047"/>
                        <a:gd name="connsiteX8" fmla="*/ 24033 w 47997"/>
                        <a:gd name="connsiteY8" fmla="*/ 64656 h 72047"/>
                        <a:gd name="connsiteX9" fmla="*/ 24033 w 47997"/>
                        <a:gd name="connsiteY9" fmla="*/ 72098 h 72047"/>
                        <a:gd name="connsiteX10" fmla="*/ 41877 w 47997"/>
                        <a:gd name="connsiteY10" fmla="*/ 62856 h 72047"/>
                        <a:gd name="connsiteX11" fmla="*/ 48039 w 47997"/>
                        <a:gd name="connsiteY11" fmla="*/ 36052 h 72047"/>
                        <a:gd name="connsiteX12" fmla="*/ 41877 w 47997"/>
                        <a:gd name="connsiteY12" fmla="*/ 9278 h 72047"/>
                        <a:gd name="connsiteX13" fmla="*/ 24033 w 47997"/>
                        <a:gd name="connsiteY13" fmla="*/ 50 h 72047"/>
                        <a:gd name="connsiteX14" fmla="*/ 6203 w 47997"/>
                        <a:gd name="connsiteY14" fmla="*/ 9278 h 72047"/>
                        <a:gd name="connsiteX15" fmla="*/ 42 w 47997"/>
                        <a:gd name="connsiteY15" fmla="*/ 36052 h 72047"/>
                        <a:gd name="connsiteX16" fmla="*/ 6203 w 47997"/>
                        <a:gd name="connsiteY16" fmla="*/ 62856 h 72047"/>
                        <a:gd name="connsiteX17" fmla="*/ 24033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3" y="64656"/>
                          </a:moveTo>
                          <a:cubicBezTo>
                            <a:pt x="19201" y="64656"/>
                            <a:pt x="15564" y="62275"/>
                            <a:pt x="13124" y="57513"/>
                          </a:cubicBezTo>
                          <a:cubicBezTo>
                            <a:pt x="10693" y="52760"/>
                            <a:pt x="9477" y="45606"/>
                            <a:pt x="9477" y="36052"/>
                          </a:cubicBezTo>
                          <a:cubicBezTo>
                            <a:pt x="9477" y="26537"/>
                            <a:pt x="10693" y="19398"/>
                            <a:pt x="13124" y="14635"/>
                          </a:cubicBezTo>
                          <a:cubicBezTo>
                            <a:pt x="15564" y="9873"/>
                            <a:pt x="19201" y="7492"/>
                            <a:pt x="24033" y="7492"/>
                          </a:cubicBezTo>
                          <a:cubicBezTo>
                            <a:pt x="28904" y="7492"/>
                            <a:pt x="32556" y="9873"/>
                            <a:pt x="34986" y="14635"/>
                          </a:cubicBezTo>
                          <a:cubicBezTo>
                            <a:pt x="37427" y="19398"/>
                            <a:pt x="38648" y="26537"/>
                            <a:pt x="38648" y="36052"/>
                          </a:cubicBezTo>
                          <a:cubicBezTo>
                            <a:pt x="38648" y="45606"/>
                            <a:pt x="37427" y="52760"/>
                            <a:pt x="34986" y="57513"/>
                          </a:cubicBezTo>
                          <a:cubicBezTo>
                            <a:pt x="32556" y="62275"/>
                            <a:pt x="28904" y="64656"/>
                            <a:pt x="24033" y="64656"/>
                          </a:cubicBezTo>
                          <a:close/>
                          <a:moveTo>
                            <a:pt x="24033" y="72098"/>
                          </a:moveTo>
                          <a:cubicBezTo>
                            <a:pt x="31821" y="72098"/>
                            <a:pt x="37770" y="69017"/>
                            <a:pt x="41877" y="62856"/>
                          </a:cubicBezTo>
                          <a:cubicBezTo>
                            <a:pt x="45985" y="56704"/>
                            <a:pt x="48039" y="47769"/>
                            <a:pt x="48039" y="36052"/>
                          </a:cubicBezTo>
                          <a:cubicBezTo>
                            <a:pt x="48039" y="24364"/>
                            <a:pt x="45985" y="15439"/>
                            <a:pt x="41877" y="9278"/>
                          </a:cubicBezTo>
                          <a:cubicBezTo>
                            <a:pt x="37770" y="3126"/>
                            <a:pt x="31821" y="50"/>
                            <a:pt x="24033" y="50"/>
                          </a:cubicBezTo>
                          <a:cubicBezTo>
                            <a:pt x="16254" y="50"/>
                            <a:pt x="10311" y="3126"/>
                            <a:pt x="6203" y="9278"/>
                          </a:cubicBezTo>
                          <a:cubicBezTo>
                            <a:pt x="2095" y="15439"/>
                            <a:pt x="42" y="24364"/>
                            <a:pt x="42" y="36052"/>
                          </a:cubicBezTo>
                          <a:cubicBezTo>
                            <a:pt x="42" y="47769"/>
                            <a:pt x="2095" y="56704"/>
                            <a:pt x="6203" y="62856"/>
                          </a:cubicBezTo>
                          <a:cubicBezTo>
                            <a:pt x="10311" y="69017"/>
                            <a:pt x="16254" y="72098"/>
                            <a:pt x="24033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Freeform: Shape 428">
                      <a:extLst>
                        <a:ext uri="{FF2B5EF4-FFF2-40B4-BE49-F238E27FC236}">
                          <a16:creationId xmlns:a16="http://schemas.microsoft.com/office/drawing/2014/main" id="{40684025-B569-4431-8815-3504309887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239" y="788453"/>
                      <a:ext cx="47997" cy="72047"/>
                    </a:xfrm>
                    <a:custGeom>
                      <a:avLst/>
                      <a:gdLst>
                        <a:gd name="connsiteX0" fmla="*/ 24039 w 47997"/>
                        <a:gd name="connsiteY0" fmla="*/ 64656 h 72047"/>
                        <a:gd name="connsiteX1" fmla="*/ 13130 w 47997"/>
                        <a:gd name="connsiteY1" fmla="*/ 57513 h 72047"/>
                        <a:gd name="connsiteX2" fmla="*/ 9484 w 47997"/>
                        <a:gd name="connsiteY2" fmla="*/ 36052 h 72047"/>
                        <a:gd name="connsiteX3" fmla="*/ 13130 w 47997"/>
                        <a:gd name="connsiteY3" fmla="*/ 14635 h 72047"/>
                        <a:gd name="connsiteX4" fmla="*/ 24039 w 47997"/>
                        <a:gd name="connsiteY4" fmla="*/ 7492 h 72047"/>
                        <a:gd name="connsiteX5" fmla="*/ 34993 w 47997"/>
                        <a:gd name="connsiteY5" fmla="*/ 14635 h 72047"/>
                        <a:gd name="connsiteX6" fmla="*/ 38654 w 47997"/>
                        <a:gd name="connsiteY6" fmla="*/ 36052 h 72047"/>
                        <a:gd name="connsiteX7" fmla="*/ 34993 w 47997"/>
                        <a:gd name="connsiteY7" fmla="*/ 57513 h 72047"/>
                        <a:gd name="connsiteX8" fmla="*/ 24039 w 47997"/>
                        <a:gd name="connsiteY8" fmla="*/ 64656 h 72047"/>
                        <a:gd name="connsiteX9" fmla="*/ 24039 w 47997"/>
                        <a:gd name="connsiteY9" fmla="*/ 72098 h 72047"/>
                        <a:gd name="connsiteX10" fmla="*/ 41884 w 47997"/>
                        <a:gd name="connsiteY10" fmla="*/ 62856 h 72047"/>
                        <a:gd name="connsiteX11" fmla="*/ 48045 w 47997"/>
                        <a:gd name="connsiteY11" fmla="*/ 36052 h 72047"/>
                        <a:gd name="connsiteX12" fmla="*/ 41884 w 47997"/>
                        <a:gd name="connsiteY12" fmla="*/ 9278 h 72047"/>
                        <a:gd name="connsiteX13" fmla="*/ 24039 w 47997"/>
                        <a:gd name="connsiteY13" fmla="*/ 50 h 72047"/>
                        <a:gd name="connsiteX14" fmla="*/ 6210 w 47997"/>
                        <a:gd name="connsiteY14" fmla="*/ 9278 h 72047"/>
                        <a:gd name="connsiteX15" fmla="*/ 48 w 47997"/>
                        <a:gd name="connsiteY15" fmla="*/ 36052 h 72047"/>
                        <a:gd name="connsiteX16" fmla="*/ 6210 w 47997"/>
                        <a:gd name="connsiteY16" fmla="*/ 62856 h 72047"/>
                        <a:gd name="connsiteX17" fmla="*/ 24039 w 47997"/>
                        <a:gd name="connsiteY17" fmla="*/ 72098 h 72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7997" h="72047">
                          <a:moveTo>
                            <a:pt x="24039" y="64656"/>
                          </a:moveTo>
                          <a:cubicBezTo>
                            <a:pt x="19207" y="64656"/>
                            <a:pt x="15571" y="62275"/>
                            <a:pt x="13130" y="57513"/>
                          </a:cubicBezTo>
                          <a:cubicBezTo>
                            <a:pt x="10699" y="52760"/>
                            <a:pt x="9484" y="45606"/>
                            <a:pt x="9484" y="36052"/>
                          </a:cubicBezTo>
                          <a:cubicBezTo>
                            <a:pt x="9484" y="26537"/>
                            <a:pt x="10699" y="19398"/>
                            <a:pt x="13130" y="14635"/>
                          </a:cubicBezTo>
                          <a:cubicBezTo>
                            <a:pt x="15571" y="9873"/>
                            <a:pt x="19207" y="7492"/>
                            <a:pt x="24039" y="7492"/>
                          </a:cubicBezTo>
                          <a:cubicBezTo>
                            <a:pt x="28911" y="7492"/>
                            <a:pt x="32562" y="9873"/>
                            <a:pt x="34993" y="14635"/>
                          </a:cubicBezTo>
                          <a:cubicBezTo>
                            <a:pt x="37434" y="19398"/>
                            <a:pt x="38654" y="26537"/>
                            <a:pt x="38654" y="36052"/>
                          </a:cubicBezTo>
                          <a:cubicBezTo>
                            <a:pt x="38654" y="45606"/>
                            <a:pt x="37434" y="52760"/>
                            <a:pt x="34993" y="57513"/>
                          </a:cubicBezTo>
                          <a:cubicBezTo>
                            <a:pt x="32562" y="62275"/>
                            <a:pt x="28911" y="64656"/>
                            <a:pt x="24039" y="64656"/>
                          </a:cubicBezTo>
                          <a:close/>
                          <a:moveTo>
                            <a:pt x="24039" y="72098"/>
                          </a:moveTo>
                          <a:cubicBezTo>
                            <a:pt x="31828" y="72098"/>
                            <a:pt x="37776" y="69017"/>
                            <a:pt x="41884" y="62856"/>
                          </a:cubicBezTo>
                          <a:cubicBezTo>
                            <a:pt x="45991" y="56704"/>
                            <a:pt x="48045" y="47769"/>
                            <a:pt x="48045" y="36052"/>
                          </a:cubicBezTo>
                          <a:cubicBezTo>
                            <a:pt x="48045" y="24364"/>
                            <a:pt x="45991" y="15439"/>
                            <a:pt x="41884" y="9278"/>
                          </a:cubicBezTo>
                          <a:cubicBezTo>
                            <a:pt x="37776" y="3126"/>
                            <a:pt x="31828" y="50"/>
                            <a:pt x="24039" y="50"/>
                          </a:cubicBezTo>
                          <a:cubicBezTo>
                            <a:pt x="16260" y="50"/>
                            <a:pt x="10317" y="3126"/>
                            <a:pt x="6210" y="9278"/>
                          </a:cubicBezTo>
                          <a:cubicBezTo>
                            <a:pt x="2102" y="15439"/>
                            <a:pt x="48" y="24364"/>
                            <a:pt x="48" y="36052"/>
                          </a:cubicBezTo>
                          <a:cubicBezTo>
                            <a:pt x="48" y="47769"/>
                            <a:pt x="2102" y="56704"/>
                            <a:pt x="6210" y="62856"/>
                          </a:cubicBezTo>
                          <a:cubicBezTo>
                            <a:pt x="10317" y="69017"/>
                            <a:pt x="16260" y="72098"/>
                            <a:pt x="24039" y="720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3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9" name="Graphic 2">
                  <a:extLst>
                    <a:ext uri="{FF2B5EF4-FFF2-40B4-BE49-F238E27FC236}">
                      <a16:creationId xmlns:a16="http://schemas.microsoft.com/office/drawing/2014/main" id="{629B64AB-ED2D-42CE-BC78-86F05D58BF0C}"/>
                    </a:ext>
                  </a:extLst>
                </p:cNvPr>
                <p:cNvGrpSpPr/>
                <p:nvPr/>
              </p:nvGrpSpPr>
              <p:grpSpPr>
                <a:xfrm>
                  <a:off x="5432583" y="3142951"/>
                  <a:ext cx="70797" cy="533552"/>
                  <a:chOff x="5432583" y="3142951"/>
                  <a:chExt cx="70797" cy="533552"/>
                </a:xfrm>
                <a:solidFill>
                  <a:srgbClr val="000000"/>
                </a:solidFill>
              </p:grpSpPr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A3679099-2A12-4CCF-AFA0-CE25DF38C20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41029" y="3615507"/>
                    <a:ext cx="52551" cy="69443"/>
                  </a:xfrm>
                  <a:custGeom>
                    <a:avLst/>
                    <a:gdLst>
                      <a:gd name="connsiteX0" fmla="*/ -23 w 52551"/>
                      <a:gd name="connsiteY0" fmla="*/ 69790 h 69443"/>
                      <a:gd name="connsiteX1" fmla="*/ 12627 w 52551"/>
                      <a:gd name="connsiteY1" fmla="*/ 69790 h 69443"/>
                      <a:gd name="connsiteX2" fmla="*/ 43420 w 52551"/>
                      <a:gd name="connsiteY2" fmla="*/ 11702 h 69443"/>
                      <a:gd name="connsiteX3" fmla="*/ 43420 w 52551"/>
                      <a:gd name="connsiteY3" fmla="*/ 69790 h 69443"/>
                      <a:gd name="connsiteX4" fmla="*/ 52528 w 52551"/>
                      <a:gd name="connsiteY4" fmla="*/ 69790 h 69443"/>
                      <a:gd name="connsiteX5" fmla="*/ 52528 w 52551"/>
                      <a:gd name="connsiteY5" fmla="*/ 347 h 69443"/>
                      <a:gd name="connsiteX6" fmla="*/ 39877 w 52551"/>
                      <a:gd name="connsiteY6" fmla="*/ 347 h 69443"/>
                      <a:gd name="connsiteX7" fmla="*/ 9100 w 52551"/>
                      <a:gd name="connsiteY7" fmla="*/ 58434 h 69443"/>
                      <a:gd name="connsiteX8" fmla="*/ 9100 w 52551"/>
                      <a:gd name="connsiteY8" fmla="*/ 347 h 69443"/>
                      <a:gd name="connsiteX9" fmla="*/ -23 w 52551"/>
                      <a:gd name="connsiteY9" fmla="*/ 347 h 69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2551" h="69443">
                        <a:moveTo>
                          <a:pt x="-23" y="69790"/>
                        </a:moveTo>
                        <a:lnTo>
                          <a:pt x="12627" y="69790"/>
                        </a:lnTo>
                        <a:lnTo>
                          <a:pt x="43420" y="11702"/>
                        </a:lnTo>
                        <a:lnTo>
                          <a:pt x="43420" y="69790"/>
                        </a:lnTo>
                        <a:lnTo>
                          <a:pt x="52528" y="69790"/>
                        </a:lnTo>
                        <a:lnTo>
                          <a:pt x="52528" y="347"/>
                        </a:lnTo>
                        <a:lnTo>
                          <a:pt x="39877" y="347"/>
                        </a:lnTo>
                        <a:lnTo>
                          <a:pt x="9100" y="58434"/>
                        </a:lnTo>
                        <a:lnTo>
                          <a:pt x="9100" y="347"/>
                        </a:lnTo>
                        <a:lnTo>
                          <a:pt x="-23" y="3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A0A77F5E-ABAE-4140-AEBE-8EC99676CDD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51893" y="3557858"/>
                    <a:ext cx="48279" cy="54694"/>
                  </a:xfrm>
                  <a:custGeom>
                    <a:avLst/>
                    <a:gdLst>
                      <a:gd name="connsiteX0" fmla="*/ 48264 w 48279"/>
                      <a:gd name="connsiteY0" fmla="*/ 29892 h 54694"/>
                      <a:gd name="connsiteX1" fmla="*/ 48264 w 48279"/>
                      <a:gd name="connsiteY1" fmla="*/ 25709 h 54694"/>
                      <a:gd name="connsiteX2" fmla="*/ 8914 w 48279"/>
                      <a:gd name="connsiteY2" fmla="*/ 25709 h 54694"/>
                      <a:gd name="connsiteX3" fmla="*/ 14242 w 48279"/>
                      <a:gd name="connsiteY3" fmla="*/ 12240 h 54694"/>
                      <a:gd name="connsiteX4" fmla="*/ 27517 w 48279"/>
                      <a:gd name="connsiteY4" fmla="*/ 7612 h 54694"/>
                      <a:gd name="connsiteX5" fmla="*/ 37072 w 48279"/>
                      <a:gd name="connsiteY5" fmla="*/ 8817 h 54694"/>
                      <a:gd name="connsiteX6" fmla="*/ 46270 w 48279"/>
                      <a:gd name="connsiteY6" fmla="*/ 12449 h 54694"/>
                      <a:gd name="connsiteX7" fmla="*/ 46270 w 48279"/>
                      <a:gd name="connsiteY7" fmla="*/ 4353 h 54694"/>
                      <a:gd name="connsiteX8" fmla="*/ 36819 w 48279"/>
                      <a:gd name="connsiteY8" fmla="*/ 1376 h 54694"/>
                      <a:gd name="connsiteX9" fmla="*/ 27011 w 48279"/>
                      <a:gd name="connsiteY9" fmla="*/ 349 h 54694"/>
                      <a:gd name="connsiteX10" fmla="*/ 7262 w 48279"/>
                      <a:gd name="connsiteY10" fmla="*/ 7597 h 54694"/>
                      <a:gd name="connsiteX11" fmla="*/ -16 w 48279"/>
                      <a:gd name="connsiteY11" fmla="*/ 27242 h 54694"/>
                      <a:gd name="connsiteX12" fmla="*/ 6890 w 48279"/>
                      <a:gd name="connsiteY12" fmla="*/ 47528 h 54694"/>
                      <a:gd name="connsiteX13" fmla="*/ 25523 w 48279"/>
                      <a:gd name="connsiteY13" fmla="*/ 55043 h 54694"/>
                      <a:gd name="connsiteX14" fmla="*/ 42147 w 48279"/>
                      <a:gd name="connsiteY14" fmla="*/ 48272 h 54694"/>
                      <a:gd name="connsiteX15" fmla="*/ 48264 w 48279"/>
                      <a:gd name="connsiteY15" fmla="*/ 29892 h 54694"/>
                      <a:gd name="connsiteX16" fmla="*/ 39706 w 48279"/>
                      <a:gd name="connsiteY16" fmla="*/ 32407 h 54694"/>
                      <a:gd name="connsiteX17" fmla="*/ 35777 w 48279"/>
                      <a:gd name="connsiteY17" fmla="*/ 43599 h 54694"/>
                      <a:gd name="connsiteX18" fmla="*/ 25612 w 48279"/>
                      <a:gd name="connsiteY18" fmla="*/ 47795 h 54694"/>
                      <a:gd name="connsiteX19" fmla="*/ 14152 w 48279"/>
                      <a:gd name="connsiteY19" fmla="*/ 43747 h 54694"/>
                      <a:gd name="connsiteX20" fmla="*/ 9197 w 48279"/>
                      <a:gd name="connsiteY20" fmla="*/ 32347 h 54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8279" h="54694">
                        <a:moveTo>
                          <a:pt x="48264" y="29892"/>
                        </a:moveTo>
                        <a:lnTo>
                          <a:pt x="48264" y="25709"/>
                        </a:lnTo>
                        <a:lnTo>
                          <a:pt x="8914" y="25709"/>
                        </a:lnTo>
                        <a:cubicBezTo>
                          <a:pt x="9291" y="19816"/>
                          <a:pt x="11067" y="15326"/>
                          <a:pt x="14242" y="12240"/>
                        </a:cubicBezTo>
                        <a:cubicBezTo>
                          <a:pt x="17417" y="9155"/>
                          <a:pt x="21842" y="7612"/>
                          <a:pt x="27517" y="7612"/>
                        </a:cubicBezTo>
                        <a:cubicBezTo>
                          <a:pt x="30801" y="7612"/>
                          <a:pt x="33986" y="8014"/>
                          <a:pt x="37072" y="8817"/>
                        </a:cubicBezTo>
                        <a:cubicBezTo>
                          <a:pt x="40158" y="9621"/>
                          <a:pt x="43224" y="10832"/>
                          <a:pt x="46270" y="12449"/>
                        </a:cubicBezTo>
                        <a:lnTo>
                          <a:pt x="46270" y="4353"/>
                        </a:lnTo>
                        <a:cubicBezTo>
                          <a:pt x="43194" y="3053"/>
                          <a:pt x="40044" y="2061"/>
                          <a:pt x="36819" y="1376"/>
                        </a:cubicBezTo>
                        <a:cubicBezTo>
                          <a:pt x="33594" y="691"/>
                          <a:pt x="30325" y="349"/>
                          <a:pt x="27011" y="349"/>
                        </a:cubicBezTo>
                        <a:cubicBezTo>
                          <a:pt x="18697" y="349"/>
                          <a:pt x="12114" y="2765"/>
                          <a:pt x="7262" y="7597"/>
                        </a:cubicBezTo>
                        <a:cubicBezTo>
                          <a:pt x="2410" y="12439"/>
                          <a:pt x="-16" y="18987"/>
                          <a:pt x="-16" y="27242"/>
                        </a:cubicBezTo>
                        <a:cubicBezTo>
                          <a:pt x="-16" y="35765"/>
                          <a:pt x="2286" y="42527"/>
                          <a:pt x="6890" y="47528"/>
                        </a:cubicBezTo>
                        <a:cubicBezTo>
                          <a:pt x="11493" y="52538"/>
                          <a:pt x="17705" y="55043"/>
                          <a:pt x="25523" y="55043"/>
                        </a:cubicBezTo>
                        <a:cubicBezTo>
                          <a:pt x="32528" y="55043"/>
                          <a:pt x="38069" y="52786"/>
                          <a:pt x="42147" y="48272"/>
                        </a:cubicBezTo>
                        <a:cubicBezTo>
                          <a:pt x="46225" y="43767"/>
                          <a:pt x="48264" y="37641"/>
                          <a:pt x="48264" y="29892"/>
                        </a:cubicBezTo>
                        <a:close/>
                        <a:moveTo>
                          <a:pt x="39706" y="32407"/>
                        </a:moveTo>
                        <a:cubicBezTo>
                          <a:pt x="39647" y="37080"/>
                          <a:pt x="38337" y="40811"/>
                          <a:pt x="35777" y="43599"/>
                        </a:cubicBezTo>
                        <a:cubicBezTo>
                          <a:pt x="33217" y="46397"/>
                          <a:pt x="29829" y="47795"/>
                          <a:pt x="25612" y="47795"/>
                        </a:cubicBezTo>
                        <a:cubicBezTo>
                          <a:pt x="20840" y="47795"/>
                          <a:pt x="17020" y="46446"/>
                          <a:pt x="14152" y="43747"/>
                        </a:cubicBezTo>
                        <a:cubicBezTo>
                          <a:pt x="11285" y="41049"/>
                          <a:pt x="9633" y="37249"/>
                          <a:pt x="9197" y="3234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33353AE1-783F-4323-8521-6216B390ECD9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52332" y="3503745"/>
                    <a:ext cx="32504" cy="66883"/>
                  </a:xfrm>
                  <a:custGeom>
                    <a:avLst/>
                    <a:gdLst>
                      <a:gd name="connsiteX0" fmla="*/ 14877 w 32504"/>
                      <a:gd name="connsiteY0" fmla="*/ 67220 h 66883"/>
                      <a:gd name="connsiteX1" fmla="*/ 14877 w 32504"/>
                      <a:gd name="connsiteY1" fmla="*/ 52426 h 66883"/>
                      <a:gd name="connsiteX2" fmla="*/ 32498 w 32504"/>
                      <a:gd name="connsiteY2" fmla="*/ 52426 h 66883"/>
                      <a:gd name="connsiteX3" fmla="*/ 32498 w 32504"/>
                      <a:gd name="connsiteY3" fmla="*/ 45773 h 66883"/>
                      <a:gd name="connsiteX4" fmla="*/ 14877 w 32504"/>
                      <a:gd name="connsiteY4" fmla="*/ 45773 h 66883"/>
                      <a:gd name="connsiteX5" fmla="*/ 14877 w 32504"/>
                      <a:gd name="connsiteY5" fmla="*/ 17496 h 66883"/>
                      <a:gd name="connsiteX6" fmla="*/ 16618 w 32504"/>
                      <a:gd name="connsiteY6" fmla="*/ 9311 h 66883"/>
                      <a:gd name="connsiteX7" fmla="*/ 23718 w 32504"/>
                      <a:gd name="connsiteY7" fmla="*/ 7495 h 66883"/>
                      <a:gd name="connsiteX8" fmla="*/ 32498 w 32504"/>
                      <a:gd name="connsiteY8" fmla="*/ 7495 h 66883"/>
                      <a:gd name="connsiteX9" fmla="*/ 32498 w 32504"/>
                      <a:gd name="connsiteY9" fmla="*/ 336 h 66883"/>
                      <a:gd name="connsiteX10" fmla="*/ 23718 w 32504"/>
                      <a:gd name="connsiteY10" fmla="*/ 336 h 66883"/>
                      <a:gd name="connsiteX11" fmla="*/ 10040 w 32504"/>
                      <a:gd name="connsiteY11" fmla="*/ 4027 h 66883"/>
                      <a:gd name="connsiteX12" fmla="*/ 6275 w 32504"/>
                      <a:gd name="connsiteY12" fmla="*/ 17496 h 66883"/>
                      <a:gd name="connsiteX13" fmla="*/ 6275 w 32504"/>
                      <a:gd name="connsiteY13" fmla="*/ 45773 h 66883"/>
                      <a:gd name="connsiteX14" fmla="*/ -6 w 32504"/>
                      <a:gd name="connsiteY14" fmla="*/ 45773 h 66883"/>
                      <a:gd name="connsiteX15" fmla="*/ -6 w 32504"/>
                      <a:gd name="connsiteY15" fmla="*/ 52426 h 66883"/>
                      <a:gd name="connsiteX16" fmla="*/ 6275 w 32504"/>
                      <a:gd name="connsiteY16" fmla="*/ 52426 h 66883"/>
                      <a:gd name="connsiteX17" fmla="*/ 6275 w 32504"/>
                      <a:gd name="connsiteY17" fmla="*/ 67220 h 66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2504" h="66883">
                        <a:moveTo>
                          <a:pt x="14877" y="67220"/>
                        </a:moveTo>
                        <a:lnTo>
                          <a:pt x="14877" y="52426"/>
                        </a:lnTo>
                        <a:lnTo>
                          <a:pt x="32498" y="52426"/>
                        </a:lnTo>
                        <a:lnTo>
                          <a:pt x="32498" y="45773"/>
                        </a:lnTo>
                        <a:lnTo>
                          <a:pt x="14877" y="45773"/>
                        </a:lnTo>
                        <a:lnTo>
                          <a:pt x="14877" y="17496"/>
                        </a:lnTo>
                        <a:cubicBezTo>
                          <a:pt x="14877" y="13250"/>
                          <a:pt x="15458" y="10521"/>
                          <a:pt x="16618" y="9311"/>
                        </a:cubicBezTo>
                        <a:cubicBezTo>
                          <a:pt x="17779" y="8100"/>
                          <a:pt x="20146" y="7495"/>
                          <a:pt x="23718" y="7495"/>
                        </a:cubicBezTo>
                        <a:lnTo>
                          <a:pt x="32498" y="7495"/>
                        </a:lnTo>
                        <a:lnTo>
                          <a:pt x="32498" y="336"/>
                        </a:lnTo>
                        <a:lnTo>
                          <a:pt x="23718" y="336"/>
                        </a:lnTo>
                        <a:cubicBezTo>
                          <a:pt x="17110" y="336"/>
                          <a:pt x="12551" y="1567"/>
                          <a:pt x="10040" y="4027"/>
                        </a:cubicBezTo>
                        <a:cubicBezTo>
                          <a:pt x="7530" y="6498"/>
                          <a:pt x="6275" y="10987"/>
                          <a:pt x="6275" y="17496"/>
                        </a:cubicBezTo>
                        <a:lnTo>
                          <a:pt x="6275" y="45773"/>
                        </a:lnTo>
                        <a:lnTo>
                          <a:pt x="-6" y="45773"/>
                        </a:lnTo>
                        <a:lnTo>
                          <a:pt x="-6" y="52426"/>
                        </a:lnTo>
                        <a:lnTo>
                          <a:pt x="6275" y="52426"/>
                        </a:lnTo>
                        <a:lnTo>
                          <a:pt x="6275" y="67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BFB7769B-56F8-4A28-AFFA-3F9CB42FE92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502026" y="3518652"/>
                    <a:ext cx="95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9525"/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A487E09D-76B3-46CD-9ADE-F8F09DCBA50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62609" y="3439611"/>
                    <a:ext cx="9391" cy="69443"/>
                  </a:xfrm>
                  <a:custGeom>
                    <a:avLst/>
                    <a:gdLst>
                      <a:gd name="connsiteX0" fmla="*/ -1 w 9391"/>
                      <a:gd name="connsiteY0" fmla="*/ 69771 h 69443"/>
                      <a:gd name="connsiteX1" fmla="*/ 9390 w 9391"/>
                      <a:gd name="connsiteY1" fmla="*/ 69771 h 69443"/>
                      <a:gd name="connsiteX2" fmla="*/ 9390 w 9391"/>
                      <a:gd name="connsiteY2" fmla="*/ 328 h 69443"/>
                      <a:gd name="connsiteX3" fmla="*/ -1 w 9391"/>
                      <a:gd name="connsiteY3" fmla="*/ 328 h 69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91" h="69443">
                        <a:moveTo>
                          <a:pt x="-1" y="69771"/>
                        </a:moveTo>
                        <a:lnTo>
                          <a:pt x="9390" y="69771"/>
                        </a:lnTo>
                        <a:lnTo>
                          <a:pt x="9390" y="328"/>
                        </a:lnTo>
                        <a:lnTo>
                          <a:pt x="-1" y="3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10EBE211-816E-436B-B0ED-AC94A104632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53538" y="3403148"/>
                    <a:ext cx="43636" cy="53340"/>
                  </a:xfrm>
                  <a:custGeom>
                    <a:avLst/>
                    <a:gdLst>
                      <a:gd name="connsiteX0" fmla="*/ 43619 w 43636"/>
                      <a:gd name="connsiteY0" fmla="*/ 31779 h 53340"/>
                      <a:gd name="connsiteX1" fmla="*/ 43619 w 43636"/>
                      <a:gd name="connsiteY1" fmla="*/ 332 h 53340"/>
                      <a:gd name="connsiteX2" fmla="*/ 35062 w 43636"/>
                      <a:gd name="connsiteY2" fmla="*/ 332 h 53340"/>
                      <a:gd name="connsiteX3" fmla="*/ 35062 w 43636"/>
                      <a:gd name="connsiteY3" fmla="*/ 31497 h 53340"/>
                      <a:gd name="connsiteX4" fmla="*/ 32174 w 43636"/>
                      <a:gd name="connsiteY4" fmla="*/ 42555 h 53340"/>
                      <a:gd name="connsiteX5" fmla="*/ 23527 w 43636"/>
                      <a:gd name="connsiteY5" fmla="*/ 46231 h 53340"/>
                      <a:gd name="connsiteX6" fmla="*/ 12589 w 43636"/>
                      <a:gd name="connsiteY6" fmla="*/ 41811 h 53340"/>
                      <a:gd name="connsiteX7" fmla="*/ 8585 w 43636"/>
                      <a:gd name="connsiteY7" fmla="*/ 29770 h 53340"/>
                      <a:gd name="connsiteX8" fmla="*/ 8585 w 43636"/>
                      <a:gd name="connsiteY8" fmla="*/ 332 h 53340"/>
                      <a:gd name="connsiteX9" fmla="*/ -17 w 43636"/>
                      <a:gd name="connsiteY9" fmla="*/ 332 h 53340"/>
                      <a:gd name="connsiteX10" fmla="*/ -17 w 43636"/>
                      <a:gd name="connsiteY10" fmla="*/ 52422 h 53340"/>
                      <a:gd name="connsiteX11" fmla="*/ 8585 w 43636"/>
                      <a:gd name="connsiteY11" fmla="*/ 52422 h 53340"/>
                      <a:gd name="connsiteX12" fmla="*/ 8585 w 43636"/>
                      <a:gd name="connsiteY12" fmla="*/ 44326 h 53340"/>
                      <a:gd name="connsiteX13" fmla="*/ 15818 w 43636"/>
                      <a:gd name="connsiteY13" fmla="*/ 51350 h 53340"/>
                      <a:gd name="connsiteX14" fmla="*/ 25432 w 43636"/>
                      <a:gd name="connsiteY14" fmla="*/ 53672 h 53340"/>
                      <a:gd name="connsiteX15" fmla="*/ 39006 w 43636"/>
                      <a:gd name="connsiteY15" fmla="*/ 48121 h 53340"/>
                      <a:gd name="connsiteX16" fmla="*/ 43619 w 43636"/>
                      <a:gd name="connsiteY16" fmla="*/ 31779 h 53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3636" h="53340">
                        <a:moveTo>
                          <a:pt x="43619" y="31779"/>
                        </a:moveTo>
                        <a:lnTo>
                          <a:pt x="43619" y="332"/>
                        </a:lnTo>
                        <a:lnTo>
                          <a:pt x="35062" y="332"/>
                        </a:lnTo>
                        <a:lnTo>
                          <a:pt x="35062" y="31497"/>
                        </a:lnTo>
                        <a:cubicBezTo>
                          <a:pt x="35062" y="36428"/>
                          <a:pt x="34099" y="40114"/>
                          <a:pt x="32174" y="42555"/>
                        </a:cubicBezTo>
                        <a:cubicBezTo>
                          <a:pt x="30250" y="45005"/>
                          <a:pt x="27367" y="46231"/>
                          <a:pt x="23527" y="46231"/>
                        </a:cubicBezTo>
                        <a:cubicBezTo>
                          <a:pt x="18904" y="46231"/>
                          <a:pt x="15258" y="44757"/>
                          <a:pt x="12589" y="41811"/>
                        </a:cubicBezTo>
                        <a:cubicBezTo>
                          <a:pt x="9920" y="38874"/>
                          <a:pt x="8585" y="34860"/>
                          <a:pt x="8585" y="29770"/>
                        </a:cubicBezTo>
                        <a:lnTo>
                          <a:pt x="8585" y="332"/>
                        </a:lnTo>
                        <a:lnTo>
                          <a:pt x="-17" y="332"/>
                        </a:lnTo>
                        <a:lnTo>
                          <a:pt x="-17" y="52422"/>
                        </a:lnTo>
                        <a:lnTo>
                          <a:pt x="8585" y="52422"/>
                        </a:lnTo>
                        <a:lnTo>
                          <a:pt x="8585" y="44326"/>
                        </a:lnTo>
                        <a:cubicBezTo>
                          <a:pt x="10639" y="47461"/>
                          <a:pt x="13050" y="49803"/>
                          <a:pt x="15818" y="51350"/>
                        </a:cubicBezTo>
                        <a:cubicBezTo>
                          <a:pt x="18596" y="52898"/>
                          <a:pt x="21801" y="53672"/>
                          <a:pt x="25432" y="53672"/>
                        </a:cubicBezTo>
                        <a:cubicBezTo>
                          <a:pt x="31415" y="53672"/>
                          <a:pt x="35940" y="51822"/>
                          <a:pt x="39006" y="48121"/>
                        </a:cubicBezTo>
                        <a:cubicBezTo>
                          <a:pt x="42081" y="44420"/>
                          <a:pt x="43619" y="38973"/>
                          <a:pt x="43619" y="317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9CF521D9-FFFD-4310-9062-65DE579C47A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55428" y="3346709"/>
                    <a:ext cx="41210" cy="54694"/>
                  </a:xfrm>
                  <a:custGeom>
                    <a:avLst/>
                    <a:gdLst>
                      <a:gd name="connsiteX0" fmla="*/ 41198 w 41210"/>
                      <a:gd name="connsiteY0" fmla="*/ 51777 h 54694"/>
                      <a:gd name="connsiteX1" fmla="*/ 41198 w 41210"/>
                      <a:gd name="connsiteY1" fmla="*/ 43770 h 54694"/>
                      <a:gd name="connsiteX2" fmla="*/ 33921 w 41210"/>
                      <a:gd name="connsiteY2" fmla="*/ 46776 h 54694"/>
                      <a:gd name="connsiteX3" fmla="*/ 26554 w 41210"/>
                      <a:gd name="connsiteY3" fmla="*/ 47773 h 54694"/>
                      <a:gd name="connsiteX4" fmla="*/ 13606 w 41210"/>
                      <a:gd name="connsiteY4" fmla="*/ 42490 h 54694"/>
                      <a:gd name="connsiteX5" fmla="*/ 9007 w 41210"/>
                      <a:gd name="connsiteY5" fmla="*/ 27682 h 54694"/>
                      <a:gd name="connsiteX6" fmla="*/ 13606 w 41210"/>
                      <a:gd name="connsiteY6" fmla="*/ 12858 h 54694"/>
                      <a:gd name="connsiteX7" fmla="*/ 26554 w 41210"/>
                      <a:gd name="connsiteY7" fmla="*/ 7590 h 54694"/>
                      <a:gd name="connsiteX8" fmla="*/ 33921 w 41210"/>
                      <a:gd name="connsiteY8" fmla="*/ 8587 h 54694"/>
                      <a:gd name="connsiteX9" fmla="*/ 41198 w 41210"/>
                      <a:gd name="connsiteY9" fmla="*/ 11593 h 54694"/>
                      <a:gd name="connsiteX10" fmla="*/ 41198 w 41210"/>
                      <a:gd name="connsiteY10" fmla="*/ 3676 h 54694"/>
                      <a:gd name="connsiteX11" fmla="*/ 33772 w 41210"/>
                      <a:gd name="connsiteY11" fmla="*/ 1175 h 54694"/>
                      <a:gd name="connsiteX12" fmla="*/ 25616 w 41210"/>
                      <a:gd name="connsiteY12" fmla="*/ 327 h 54694"/>
                      <a:gd name="connsiteX13" fmla="*/ 6908 w 41210"/>
                      <a:gd name="connsiteY13" fmla="*/ 7724 h 54694"/>
                      <a:gd name="connsiteX14" fmla="*/ -12 w 41210"/>
                      <a:gd name="connsiteY14" fmla="*/ 27682 h 54694"/>
                      <a:gd name="connsiteX15" fmla="*/ 6983 w 41210"/>
                      <a:gd name="connsiteY15" fmla="*/ 47714 h 54694"/>
                      <a:gd name="connsiteX16" fmla="*/ 26181 w 41210"/>
                      <a:gd name="connsiteY16" fmla="*/ 55021 h 54694"/>
                      <a:gd name="connsiteX17" fmla="*/ 33891 w 41210"/>
                      <a:gd name="connsiteY17" fmla="*/ 54203 h 54694"/>
                      <a:gd name="connsiteX18" fmla="*/ 41198 w 41210"/>
                      <a:gd name="connsiteY18" fmla="*/ 51777 h 54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210" h="54694">
                        <a:moveTo>
                          <a:pt x="41198" y="51777"/>
                        </a:moveTo>
                        <a:lnTo>
                          <a:pt x="41198" y="43770"/>
                        </a:lnTo>
                        <a:cubicBezTo>
                          <a:pt x="38777" y="45109"/>
                          <a:pt x="36351" y="46111"/>
                          <a:pt x="33921" y="46776"/>
                        </a:cubicBezTo>
                        <a:cubicBezTo>
                          <a:pt x="31490" y="47441"/>
                          <a:pt x="29034" y="47773"/>
                          <a:pt x="26554" y="47773"/>
                        </a:cubicBezTo>
                        <a:cubicBezTo>
                          <a:pt x="20997" y="47773"/>
                          <a:pt x="16681" y="46012"/>
                          <a:pt x="13606" y="42490"/>
                        </a:cubicBezTo>
                        <a:cubicBezTo>
                          <a:pt x="10540" y="38978"/>
                          <a:pt x="9007" y="34042"/>
                          <a:pt x="9007" y="27682"/>
                        </a:cubicBezTo>
                        <a:cubicBezTo>
                          <a:pt x="9007" y="21322"/>
                          <a:pt x="10540" y="16381"/>
                          <a:pt x="13606" y="12858"/>
                        </a:cubicBezTo>
                        <a:cubicBezTo>
                          <a:pt x="16681" y="9346"/>
                          <a:pt x="20997" y="7590"/>
                          <a:pt x="26554" y="7590"/>
                        </a:cubicBezTo>
                        <a:cubicBezTo>
                          <a:pt x="29034" y="7590"/>
                          <a:pt x="31490" y="7922"/>
                          <a:pt x="33921" y="8587"/>
                        </a:cubicBezTo>
                        <a:cubicBezTo>
                          <a:pt x="36351" y="9252"/>
                          <a:pt x="38777" y="10254"/>
                          <a:pt x="41198" y="11593"/>
                        </a:cubicBezTo>
                        <a:lnTo>
                          <a:pt x="41198" y="3676"/>
                        </a:lnTo>
                        <a:cubicBezTo>
                          <a:pt x="38807" y="2564"/>
                          <a:pt x="36332" y="1731"/>
                          <a:pt x="33772" y="1175"/>
                        </a:cubicBezTo>
                        <a:cubicBezTo>
                          <a:pt x="31222" y="610"/>
                          <a:pt x="28503" y="327"/>
                          <a:pt x="25616" y="327"/>
                        </a:cubicBezTo>
                        <a:cubicBezTo>
                          <a:pt x="17768" y="327"/>
                          <a:pt x="11532" y="2793"/>
                          <a:pt x="6908" y="7724"/>
                        </a:cubicBezTo>
                        <a:cubicBezTo>
                          <a:pt x="2295" y="12655"/>
                          <a:pt x="-12" y="19307"/>
                          <a:pt x="-12" y="27682"/>
                        </a:cubicBezTo>
                        <a:cubicBezTo>
                          <a:pt x="-12" y="36175"/>
                          <a:pt x="2319" y="42852"/>
                          <a:pt x="6983" y="47714"/>
                        </a:cubicBezTo>
                        <a:cubicBezTo>
                          <a:pt x="11656" y="52585"/>
                          <a:pt x="18056" y="55021"/>
                          <a:pt x="26181" y="55021"/>
                        </a:cubicBezTo>
                        <a:cubicBezTo>
                          <a:pt x="28811" y="55021"/>
                          <a:pt x="31381" y="54748"/>
                          <a:pt x="33891" y="54203"/>
                        </a:cubicBezTo>
                        <a:cubicBezTo>
                          <a:pt x="36401" y="53667"/>
                          <a:pt x="38837" y="52858"/>
                          <a:pt x="41198" y="5177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FEDA5CED-DF7E-4ACA-958D-D1D9503D3D5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52124" y="3291035"/>
                    <a:ext cx="47818" cy="54694"/>
                  </a:xfrm>
                  <a:custGeom>
                    <a:avLst/>
                    <a:gdLst>
                      <a:gd name="connsiteX0" fmla="*/ 23886 w 47818"/>
                      <a:gd name="connsiteY0" fmla="*/ 47767 h 54694"/>
                      <a:gd name="connsiteX1" fmla="*/ 13007 w 47818"/>
                      <a:gd name="connsiteY1" fmla="*/ 42395 h 54694"/>
                      <a:gd name="connsiteX2" fmla="*/ 9003 w 47818"/>
                      <a:gd name="connsiteY2" fmla="*/ 27676 h 54694"/>
                      <a:gd name="connsiteX3" fmla="*/ 12977 w 47818"/>
                      <a:gd name="connsiteY3" fmla="*/ 12957 h 54694"/>
                      <a:gd name="connsiteX4" fmla="*/ 23886 w 47818"/>
                      <a:gd name="connsiteY4" fmla="*/ 7584 h 54694"/>
                      <a:gd name="connsiteX5" fmla="*/ 34721 w 47818"/>
                      <a:gd name="connsiteY5" fmla="*/ 12972 h 54694"/>
                      <a:gd name="connsiteX6" fmla="*/ 38724 w 47818"/>
                      <a:gd name="connsiteY6" fmla="*/ 27676 h 54694"/>
                      <a:gd name="connsiteX7" fmla="*/ 34721 w 47818"/>
                      <a:gd name="connsiteY7" fmla="*/ 42350 h 54694"/>
                      <a:gd name="connsiteX8" fmla="*/ 23886 w 47818"/>
                      <a:gd name="connsiteY8" fmla="*/ 47767 h 54694"/>
                      <a:gd name="connsiteX9" fmla="*/ 23886 w 47818"/>
                      <a:gd name="connsiteY9" fmla="*/ 55015 h 54694"/>
                      <a:gd name="connsiteX10" fmla="*/ 41418 w 47818"/>
                      <a:gd name="connsiteY10" fmla="*/ 47753 h 54694"/>
                      <a:gd name="connsiteX11" fmla="*/ 47803 w 47818"/>
                      <a:gd name="connsiteY11" fmla="*/ 27676 h 54694"/>
                      <a:gd name="connsiteX12" fmla="*/ 41418 w 47818"/>
                      <a:gd name="connsiteY12" fmla="*/ 7599 h 54694"/>
                      <a:gd name="connsiteX13" fmla="*/ 23886 w 47818"/>
                      <a:gd name="connsiteY13" fmla="*/ 321 h 54694"/>
                      <a:gd name="connsiteX14" fmla="*/ 6324 w 47818"/>
                      <a:gd name="connsiteY14" fmla="*/ 7599 h 54694"/>
                      <a:gd name="connsiteX15" fmla="*/ -16 w 47818"/>
                      <a:gd name="connsiteY15" fmla="*/ 27676 h 54694"/>
                      <a:gd name="connsiteX16" fmla="*/ 6324 w 47818"/>
                      <a:gd name="connsiteY16" fmla="*/ 47753 h 54694"/>
                      <a:gd name="connsiteX17" fmla="*/ 23886 w 47818"/>
                      <a:gd name="connsiteY17" fmla="*/ 55015 h 54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7818" h="54694">
                        <a:moveTo>
                          <a:pt x="23886" y="47767"/>
                        </a:moveTo>
                        <a:cubicBezTo>
                          <a:pt x="19302" y="47767"/>
                          <a:pt x="15676" y="45977"/>
                          <a:pt x="13007" y="42395"/>
                        </a:cubicBezTo>
                        <a:cubicBezTo>
                          <a:pt x="10338" y="38813"/>
                          <a:pt x="9003" y="33907"/>
                          <a:pt x="9003" y="27676"/>
                        </a:cubicBezTo>
                        <a:cubicBezTo>
                          <a:pt x="9003" y="21445"/>
                          <a:pt x="10328" y="16538"/>
                          <a:pt x="12977" y="12957"/>
                        </a:cubicBezTo>
                        <a:cubicBezTo>
                          <a:pt x="15636" y="9375"/>
                          <a:pt x="19272" y="7584"/>
                          <a:pt x="23886" y="7584"/>
                        </a:cubicBezTo>
                        <a:cubicBezTo>
                          <a:pt x="28450" y="7584"/>
                          <a:pt x="32062" y="9380"/>
                          <a:pt x="34721" y="12972"/>
                        </a:cubicBezTo>
                        <a:cubicBezTo>
                          <a:pt x="37390" y="16573"/>
                          <a:pt x="38724" y="21475"/>
                          <a:pt x="38724" y="27676"/>
                        </a:cubicBezTo>
                        <a:cubicBezTo>
                          <a:pt x="38724" y="33847"/>
                          <a:pt x="37390" y="38739"/>
                          <a:pt x="34721" y="42350"/>
                        </a:cubicBezTo>
                        <a:cubicBezTo>
                          <a:pt x="32062" y="45962"/>
                          <a:pt x="28450" y="47767"/>
                          <a:pt x="23886" y="47767"/>
                        </a:cubicBezTo>
                        <a:close/>
                        <a:moveTo>
                          <a:pt x="23886" y="55015"/>
                        </a:moveTo>
                        <a:cubicBezTo>
                          <a:pt x="31328" y="55015"/>
                          <a:pt x="37171" y="52594"/>
                          <a:pt x="41418" y="47753"/>
                        </a:cubicBezTo>
                        <a:cubicBezTo>
                          <a:pt x="45675" y="42921"/>
                          <a:pt x="47803" y="36228"/>
                          <a:pt x="47803" y="27676"/>
                        </a:cubicBezTo>
                        <a:cubicBezTo>
                          <a:pt x="47803" y="19153"/>
                          <a:pt x="45675" y="12461"/>
                          <a:pt x="41418" y="7599"/>
                        </a:cubicBezTo>
                        <a:cubicBezTo>
                          <a:pt x="37171" y="2747"/>
                          <a:pt x="31328" y="321"/>
                          <a:pt x="23886" y="321"/>
                        </a:cubicBezTo>
                        <a:cubicBezTo>
                          <a:pt x="16415" y="321"/>
                          <a:pt x="10561" y="2747"/>
                          <a:pt x="6324" y="7599"/>
                        </a:cubicBezTo>
                        <a:cubicBezTo>
                          <a:pt x="2098" y="12461"/>
                          <a:pt x="-16" y="19153"/>
                          <a:pt x="-16" y="27676"/>
                        </a:cubicBezTo>
                        <a:cubicBezTo>
                          <a:pt x="-16" y="36228"/>
                          <a:pt x="2098" y="42921"/>
                          <a:pt x="6324" y="47753"/>
                        </a:cubicBezTo>
                        <a:cubicBezTo>
                          <a:pt x="10561" y="52594"/>
                          <a:pt x="16415" y="55015"/>
                          <a:pt x="23886" y="550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0DA174D0-1DE2-46D6-AA43-B59706AFA202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37331" y="3215928"/>
                    <a:ext cx="76051" cy="53340"/>
                  </a:xfrm>
                  <a:custGeom>
                    <a:avLst/>
                    <a:gdLst>
                      <a:gd name="connsiteX0" fmla="*/ 40849 w 76051"/>
                      <a:gd name="connsiteY0" fmla="*/ 42401 h 53340"/>
                      <a:gd name="connsiteX1" fmla="*/ 48528 w 76051"/>
                      <a:gd name="connsiteY1" fmla="*/ 50914 h 53340"/>
                      <a:gd name="connsiteX2" fmla="*/ 59036 w 76051"/>
                      <a:gd name="connsiteY2" fmla="*/ 53652 h 53340"/>
                      <a:gd name="connsiteX3" fmla="*/ 71597 w 76051"/>
                      <a:gd name="connsiteY3" fmla="*/ 47952 h 53340"/>
                      <a:gd name="connsiteX4" fmla="*/ 76017 w 76051"/>
                      <a:gd name="connsiteY4" fmla="*/ 31760 h 53340"/>
                      <a:gd name="connsiteX5" fmla="*/ 76017 w 76051"/>
                      <a:gd name="connsiteY5" fmla="*/ 312 h 53340"/>
                      <a:gd name="connsiteX6" fmla="*/ 67415 w 76051"/>
                      <a:gd name="connsiteY6" fmla="*/ 312 h 53340"/>
                      <a:gd name="connsiteX7" fmla="*/ 67415 w 76051"/>
                      <a:gd name="connsiteY7" fmla="*/ 31477 h 53340"/>
                      <a:gd name="connsiteX8" fmla="*/ 64751 w 76051"/>
                      <a:gd name="connsiteY8" fmla="*/ 42580 h 53340"/>
                      <a:gd name="connsiteX9" fmla="*/ 56669 w 76051"/>
                      <a:gd name="connsiteY9" fmla="*/ 46211 h 53340"/>
                      <a:gd name="connsiteX10" fmla="*/ 46147 w 76051"/>
                      <a:gd name="connsiteY10" fmla="*/ 41791 h 53340"/>
                      <a:gd name="connsiteX11" fmla="*/ 42293 w 76051"/>
                      <a:gd name="connsiteY11" fmla="*/ 29751 h 53340"/>
                      <a:gd name="connsiteX12" fmla="*/ 42293 w 76051"/>
                      <a:gd name="connsiteY12" fmla="*/ 312 h 53340"/>
                      <a:gd name="connsiteX13" fmla="*/ 33690 w 76051"/>
                      <a:gd name="connsiteY13" fmla="*/ 312 h 53340"/>
                      <a:gd name="connsiteX14" fmla="*/ 33690 w 76051"/>
                      <a:gd name="connsiteY14" fmla="*/ 31477 h 53340"/>
                      <a:gd name="connsiteX15" fmla="*/ 31041 w 76051"/>
                      <a:gd name="connsiteY15" fmla="*/ 42609 h 53340"/>
                      <a:gd name="connsiteX16" fmla="*/ 22856 w 76051"/>
                      <a:gd name="connsiteY16" fmla="*/ 46211 h 53340"/>
                      <a:gd name="connsiteX17" fmla="*/ 12423 w 76051"/>
                      <a:gd name="connsiteY17" fmla="*/ 41776 h 53340"/>
                      <a:gd name="connsiteX18" fmla="*/ 8568 w 76051"/>
                      <a:gd name="connsiteY18" fmla="*/ 29751 h 53340"/>
                      <a:gd name="connsiteX19" fmla="*/ 8568 w 76051"/>
                      <a:gd name="connsiteY19" fmla="*/ 312 h 53340"/>
                      <a:gd name="connsiteX20" fmla="*/ -34 w 76051"/>
                      <a:gd name="connsiteY20" fmla="*/ 312 h 53340"/>
                      <a:gd name="connsiteX21" fmla="*/ -34 w 76051"/>
                      <a:gd name="connsiteY21" fmla="*/ 52402 h 53340"/>
                      <a:gd name="connsiteX22" fmla="*/ 8568 w 76051"/>
                      <a:gd name="connsiteY22" fmla="*/ 52402 h 53340"/>
                      <a:gd name="connsiteX23" fmla="*/ 8568 w 76051"/>
                      <a:gd name="connsiteY23" fmla="*/ 44306 h 53340"/>
                      <a:gd name="connsiteX24" fmla="*/ 15593 w 76051"/>
                      <a:gd name="connsiteY24" fmla="*/ 51375 h 53340"/>
                      <a:gd name="connsiteX25" fmla="*/ 25311 w 76051"/>
                      <a:gd name="connsiteY25" fmla="*/ 53652 h 53340"/>
                      <a:gd name="connsiteX26" fmla="*/ 34970 w 76051"/>
                      <a:gd name="connsiteY26" fmla="*/ 50765 h 53340"/>
                      <a:gd name="connsiteX27" fmla="*/ 40849 w 76051"/>
                      <a:gd name="connsiteY27" fmla="*/ 42401 h 53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6051" h="53340">
                        <a:moveTo>
                          <a:pt x="40849" y="42401"/>
                        </a:moveTo>
                        <a:cubicBezTo>
                          <a:pt x="42992" y="46251"/>
                          <a:pt x="45552" y="49088"/>
                          <a:pt x="48528" y="50914"/>
                        </a:cubicBezTo>
                        <a:cubicBezTo>
                          <a:pt x="51505" y="52740"/>
                          <a:pt x="55007" y="53652"/>
                          <a:pt x="59036" y="53652"/>
                        </a:cubicBezTo>
                        <a:cubicBezTo>
                          <a:pt x="64463" y="53652"/>
                          <a:pt x="68650" y="51752"/>
                          <a:pt x="71597" y="47952"/>
                        </a:cubicBezTo>
                        <a:cubicBezTo>
                          <a:pt x="74544" y="44162"/>
                          <a:pt x="76017" y="38765"/>
                          <a:pt x="76017" y="31760"/>
                        </a:cubicBezTo>
                        <a:lnTo>
                          <a:pt x="76017" y="312"/>
                        </a:lnTo>
                        <a:lnTo>
                          <a:pt x="67415" y="312"/>
                        </a:lnTo>
                        <a:lnTo>
                          <a:pt x="67415" y="31477"/>
                        </a:lnTo>
                        <a:cubicBezTo>
                          <a:pt x="67415" y="36468"/>
                          <a:pt x="66527" y="40169"/>
                          <a:pt x="64751" y="42580"/>
                        </a:cubicBezTo>
                        <a:cubicBezTo>
                          <a:pt x="62985" y="45001"/>
                          <a:pt x="60291" y="46211"/>
                          <a:pt x="56669" y="46211"/>
                        </a:cubicBezTo>
                        <a:cubicBezTo>
                          <a:pt x="52234" y="46211"/>
                          <a:pt x="48727" y="44738"/>
                          <a:pt x="46147" y="41791"/>
                        </a:cubicBezTo>
                        <a:cubicBezTo>
                          <a:pt x="43577" y="38854"/>
                          <a:pt x="42293" y="34841"/>
                          <a:pt x="42293" y="29751"/>
                        </a:cubicBezTo>
                        <a:lnTo>
                          <a:pt x="42293" y="312"/>
                        </a:lnTo>
                        <a:lnTo>
                          <a:pt x="33690" y="312"/>
                        </a:lnTo>
                        <a:lnTo>
                          <a:pt x="33690" y="31477"/>
                        </a:lnTo>
                        <a:cubicBezTo>
                          <a:pt x="33690" y="36498"/>
                          <a:pt x="32807" y="40208"/>
                          <a:pt x="31041" y="42609"/>
                        </a:cubicBezTo>
                        <a:cubicBezTo>
                          <a:pt x="29275" y="45010"/>
                          <a:pt x="26547" y="46211"/>
                          <a:pt x="22856" y="46211"/>
                        </a:cubicBezTo>
                        <a:cubicBezTo>
                          <a:pt x="18480" y="46211"/>
                          <a:pt x="15002" y="44733"/>
                          <a:pt x="12423" y="41776"/>
                        </a:cubicBezTo>
                        <a:cubicBezTo>
                          <a:pt x="9853" y="38819"/>
                          <a:pt x="8568" y="34811"/>
                          <a:pt x="8568" y="29751"/>
                        </a:cubicBezTo>
                        <a:lnTo>
                          <a:pt x="8568" y="312"/>
                        </a:lnTo>
                        <a:lnTo>
                          <a:pt x="-34" y="312"/>
                        </a:lnTo>
                        <a:lnTo>
                          <a:pt x="-34" y="52402"/>
                        </a:lnTo>
                        <a:lnTo>
                          <a:pt x="8568" y="52402"/>
                        </a:lnTo>
                        <a:lnTo>
                          <a:pt x="8568" y="44306"/>
                        </a:lnTo>
                        <a:cubicBezTo>
                          <a:pt x="10523" y="47501"/>
                          <a:pt x="12864" y="49857"/>
                          <a:pt x="15593" y="51375"/>
                        </a:cubicBezTo>
                        <a:cubicBezTo>
                          <a:pt x="18321" y="52893"/>
                          <a:pt x="21561" y="53652"/>
                          <a:pt x="25311" y="53652"/>
                        </a:cubicBezTo>
                        <a:cubicBezTo>
                          <a:pt x="29101" y="53652"/>
                          <a:pt x="32321" y="52690"/>
                          <a:pt x="34970" y="50765"/>
                        </a:cubicBezTo>
                        <a:cubicBezTo>
                          <a:pt x="37619" y="48850"/>
                          <a:pt x="39579" y="46062"/>
                          <a:pt x="40849" y="4240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8B02B132-7B44-4FD5-AE6E-9C8E0C6D4F3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451893" y="3139744"/>
                    <a:ext cx="48279" cy="54694"/>
                  </a:xfrm>
                  <a:custGeom>
                    <a:avLst/>
                    <a:gdLst>
                      <a:gd name="connsiteX0" fmla="*/ 48264 w 48279"/>
                      <a:gd name="connsiteY0" fmla="*/ 29848 h 54694"/>
                      <a:gd name="connsiteX1" fmla="*/ 48264 w 48279"/>
                      <a:gd name="connsiteY1" fmla="*/ 25666 h 54694"/>
                      <a:gd name="connsiteX2" fmla="*/ 8914 w 48279"/>
                      <a:gd name="connsiteY2" fmla="*/ 25666 h 54694"/>
                      <a:gd name="connsiteX3" fmla="*/ 14242 w 48279"/>
                      <a:gd name="connsiteY3" fmla="*/ 12197 h 54694"/>
                      <a:gd name="connsiteX4" fmla="*/ 27517 w 48279"/>
                      <a:gd name="connsiteY4" fmla="*/ 7568 h 54694"/>
                      <a:gd name="connsiteX5" fmla="*/ 37072 w 48279"/>
                      <a:gd name="connsiteY5" fmla="*/ 8774 h 54694"/>
                      <a:gd name="connsiteX6" fmla="*/ 46270 w 48279"/>
                      <a:gd name="connsiteY6" fmla="*/ 12405 h 54694"/>
                      <a:gd name="connsiteX7" fmla="*/ 46270 w 48279"/>
                      <a:gd name="connsiteY7" fmla="*/ 4309 h 54694"/>
                      <a:gd name="connsiteX8" fmla="*/ 36819 w 48279"/>
                      <a:gd name="connsiteY8" fmla="*/ 1332 h 54694"/>
                      <a:gd name="connsiteX9" fmla="*/ 27011 w 48279"/>
                      <a:gd name="connsiteY9" fmla="*/ 305 h 54694"/>
                      <a:gd name="connsiteX10" fmla="*/ 7262 w 48279"/>
                      <a:gd name="connsiteY10" fmla="*/ 7553 h 54694"/>
                      <a:gd name="connsiteX11" fmla="*/ -16 w 48279"/>
                      <a:gd name="connsiteY11" fmla="*/ 27198 h 54694"/>
                      <a:gd name="connsiteX12" fmla="*/ 6890 w 48279"/>
                      <a:gd name="connsiteY12" fmla="*/ 47484 h 54694"/>
                      <a:gd name="connsiteX13" fmla="*/ 25523 w 48279"/>
                      <a:gd name="connsiteY13" fmla="*/ 55000 h 54694"/>
                      <a:gd name="connsiteX14" fmla="*/ 42147 w 48279"/>
                      <a:gd name="connsiteY14" fmla="*/ 48228 h 54694"/>
                      <a:gd name="connsiteX15" fmla="*/ 48264 w 48279"/>
                      <a:gd name="connsiteY15" fmla="*/ 29848 h 54694"/>
                      <a:gd name="connsiteX16" fmla="*/ 39706 w 48279"/>
                      <a:gd name="connsiteY16" fmla="*/ 32363 h 54694"/>
                      <a:gd name="connsiteX17" fmla="*/ 35777 w 48279"/>
                      <a:gd name="connsiteY17" fmla="*/ 43555 h 54694"/>
                      <a:gd name="connsiteX18" fmla="*/ 25612 w 48279"/>
                      <a:gd name="connsiteY18" fmla="*/ 47752 h 54694"/>
                      <a:gd name="connsiteX19" fmla="*/ 14152 w 48279"/>
                      <a:gd name="connsiteY19" fmla="*/ 43703 h 54694"/>
                      <a:gd name="connsiteX20" fmla="*/ 9197 w 48279"/>
                      <a:gd name="connsiteY20" fmla="*/ 32303 h 54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8279" h="54694">
                        <a:moveTo>
                          <a:pt x="48264" y="29848"/>
                        </a:moveTo>
                        <a:lnTo>
                          <a:pt x="48264" y="25666"/>
                        </a:lnTo>
                        <a:lnTo>
                          <a:pt x="8914" y="25666"/>
                        </a:lnTo>
                        <a:cubicBezTo>
                          <a:pt x="9291" y="19772"/>
                          <a:pt x="11067" y="15282"/>
                          <a:pt x="14242" y="12197"/>
                        </a:cubicBezTo>
                        <a:cubicBezTo>
                          <a:pt x="17417" y="9111"/>
                          <a:pt x="21842" y="7568"/>
                          <a:pt x="27517" y="7568"/>
                        </a:cubicBezTo>
                        <a:cubicBezTo>
                          <a:pt x="30801" y="7568"/>
                          <a:pt x="33986" y="7970"/>
                          <a:pt x="37072" y="8774"/>
                        </a:cubicBezTo>
                        <a:cubicBezTo>
                          <a:pt x="40158" y="9577"/>
                          <a:pt x="43224" y="10788"/>
                          <a:pt x="46270" y="12405"/>
                        </a:cubicBezTo>
                        <a:lnTo>
                          <a:pt x="46270" y="4309"/>
                        </a:lnTo>
                        <a:cubicBezTo>
                          <a:pt x="43194" y="3009"/>
                          <a:pt x="40044" y="2017"/>
                          <a:pt x="36819" y="1332"/>
                        </a:cubicBezTo>
                        <a:cubicBezTo>
                          <a:pt x="33594" y="648"/>
                          <a:pt x="30325" y="305"/>
                          <a:pt x="27011" y="305"/>
                        </a:cubicBezTo>
                        <a:cubicBezTo>
                          <a:pt x="18697" y="305"/>
                          <a:pt x="12114" y="2721"/>
                          <a:pt x="7262" y="7553"/>
                        </a:cubicBezTo>
                        <a:cubicBezTo>
                          <a:pt x="2410" y="12395"/>
                          <a:pt x="-16" y="18943"/>
                          <a:pt x="-16" y="27198"/>
                        </a:cubicBezTo>
                        <a:cubicBezTo>
                          <a:pt x="-16" y="35721"/>
                          <a:pt x="2286" y="42483"/>
                          <a:pt x="6890" y="47484"/>
                        </a:cubicBezTo>
                        <a:cubicBezTo>
                          <a:pt x="11493" y="52494"/>
                          <a:pt x="17705" y="55000"/>
                          <a:pt x="25523" y="55000"/>
                        </a:cubicBezTo>
                        <a:cubicBezTo>
                          <a:pt x="32528" y="55000"/>
                          <a:pt x="38069" y="52742"/>
                          <a:pt x="42147" y="48228"/>
                        </a:cubicBezTo>
                        <a:cubicBezTo>
                          <a:pt x="46225" y="43723"/>
                          <a:pt x="48264" y="37597"/>
                          <a:pt x="48264" y="29848"/>
                        </a:cubicBezTo>
                        <a:close/>
                        <a:moveTo>
                          <a:pt x="39706" y="32363"/>
                        </a:moveTo>
                        <a:cubicBezTo>
                          <a:pt x="39647" y="37036"/>
                          <a:pt x="38337" y="40767"/>
                          <a:pt x="35777" y="43555"/>
                        </a:cubicBezTo>
                        <a:cubicBezTo>
                          <a:pt x="33217" y="46353"/>
                          <a:pt x="29829" y="47752"/>
                          <a:pt x="25612" y="47752"/>
                        </a:cubicBezTo>
                        <a:cubicBezTo>
                          <a:pt x="20840" y="47752"/>
                          <a:pt x="17020" y="46402"/>
                          <a:pt x="14152" y="43703"/>
                        </a:cubicBezTo>
                        <a:cubicBezTo>
                          <a:pt x="11285" y="41005"/>
                          <a:pt x="9633" y="37205"/>
                          <a:pt x="9197" y="3230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3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8F0DD5ED-4F63-4FED-ACC1-81E3C9EA7502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36CE4BF7-8518-4752-9B3D-B725AB3B6872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1E6279C-FD49-4F8D-9419-6E695C2F996E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47BC2A00-3122-420C-8F9E-0C78FAD536B4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60357929-E8FA-4CF5-92CC-4877CBDA894E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B33F292D-C487-4747-8EBA-B68DE20484EE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E053508-E510-42CC-9E78-35EE58810C5F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AC2E0B11-1501-420B-8721-F58240CD82CC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A6E0831-E79C-4C86-A888-8E30341B6AEB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B50933B1-22A2-49EF-A078-440A3BBF4D63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BAB18B1-C800-4B57-AD08-3896C0D6F2D8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5695FC4-D106-4A3E-9EF9-25B508767C76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E9D09313-2BE8-4F4F-9A37-0210564A7052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98601221-F798-4724-A54E-5DA66D8A9E4D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64193B8-DC5A-4448-8E6F-41F2A1DBB320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B09FBAE-6CEC-4FF2-9A90-6B469E7F181D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A6B250-6435-4F51-8DD8-AB3F6E5FB57A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31B33459-CA71-458E-9F13-D41C04868427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2B1DFB72-3567-4771-910D-B2C9B924F008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96B34A71-76AC-4BCF-9E97-F6CC1A64E9F5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B6C2E1C7-7A7A-40F8-8204-614F21E19883}"/>
                  </a:ext>
                </a:extLst>
              </p:cNvPr>
              <p:cNvSpPr/>
              <p:nvPr/>
            </p:nvSpPr>
            <p:spPr>
              <a:xfrm>
                <a:off x="5334000" y="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25718" cap="sq">
                <a:solidFill>
                  <a:srgbClr val="42424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9" name="Graphic 2">
                <a:extLst>
                  <a:ext uri="{FF2B5EF4-FFF2-40B4-BE49-F238E27FC236}">
                    <a16:creationId xmlns:a16="http://schemas.microsoft.com/office/drawing/2014/main" id="{528A32C6-3919-42C6-A8B8-CA353402D5C1}"/>
                  </a:ext>
                </a:extLst>
              </p:cNvPr>
              <p:cNvGrpSpPr/>
              <p:nvPr/>
            </p:nvGrpSpPr>
            <p:grpSpPr>
              <a:xfrm>
                <a:off x="7929158" y="678959"/>
                <a:ext cx="1832807" cy="110621"/>
                <a:chOff x="7929158" y="678959"/>
                <a:chExt cx="1832807" cy="110621"/>
              </a:xfrm>
              <a:solidFill>
                <a:srgbClr val="000000"/>
              </a:solidFill>
            </p:grpSpPr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A9B5E8E9-7CE4-4D28-9004-927E1C667687}"/>
                    </a:ext>
                  </a:extLst>
                </p:cNvPr>
                <p:cNvSpPr/>
                <p:nvPr/>
              </p:nvSpPr>
              <p:spPr>
                <a:xfrm flipV="1">
                  <a:off x="7929158" y="682478"/>
                  <a:ext cx="70276" cy="83331"/>
                </a:xfrm>
                <a:custGeom>
                  <a:avLst/>
                  <a:gdLst>
                    <a:gd name="connsiteX0" fmla="*/ 246 w 70276"/>
                    <a:gd name="connsiteY0" fmla="*/ 83371 h 83331"/>
                    <a:gd name="connsiteX1" fmla="*/ 12372 w 70276"/>
                    <a:gd name="connsiteY1" fmla="*/ 83371 h 83331"/>
                    <a:gd name="connsiteX2" fmla="*/ 35464 w 70276"/>
                    <a:gd name="connsiteY2" fmla="*/ 49099 h 83331"/>
                    <a:gd name="connsiteX3" fmla="*/ 58414 w 70276"/>
                    <a:gd name="connsiteY3" fmla="*/ 83371 h 83331"/>
                    <a:gd name="connsiteX4" fmla="*/ 70522 w 70276"/>
                    <a:gd name="connsiteY4" fmla="*/ 83371 h 83331"/>
                    <a:gd name="connsiteX5" fmla="*/ 41054 w 70276"/>
                    <a:gd name="connsiteY5" fmla="*/ 39723 h 83331"/>
                    <a:gd name="connsiteX6" fmla="*/ 41054 w 70276"/>
                    <a:gd name="connsiteY6" fmla="*/ 40 h 83331"/>
                    <a:gd name="connsiteX7" fmla="*/ 29731 w 70276"/>
                    <a:gd name="connsiteY7" fmla="*/ 40 h 83331"/>
                    <a:gd name="connsiteX8" fmla="*/ 29731 w 70276"/>
                    <a:gd name="connsiteY8" fmla="*/ 39723 h 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276" h="83331">
                      <a:moveTo>
                        <a:pt x="246" y="83371"/>
                      </a:moveTo>
                      <a:lnTo>
                        <a:pt x="12372" y="83371"/>
                      </a:lnTo>
                      <a:lnTo>
                        <a:pt x="35464" y="49099"/>
                      </a:lnTo>
                      <a:lnTo>
                        <a:pt x="58414" y="83371"/>
                      </a:lnTo>
                      <a:lnTo>
                        <a:pt x="70522" y="83371"/>
                      </a:lnTo>
                      <a:lnTo>
                        <a:pt x="41054" y="39723"/>
                      </a:lnTo>
                      <a:lnTo>
                        <a:pt x="41054" y="40"/>
                      </a:lnTo>
                      <a:lnTo>
                        <a:pt x="29731" y="40"/>
                      </a:lnTo>
                      <a:lnTo>
                        <a:pt x="29731" y="397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24216901-AA31-4A80-818A-72BD8EADF5F2}"/>
                    </a:ext>
                  </a:extLst>
                </p:cNvPr>
                <p:cNvSpPr/>
                <p:nvPr/>
              </p:nvSpPr>
              <p:spPr>
                <a:xfrm flipV="1">
                  <a:off x="7990369" y="701802"/>
                  <a:ext cx="57935" cy="65633"/>
                </a:xfrm>
                <a:custGeom>
                  <a:avLst/>
                  <a:gdLst>
                    <a:gd name="connsiteX0" fmla="*/ 58187 w 57935"/>
                    <a:gd name="connsiteY0" fmla="*/ 35501 h 65633"/>
                    <a:gd name="connsiteX1" fmla="*/ 58187 w 57935"/>
                    <a:gd name="connsiteY1" fmla="*/ 30482 h 65633"/>
                    <a:gd name="connsiteX2" fmla="*/ 10967 w 57935"/>
                    <a:gd name="connsiteY2" fmla="*/ 30482 h 65633"/>
                    <a:gd name="connsiteX3" fmla="*/ 17360 w 57935"/>
                    <a:gd name="connsiteY3" fmla="*/ 14319 h 65633"/>
                    <a:gd name="connsiteX4" fmla="*/ 33291 w 57935"/>
                    <a:gd name="connsiteY4" fmla="*/ 8765 h 65633"/>
                    <a:gd name="connsiteX5" fmla="*/ 44757 w 57935"/>
                    <a:gd name="connsiteY5" fmla="*/ 10212 h 65633"/>
                    <a:gd name="connsiteX6" fmla="*/ 55794 w 57935"/>
                    <a:gd name="connsiteY6" fmla="*/ 14569 h 65633"/>
                    <a:gd name="connsiteX7" fmla="*/ 55794 w 57935"/>
                    <a:gd name="connsiteY7" fmla="*/ 4854 h 65633"/>
                    <a:gd name="connsiteX8" fmla="*/ 44453 w 57935"/>
                    <a:gd name="connsiteY8" fmla="*/ 1282 h 65633"/>
                    <a:gd name="connsiteX9" fmla="*/ 32684 w 57935"/>
                    <a:gd name="connsiteY9" fmla="*/ 50 h 65633"/>
                    <a:gd name="connsiteX10" fmla="*/ 8984 w 57935"/>
                    <a:gd name="connsiteY10" fmla="*/ 8747 h 65633"/>
                    <a:gd name="connsiteX11" fmla="*/ 251 w 57935"/>
                    <a:gd name="connsiteY11" fmla="*/ 32322 h 65633"/>
                    <a:gd name="connsiteX12" fmla="*/ 8538 w 57935"/>
                    <a:gd name="connsiteY12" fmla="*/ 56664 h 65633"/>
                    <a:gd name="connsiteX13" fmla="*/ 30898 w 57935"/>
                    <a:gd name="connsiteY13" fmla="*/ 65683 h 65633"/>
                    <a:gd name="connsiteX14" fmla="*/ 50847 w 57935"/>
                    <a:gd name="connsiteY14" fmla="*/ 57557 h 65633"/>
                    <a:gd name="connsiteX15" fmla="*/ 58187 w 57935"/>
                    <a:gd name="connsiteY15" fmla="*/ 35501 h 65633"/>
                    <a:gd name="connsiteX16" fmla="*/ 47918 w 57935"/>
                    <a:gd name="connsiteY16" fmla="*/ 38519 h 65633"/>
                    <a:gd name="connsiteX17" fmla="*/ 43203 w 57935"/>
                    <a:gd name="connsiteY17" fmla="*/ 51949 h 65633"/>
                    <a:gd name="connsiteX18" fmla="*/ 31005 w 57935"/>
                    <a:gd name="connsiteY18" fmla="*/ 56986 h 65633"/>
                    <a:gd name="connsiteX19" fmla="*/ 17253 w 57935"/>
                    <a:gd name="connsiteY19" fmla="*/ 52128 h 65633"/>
                    <a:gd name="connsiteX20" fmla="*/ 11306 w 57935"/>
                    <a:gd name="connsiteY20" fmla="*/ 38448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7935" h="65633">
                      <a:moveTo>
                        <a:pt x="58187" y="35501"/>
                      </a:moveTo>
                      <a:lnTo>
                        <a:pt x="58187" y="30482"/>
                      </a:lnTo>
                      <a:lnTo>
                        <a:pt x="10967" y="30482"/>
                      </a:lnTo>
                      <a:cubicBezTo>
                        <a:pt x="11419" y="23410"/>
                        <a:pt x="13550" y="18022"/>
                        <a:pt x="17360" y="14319"/>
                      </a:cubicBezTo>
                      <a:cubicBezTo>
                        <a:pt x="21170" y="10617"/>
                        <a:pt x="26480" y="8765"/>
                        <a:pt x="33291" y="8765"/>
                      </a:cubicBezTo>
                      <a:cubicBezTo>
                        <a:pt x="37232" y="8765"/>
                        <a:pt x="41054" y="9247"/>
                        <a:pt x="44757" y="10212"/>
                      </a:cubicBezTo>
                      <a:cubicBezTo>
                        <a:pt x="48459" y="11176"/>
                        <a:pt x="52139" y="12629"/>
                        <a:pt x="55794" y="14569"/>
                      </a:cubicBezTo>
                      <a:lnTo>
                        <a:pt x="55794" y="4854"/>
                      </a:lnTo>
                      <a:cubicBezTo>
                        <a:pt x="52103" y="3294"/>
                        <a:pt x="48323" y="2104"/>
                        <a:pt x="44453" y="1282"/>
                      </a:cubicBezTo>
                      <a:cubicBezTo>
                        <a:pt x="40584" y="461"/>
                        <a:pt x="36660" y="50"/>
                        <a:pt x="32684" y="50"/>
                      </a:cubicBezTo>
                      <a:cubicBezTo>
                        <a:pt x="22706" y="50"/>
                        <a:pt x="14806" y="2949"/>
                        <a:pt x="8984" y="8747"/>
                      </a:cubicBezTo>
                      <a:cubicBezTo>
                        <a:pt x="3162" y="14558"/>
                        <a:pt x="251" y="22416"/>
                        <a:pt x="251" y="32322"/>
                      </a:cubicBezTo>
                      <a:cubicBezTo>
                        <a:pt x="251" y="42549"/>
                        <a:pt x="3013" y="50663"/>
                        <a:pt x="8538" y="56664"/>
                      </a:cubicBezTo>
                      <a:cubicBezTo>
                        <a:pt x="14062" y="62677"/>
                        <a:pt x="21516" y="65683"/>
                        <a:pt x="30898" y="65683"/>
                      </a:cubicBezTo>
                      <a:cubicBezTo>
                        <a:pt x="39304" y="65683"/>
                        <a:pt x="45953" y="62974"/>
                        <a:pt x="50847" y="57557"/>
                      </a:cubicBezTo>
                      <a:cubicBezTo>
                        <a:pt x="55740" y="52152"/>
                        <a:pt x="58187" y="44800"/>
                        <a:pt x="58187" y="35501"/>
                      </a:cubicBezTo>
                      <a:close/>
                      <a:moveTo>
                        <a:pt x="47918" y="38519"/>
                      </a:moveTo>
                      <a:cubicBezTo>
                        <a:pt x="47846" y="44127"/>
                        <a:pt x="46275" y="48604"/>
                        <a:pt x="43203" y="51949"/>
                      </a:cubicBezTo>
                      <a:cubicBezTo>
                        <a:pt x="40131" y="55307"/>
                        <a:pt x="36065" y="56986"/>
                        <a:pt x="31005" y="56986"/>
                      </a:cubicBezTo>
                      <a:cubicBezTo>
                        <a:pt x="25278" y="56986"/>
                        <a:pt x="20694" y="55366"/>
                        <a:pt x="17253" y="52128"/>
                      </a:cubicBezTo>
                      <a:cubicBezTo>
                        <a:pt x="13812" y="48889"/>
                        <a:pt x="11830" y="44329"/>
                        <a:pt x="11306" y="38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A2113744-678D-44CF-B2D9-C31F576C707D}"/>
                    </a:ext>
                  </a:extLst>
                </p:cNvPr>
                <p:cNvSpPr/>
                <p:nvPr/>
              </p:nvSpPr>
              <p:spPr>
                <a:xfrm flipV="1">
                  <a:off x="8061244" y="701802"/>
                  <a:ext cx="52810" cy="65633"/>
                </a:xfrm>
                <a:custGeom>
                  <a:avLst/>
                  <a:gdLst>
                    <a:gd name="connsiteX0" fmla="*/ 32585 w 52810"/>
                    <a:gd name="connsiteY0" fmla="*/ 33090 h 65633"/>
                    <a:gd name="connsiteX1" fmla="*/ 15333 w 52810"/>
                    <a:gd name="connsiteY1" fmla="*/ 30250 h 65633"/>
                    <a:gd name="connsiteX2" fmla="*/ 10529 w 52810"/>
                    <a:gd name="connsiteY2" fmla="*/ 20535 h 65633"/>
                    <a:gd name="connsiteX3" fmla="*/ 14137 w 52810"/>
                    <a:gd name="connsiteY3" fmla="*/ 11855 h 65633"/>
                    <a:gd name="connsiteX4" fmla="*/ 23924 w 52810"/>
                    <a:gd name="connsiteY4" fmla="*/ 8658 h 65633"/>
                    <a:gd name="connsiteX5" fmla="*/ 37640 w 52810"/>
                    <a:gd name="connsiteY5" fmla="*/ 14712 h 65633"/>
                    <a:gd name="connsiteX6" fmla="*/ 42801 w 52810"/>
                    <a:gd name="connsiteY6" fmla="*/ 30804 h 65633"/>
                    <a:gd name="connsiteX7" fmla="*/ 42801 w 52810"/>
                    <a:gd name="connsiteY7" fmla="*/ 33090 h 65633"/>
                    <a:gd name="connsiteX8" fmla="*/ 53070 w 52810"/>
                    <a:gd name="connsiteY8" fmla="*/ 37340 h 65633"/>
                    <a:gd name="connsiteX9" fmla="*/ 53070 w 52810"/>
                    <a:gd name="connsiteY9" fmla="*/ 1675 h 65633"/>
                    <a:gd name="connsiteX10" fmla="*/ 42801 w 52810"/>
                    <a:gd name="connsiteY10" fmla="*/ 1675 h 65633"/>
                    <a:gd name="connsiteX11" fmla="*/ 42801 w 52810"/>
                    <a:gd name="connsiteY11" fmla="*/ 11158 h 65633"/>
                    <a:gd name="connsiteX12" fmla="*/ 34032 w 52810"/>
                    <a:gd name="connsiteY12" fmla="*/ 2764 h 65633"/>
                    <a:gd name="connsiteX13" fmla="*/ 21191 w 52810"/>
                    <a:gd name="connsiteY13" fmla="*/ 50 h 65633"/>
                    <a:gd name="connsiteX14" fmla="*/ 5921 w 52810"/>
                    <a:gd name="connsiteY14" fmla="*/ 5443 h 65633"/>
                    <a:gd name="connsiteX15" fmla="*/ 260 w 52810"/>
                    <a:gd name="connsiteY15" fmla="*/ 19874 h 65633"/>
                    <a:gd name="connsiteX16" fmla="*/ 7314 w 52810"/>
                    <a:gd name="connsiteY16" fmla="*/ 35769 h 65633"/>
                    <a:gd name="connsiteX17" fmla="*/ 28389 w 52810"/>
                    <a:gd name="connsiteY17" fmla="*/ 41126 h 65633"/>
                    <a:gd name="connsiteX18" fmla="*/ 42801 w 52810"/>
                    <a:gd name="connsiteY18" fmla="*/ 41126 h 65633"/>
                    <a:gd name="connsiteX19" fmla="*/ 42801 w 52810"/>
                    <a:gd name="connsiteY19" fmla="*/ 42144 h 65633"/>
                    <a:gd name="connsiteX20" fmla="*/ 38140 w 52810"/>
                    <a:gd name="connsiteY20" fmla="*/ 53110 h 65633"/>
                    <a:gd name="connsiteX21" fmla="*/ 25049 w 52810"/>
                    <a:gd name="connsiteY21" fmla="*/ 56986 h 65633"/>
                    <a:gd name="connsiteX22" fmla="*/ 14601 w 52810"/>
                    <a:gd name="connsiteY22" fmla="*/ 55700 h 65633"/>
                    <a:gd name="connsiteX23" fmla="*/ 4850 w 52810"/>
                    <a:gd name="connsiteY23" fmla="*/ 51842 h 65633"/>
                    <a:gd name="connsiteX24" fmla="*/ 4850 w 52810"/>
                    <a:gd name="connsiteY24" fmla="*/ 61343 h 65633"/>
                    <a:gd name="connsiteX25" fmla="*/ 15780 w 52810"/>
                    <a:gd name="connsiteY25" fmla="*/ 64594 h 65633"/>
                    <a:gd name="connsiteX26" fmla="*/ 26103 w 52810"/>
                    <a:gd name="connsiteY26" fmla="*/ 65683 h 65633"/>
                    <a:gd name="connsiteX27" fmla="*/ 46373 w 52810"/>
                    <a:gd name="connsiteY27" fmla="*/ 58647 h 65633"/>
                    <a:gd name="connsiteX28" fmla="*/ 53070 w 52810"/>
                    <a:gd name="connsiteY28" fmla="*/ 37340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2810" h="65633">
                      <a:moveTo>
                        <a:pt x="32585" y="33090"/>
                      </a:moveTo>
                      <a:cubicBezTo>
                        <a:pt x="24287" y="33090"/>
                        <a:pt x="18536" y="32143"/>
                        <a:pt x="15333" y="30250"/>
                      </a:cubicBezTo>
                      <a:cubicBezTo>
                        <a:pt x="12131" y="28357"/>
                        <a:pt x="10529" y="25118"/>
                        <a:pt x="10529" y="20535"/>
                      </a:cubicBezTo>
                      <a:cubicBezTo>
                        <a:pt x="10529" y="16891"/>
                        <a:pt x="11732" y="13998"/>
                        <a:pt x="14137" y="11855"/>
                      </a:cubicBezTo>
                      <a:cubicBezTo>
                        <a:pt x="16542" y="9724"/>
                        <a:pt x="19804" y="8658"/>
                        <a:pt x="23924" y="8658"/>
                      </a:cubicBezTo>
                      <a:cubicBezTo>
                        <a:pt x="29627" y="8658"/>
                        <a:pt x="34199" y="10676"/>
                        <a:pt x="37640" y="14712"/>
                      </a:cubicBezTo>
                      <a:cubicBezTo>
                        <a:pt x="41081" y="18749"/>
                        <a:pt x="42801" y="24112"/>
                        <a:pt x="42801" y="30804"/>
                      </a:cubicBezTo>
                      <a:lnTo>
                        <a:pt x="42801" y="33090"/>
                      </a:lnTo>
                      <a:close/>
                      <a:moveTo>
                        <a:pt x="53070" y="37340"/>
                      </a:moveTo>
                      <a:lnTo>
                        <a:pt x="53070" y="1675"/>
                      </a:lnTo>
                      <a:lnTo>
                        <a:pt x="42801" y="1675"/>
                      </a:lnTo>
                      <a:lnTo>
                        <a:pt x="42801" y="11158"/>
                      </a:lnTo>
                      <a:cubicBezTo>
                        <a:pt x="40456" y="7372"/>
                        <a:pt x="37533" y="4574"/>
                        <a:pt x="34032" y="2764"/>
                      </a:cubicBezTo>
                      <a:cubicBezTo>
                        <a:pt x="30532" y="955"/>
                        <a:pt x="26251" y="50"/>
                        <a:pt x="21191" y="50"/>
                      </a:cubicBezTo>
                      <a:cubicBezTo>
                        <a:pt x="14798" y="50"/>
                        <a:pt x="9708" y="1848"/>
                        <a:pt x="5921" y="5443"/>
                      </a:cubicBezTo>
                      <a:cubicBezTo>
                        <a:pt x="2147" y="9039"/>
                        <a:pt x="260" y="13849"/>
                        <a:pt x="260" y="19874"/>
                      </a:cubicBezTo>
                      <a:cubicBezTo>
                        <a:pt x="260" y="26898"/>
                        <a:pt x="2611" y="32197"/>
                        <a:pt x="7314" y="35769"/>
                      </a:cubicBezTo>
                      <a:cubicBezTo>
                        <a:pt x="12029" y="39340"/>
                        <a:pt x="19054" y="41126"/>
                        <a:pt x="28389" y="41126"/>
                      </a:cubicBezTo>
                      <a:lnTo>
                        <a:pt x="42801" y="41126"/>
                      </a:lnTo>
                      <a:lnTo>
                        <a:pt x="42801" y="42144"/>
                      </a:lnTo>
                      <a:cubicBezTo>
                        <a:pt x="42801" y="46871"/>
                        <a:pt x="41247" y="50526"/>
                        <a:pt x="38140" y="53110"/>
                      </a:cubicBezTo>
                      <a:cubicBezTo>
                        <a:pt x="35032" y="55694"/>
                        <a:pt x="30669" y="56986"/>
                        <a:pt x="25049" y="56986"/>
                      </a:cubicBezTo>
                      <a:cubicBezTo>
                        <a:pt x="21477" y="56986"/>
                        <a:pt x="17994" y="56557"/>
                        <a:pt x="14601" y="55700"/>
                      </a:cubicBezTo>
                      <a:cubicBezTo>
                        <a:pt x="11220" y="54842"/>
                        <a:pt x="7969" y="53557"/>
                        <a:pt x="4850" y="51842"/>
                      </a:cubicBezTo>
                      <a:lnTo>
                        <a:pt x="4850" y="61343"/>
                      </a:lnTo>
                      <a:cubicBezTo>
                        <a:pt x="8600" y="62796"/>
                        <a:pt x="12244" y="63879"/>
                        <a:pt x="15780" y="64594"/>
                      </a:cubicBezTo>
                      <a:cubicBezTo>
                        <a:pt x="19316" y="65320"/>
                        <a:pt x="22757" y="65683"/>
                        <a:pt x="26103" y="65683"/>
                      </a:cubicBezTo>
                      <a:cubicBezTo>
                        <a:pt x="35151" y="65683"/>
                        <a:pt x="41908" y="63337"/>
                        <a:pt x="46373" y="58647"/>
                      </a:cubicBezTo>
                      <a:cubicBezTo>
                        <a:pt x="50838" y="53967"/>
                        <a:pt x="53070" y="46865"/>
                        <a:pt x="53070" y="373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5DC400DB-943C-42D9-86DB-6040BF677A6C}"/>
                    </a:ext>
                  </a:extLst>
                </p:cNvPr>
                <p:cNvSpPr/>
                <p:nvPr/>
              </p:nvSpPr>
              <p:spPr>
                <a:xfrm flipV="1">
                  <a:off x="8134805" y="701802"/>
                  <a:ext cx="36611" cy="64007"/>
                </a:xfrm>
                <a:custGeom>
                  <a:avLst/>
                  <a:gdLst>
                    <a:gd name="connsiteX0" fmla="*/ 36883 w 36611"/>
                    <a:gd name="connsiteY0" fmla="*/ 52966 h 64007"/>
                    <a:gd name="connsiteX1" fmla="*/ 33114 w 36611"/>
                    <a:gd name="connsiteY1" fmla="*/ 54431 h 64007"/>
                    <a:gd name="connsiteX2" fmla="*/ 28632 w 36611"/>
                    <a:gd name="connsiteY2" fmla="*/ 54913 h 64007"/>
                    <a:gd name="connsiteX3" fmla="*/ 15255 w 36611"/>
                    <a:gd name="connsiteY3" fmla="*/ 49252 h 64007"/>
                    <a:gd name="connsiteX4" fmla="*/ 10594 w 36611"/>
                    <a:gd name="connsiteY4" fmla="*/ 32982 h 64007"/>
                    <a:gd name="connsiteX5" fmla="*/ 10594 w 36611"/>
                    <a:gd name="connsiteY5" fmla="*/ 49 h 64007"/>
                    <a:gd name="connsiteX6" fmla="*/ 271 w 36611"/>
                    <a:gd name="connsiteY6" fmla="*/ 49 h 64007"/>
                    <a:gd name="connsiteX7" fmla="*/ 271 w 36611"/>
                    <a:gd name="connsiteY7" fmla="*/ 62557 h 64007"/>
                    <a:gd name="connsiteX8" fmla="*/ 10594 w 36611"/>
                    <a:gd name="connsiteY8" fmla="*/ 62557 h 64007"/>
                    <a:gd name="connsiteX9" fmla="*/ 10594 w 36611"/>
                    <a:gd name="connsiteY9" fmla="*/ 52841 h 64007"/>
                    <a:gd name="connsiteX10" fmla="*/ 19023 w 36611"/>
                    <a:gd name="connsiteY10" fmla="*/ 61289 h 64007"/>
                    <a:gd name="connsiteX11" fmla="*/ 31650 w 36611"/>
                    <a:gd name="connsiteY11" fmla="*/ 64057 h 64007"/>
                    <a:gd name="connsiteX12" fmla="*/ 33989 w 36611"/>
                    <a:gd name="connsiteY12" fmla="*/ 63914 h 64007"/>
                    <a:gd name="connsiteX13" fmla="*/ 36829 w 36611"/>
                    <a:gd name="connsiteY13" fmla="*/ 63503 h 6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611" h="64007">
                      <a:moveTo>
                        <a:pt x="36883" y="52966"/>
                      </a:moveTo>
                      <a:cubicBezTo>
                        <a:pt x="35728" y="53633"/>
                        <a:pt x="34472" y="54121"/>
                        <a:pt x="33114" y="54431"/>
                      </a:cubicBezTo>
                      <a:cubicBezTo>
                        <a:pt x="31757" y="54752"/>
                        <a:pt x="30263" y="54913"/>
                        <a:pt x="28632" y="54913"/>
                      </a:cubicBezTo>
                      <a:cubicBezTo>
                        <a:pt x="22821" y="54913"/>
                        <a:pt x="18362" y="53026"/>
                        <a:pt x="15255" y="49252"/>
                      </a:cubicBezTo>
                      <a:cubicBezTo>
                        <a:pt x="12147" y="45477"/>
                        <a:pt x="10594" y="40054"/>
                        <a:pt x="10594" y="32982"/>
                      </a:cubicBezTo>
                      <a:lnTo>
                        <a:pt x="10594" y="49"/>
                      </a:lnTo>
                      <a:lnTo>
                        <a:pt x="271" y="49"/>
                      </a:lnTo>
                      <a:lnTo>
                        <a:pt x="271" y="62557"/>
                      </a:lnTo>
                      <a:lnTo>
                        <a:pt x="10594" y="62557"/>
                      </a:lnTo>
                      <a:lnTo>
                        <a:pt x="10594" y="52841"/>
                      </a:lnTo>
                      <a:cubicBezTo>
                        <a:pt x="12761" y="56639"/>
                        <a:pt x="15570" y="59455"/>
                        <a:pt x="19023" y="61289"/>
                      </a:cubicBezTo>
                      <a:cubicBezTo>
                        <a:pt x="22488" y="63134"/>
                        <a:pt x="26697" y="64057"/>
                        <a:pt x="31650" y="64057"/>
                      </a:cubicBezTo>
                      <a:cubicBezTo>
                        <a:pt x="32352" y="64057"/>
                        <a:pt x="33132" y="64009"/>
                        <a:pt x="33989" y="63914"/>
                      </a:cubicBezTo>
                      <a:cubicBezTo>
                        <a:pt x="34847" y="63831"/>
                        <a:pt x="35793" y="63694"/>
                        <a:pt x="36829" y="635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F711980B-46F1-4AFA-AD00-37B29F13856A}"/>
                    </a:ext>
                  </a:extLst>
                </p:cNvPr>
                <p:cNvSpPr/>
                <p:nvPr/>
              </p:nvSpPr>
              <p:spPr>
                <a:xfrm flipV="1">
                  <a:off x="8182190" y="678959"/>
                  <a:ext cx="10269" cy="86850"/>
                </a:xfrm>
                <a:custGeom>
                  <a:avLst/>
                  <a:gdLst>
                    <a:gd name="connsiteX0" fmla="*/ 286 w 10269"/>
                    <a:gd name="connsiteY0" fmla="*/ 86888 h 86850"/>
                    <a:gd name="connsiteX1" fmla="*/ 10555 w 10269"/>
                    <a:gd name="connsiteY1" fmla="*/ 86888 h 86850"/>
                    <a:gd name="connsiteX2" fmla="*/ 10555 w 10269"/>
                    <a:gd name="connsiteY2" fmla="*/ 38 h 86850"/>
                    <a:gd name="connsiteX3" fmla="*/ 286 w 10269"/>
                    <a:gd name="connsiteY3" fmla="*/ 38 h 86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69" h="86850">
                      <a:moveTo>
                        <a:pt x="286" y="86888"/>
                      </a:moveTo>
                      <a:lnTo>
                        <a:pt x="10555" y="86888"/>
                      </a:lnTo>
                      <a:lnTo>
                        <a:pt x="10555" y="38"/>
                      </a:lnTo>
                      <a:lnTo>
                        <a:pt x="286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CDD7EBAD-BBF0-4221-A70F-D8CE1E60913D}"/>
                    </a:ext>
                  </a:extLst>
                </p:cNvPr>
                <p:cNvSpPr/>
                <p:nvPr/>
              </p:nvSpPr>
              <p:spPr>
                <a:xfrm flipV="1">
                  <a:off x="8206588" y="703302"/>
                  <a:ext cx="60828" cy="86278"/>
                </a:xfrm>
                <a:custGeom>
                  <a:avLst/>
                  <a:gdLst>
                    <a:gd name="connsiteX0" fmla="*/ 33637 w 60828"/>
                    <a:gd name="connsiteY0" fmla="*/ 18028 h 86278"/>
                    <a:gd name="connsiteX1" fmla="*/ 25153 w 60828"/>
                    <a:gd name="connsiteY1" fmla="*/ 3473 h 86278"/>
                    <a:gd name="connsiteX2" fmla="*/ 14116 w 60828"/>
                    <a:gd name="connsiteY2" fmla="*/ 61 h 86278"/>
                    <a:gd name="connsiteX3" fmla="*/ 5901 w 60828"/>
                    <a:gd name="connsiteY3" fmla="*/ 61 h 86278"/>
                    <a:gd name="connsiteX4" fmla="*/ 5901 w 60828"/>
                    <a:gd name="connsiteY4" fmla="*/ 8652 h 86278"/>
                    <a:gd name="connsiteX5" fmla="*/ 11937 w 60828"/>
                    <a:gd name="connsiteY5" fmla="*/ 8652 h 86278"/>
                    <a:gd name="connsiteX6" fmla="*/ 18510 w 60828"/>
                    <a:gd name="connsiteY6" fmla="*/ 10670 h 86278"/>
                    <a:gd name="connsiteX7" fmla="*/ 23707 w 60828"/>
                    <a:gd name="connsiteY7" fmla="*/ 20153 h 86278"/>
                    <a:gd name="connsiteX8" fmla="*/ 25546 w 60828"/>
                    <a:gd name="connsiteY8" fmla="*/ 24832 h 86278"/>
                    <a:gd name="connsiteX9" fmla="*/ 275 w 60828"/>
                    <a:gd name="connsiteY9" fmla="*/ 86340 h 86278"/>
                    <a:gd name="connsiteX10" fmla="*/ 11152 w 60828"/>
                    <a:gd name="connsiteY10" fmla="*/ 86340 h 86278"/>
                    <a:gd name="connsiteX11" fmla="*/ 30690 w 60828"/>
                    <a:gd name="connsiteY11" fmla="*/ 37459 h 86278"/>
                    <a:gd name="connsiteX12" fmla="*/ 50228 w 60828"/>
                    <a:gd name="connsiteY12" fmla="*/ 86340 h 86278"/>
                    <a:gd name="connsiteX13" fmla="*/ 61104 w 60828"/>
                    <a:gd name="connsiteY13" fmla="*/ 86340 h 86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828" h="86278">
                      <a:moveTo>
                        <a:pt x="33637" y="18028"/>
                      </a:moveTo>
                      <a:cubicBezTo>
                        <a:pt x="30743" y="10587"/>
                        <a:pt x="27916" y="5735"/>
                        <a:pt x="25153" y="3473"/>
                      </a:cubicBezTo>
                      <a:cubicBezTo>
                        <a:pt x="22403" y="1198"/>
                        <a:pt x="18724" y="61"/>
                        <a:pt x="14116" y="61"/>
                      </a:cubicBezTo>
                      <a:lnTo>
                        <a:pt x="5901" y="61"/>
                      </a:lnTo>
                      <a:lnTo>
                        <a:pt x="5901" y="8652"/>
                      </a:lnTo>
                      <a:lnTo>
                        <a:pt x="11937" y="8652"/>
                      </a:lnTo>
                      <a:cubicBezTo>
                        <a:pt x="14759" y="8652"/>
                        <a:pt x="16950" y="9325"/>
                        <a:pt x="18510" y="10670"/>
                      </a:cubicBezTo>
                      <a:cubicBezTo>
                        <a:pt x="20081" y="12003"/>
                        <a:pt x="21814" y="15165"/>
                        <a:pt x="23707" y="20153"/>
                      </a:cubicBezTo>
                      <a:lnTo>
                        <a:pt x="25546" y="24832"/>
                      </a:lnTo>
                      <a:lnTo>
                        <a:pt x="275" y="86340"/>
                      </a:lnTo>
                      <a:lnTo>
                        <a:pt x="11152" y="86340"/>
                      </a:lnTo>
                      <a:lnTo>
                        <a:pt x="30690" y="37459"/>
                      </a:lnTo>
                      <a:lnTo>
                        <a:pt x="50228" y="86340"/>
                      </a:lnTo>
                      <a:lnTo>
                        <a:pt x="61104" y="86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52C84F56-7476-4C0C-BB4D-9CED0E0E8890}"/>
                    </a:ext>
                  </a:extLst>
                </p:cNvPr>
                <p:cNvSpPr/>
                <p:nvPr/>
              </p:nvSpPr>
              <p:spPr>
                <a:xfrm flipV="1">
                  <a:off x="8270820" y="76581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5EAF56CF-AF62-4FCB-93C8-FA3810189D34}"/>
                    </a:ext>
                  </a:extLst>
                </p:cNvPr>
                <p:cNvSpPr/>
                <p:nvPr/>
              </p:nvSpPr>
              <p:spPr>
                <a:xfrm flipV="1">
                  <a:off x="8308045" y="682478"/>
                  <a:ext cx="76348" cy="83331"/>
                </a:xfrm>
                <a:custGeom>
                  <a:avLst/>
                  <a:gdLst>
                    <a:gd name="connsiteX0" fmla="*/ 38465 w 76348"/>
                    <a:gd name="connsiteY0" fmla="*/ 72263 h 83331"/>
                    <a:gd name="connsiteX1" fmla="*/ 23160 w 76348"/>
                    <a:gd name="connsiteY1" fmla="*/ 30793 h 83331"/>
                    <a:gd name="connsiteX2" fmla="*/ 53807 w 76348"/>
                    <a:gd name="connsiteY2" fmla="*/ 30793 h 83331"/>
                    <a:gd name="connsiteX3" fmla="*/ 32090 w 76348"/>
                    <a:gd name="connsiteY3" fmla="*/ 83371 h 83331"/>
                    <a:gd name="connsiteX4" fmla="*/ 44877 w 76348"/>
                    <a:gd name="connsiteY4" fmla="*/ 83371 h 83331"/>
                    <a:gd name="connsiteX5" fmla="*/ 76631 w 76348"/>
                    <a:gd name="connsiteY5" fmla="*/ 40 h 83331"/>
                    <a:gd name="connsiteX6" fmla="*/ 64915 w 76348"/>
                    <a:gd name="connsiteY6" fmla="*/ 40 h 83331"/>
                    <a:gd name="connsiteX7" fmla="*/ 57325 w 76348"/>
                    <a:gd name="connsiteY7" fmla="*/ 21417 h 83331"/>
                    <a:gd name="connsiteX8" fmla="*/ 19767 w 76348"/>
                    <a:gd name="connsiteY8" fmla="*/ 21417 h 83331"/>
                    <a:gd name="connsiteX9" fmla="*/ 12176 w 76348"/>
                    <a:gd name="connsiteY9" fmla="*/ 40 h 83331"/>
                    <a:gd name="connsiteX10" fmla="*/ 282 w 76348"/>
                    <a:gd name="connsiteY10" fmla="*/ 40 h 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348" h="83331">
                      <a:moveTo>
                        <a:pt x="38465" y="72263"/>
                      </a:moveTo>
                      <a:lnTo>
                        <a:pt x="23160" y="30793"/>
                      </a:lnTo>
                      <a:lnTo>
                        <a:pt x="53807" y="30793"/>
                      </a:lnTo>
                      <a:close/>
                      <a:moveTo>
                        <a:pt x="32090" y="83371"/>
                      </a:moveTo>
                      <a:lnTo>
                        <a:pt x="44877" y="83371"/>
                      </a:lnTo>
                      <a:lnTo>
                        <a:pt x="76631" y="40"/>
                      </a:lnTo>
                      <a:lnTo>
                        <a:pt x="64915" y="40"/>
                      </a:lnTo>
                      <a:lnTo>
                        <a:pt x="57325" y="21417"/>
                      </a:lnTo>
                      <a:lnTo>
                        <a:pt x="19767" y="21417"/>
                      </a:lnTo>
                      <a:lnTo>
                        <a:pt x="12176" y="40"/>
                      </a:lnTo>
                      <a:lnTo>
                        <a:pt x="282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7270B79C-5E5C-489D-938D-4CF05DDED46A}"/>
                    </a:ext>
                  </a:extLst>
                </p:cNvPr>
                <p:cNvSpPr/>
                <p:nvPr/>
              </p:nvSpPr>
              <p:spPr>
                <a:xfrm flipV="1">
                  <a:off x="8396112" y="678959"/>
                  <a:ext cx="10269" cy="86850"/>
                </a:xfrm>
                <a:custGeom>
                  <a:avLst/>
                  <a:gdLst>
                    <a:gd name="connsiteX0" fmla="*/ 308 w 10269"/>
                    <a:gd name="connsiteY0" fmla="*/ 62546 h 86850"/>
                    <a:gd name="connsiteX1" fmla="*/ 10577 w 10269"/>
                    <a:gd name="connsiteY1" fmla="*/ 62546 h 86850"/>
                    <a:gd name="connsiteX2" fmla="*/ 10577 w 10269"/>
                    <a:gd name="connsiteY2" fmla="*/ 38 h 86850"/>
                    <a:gd name="connsiteX3" fmla="*/ 308 w 10269"/>
                    <a:gd name="connsiteY3" fmla="*/ 38 h 86850"/>
                    <a:gd name="connsiteX4" fmla="*/ 308 w 10269"/>
                    <a:gd name="connsiteY4" fmla="*/ 86888 h 86850"/>
                    <a:gd name="connsiteX5" fmla="*/ 10577 w 10269"/>
                    <a:gd name="connsiteY5" fmla="*/ 86888 h 86850"/>
                    <a:gd name="connsiteX6" fmla="*/ 10577 w 10269"/>
                    <a:gd name="connsiteY6" fmla="*/ 73869 h 86850"/>
                    <a:gd name="connsiteX7" fmla="*/ 308 w 10269"/>
                    <a:gd name="connsiteY7" fmla="*/ 73869 h 86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69" h="86850">
                      <a:moveTo>
                        <a:pt x="308" y="62546"/>
                      </a:moveTo>
                      <a:lnTo>
                        <a:pt x="10577" y="62546"/>
                      </a:lnTo>
                      <a:lnTo>
                        <a:pt x="10577" y="38"/>
                      </a:lnTo>
                      <a:lnTo>
                        <a:pt x="308" y="38"/>
                      </a:lnTo>
                      <a:close/>
                      <a:moveTo>
                        <a:pt x="308" y="86888"/>
                      </a:moveTo>
                      <a:lnTo>
                        <a:pt x="10577" y="86888"/>
                      </a:lnTo>
                      <a:lnTo>
                        <a:pt x="10577" y="73869"/>
                      </a:lnTo>
                      <a:lnTo>
                        <a:pt x="308" y="738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72FB125A-9970-4FA1-8153-F3E53FE2BEB4}"/>
                    </a:ext>
                  </a:extLst>
                </p:cNvPr>
                <p:cNvSpPr/>
                <p:nvPr/>
              </p:nvSpPr>
              <p:spPr>
                <a:xfrm flipV="1">
                  <a:off x="8427475" y="701802"/>
                  <a:ext cx="36611" cy="64007"/>
                </a:xfrm>
                <a:custGeom>
                  <a:avLst/>
                  <a:gdLst>
                    <a:gd name="connsiteX0" fmla="*/ 36913 w 36611"/>
                    <a:gd name="connsiteY0" fmla="*/ 52966 h 64007"/>
                    <a:gd name="connsiteX1" fmla="*/ 33145 w 36611"/>
                    <a:gd name="connsiteY1" fmla="*/ 54431 h 64007"/>
                    <a:gd name="connsiteX2" fmla="*/ 28662 w 36611"/>
                    <a:gd name="connsiteY2" fmla="*/ 54913 h 64007"/>
                    <a:gd name="connsiteX3" fmla="*/ 15286 w 36611"/>
                    <a:gd name="connsiteY3" fmla="*/ 49252 h 64007"/>
                    <a:gd name="connsiteX4" fmla="*/ 10624 w 36611"/>
                    <a:gd name="connsiteY4" fmla="*/ 32982 h 64007"/>
                    <a:gd name="connsiteX5" fmla="*/ 10624 w 36611"/>
                    <a:gd name="connsiteY5" fmla="*/ 49 h 64007"/>
                    <a:gd name="connsiteX6" fmla="*/ 302 w 36611"/>
                    <a:gd name="connsiteY6" fmla="*/ 49 h 64007"/>
                    <a:gd name="connsiteX7" fmla="*/ 302 w 36611"/>
                    <a:gd name="connsiteY7" fmla="*/ 62557 h 64007"/>
                    <a:gd name="connsiteX8" fmla="*/ 10624 w 36611"/>
                    <a:gd name="connsiteY8" fmla="*/ 62557 h 64007"/>
                    <a:gd name="connsiteX9" fmla="*/ 10624 w 36611"/>
                    <a:gd name="connsiteY9" fmla="*/ 52841 h 64007"/>
                    <a:gd name="connsiteX10" fmla="*/ 19054 w 36611"/>
                    <a:gd name="connsiteY10" fmla="*/ 61289 h 64007"/>
                    <a:gd name="connsiteX11" fmla="*/ 31680 w 36611"/>
                    <a:gd name="connsiteY11" fmla="*/ 64057 h 64007"/>
                    <a:gd name="connsiteX12" fmla="*/ 34020 w 36611"/>
                    <a:gd name="connsiteY12" fmla="*/ 63914 h 64007"/>
                    <a:gd name="connsiteX13" fmla="*/ 36860 w 36611"/>
                    <a:gd name="connsiteY13" fmla="*/ 63503 h 6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611" h="64007">
                      <a:moveTo>
                        <a:pt x="36913" y="52966"/>
                      </a:moveTo>
                      <a:cubicBezTo>
                        <a:pt x="35758" y="53633"/>
                        <a:pt x="34502" y="54121"/>
                        <a:pt x="33145" y="54431"/>
                      </a:cubicBezTo>
                      <a:cubicBezTo>
                        <a:pt x="31788" y="54752"/>
                        <a:pt x="30293" y="54913"/>
                        <a:pt x="28662" y="54913"/>
                      </a:cubicBezTo>
                      <a:cubicBezTo>
                        <a:pt x="22852" y="54913"/>
                        <a:pt x="18393" y="53026"/>
                        <a:pt x="15286" y="49252"/>
                      </a:cubicBezTo>
                      <a:cubicBezTo>
                        <a:pt x="12178" y="45477"/>
                        <a:pt x="10624" y="40054"/>
                        <a:pt x="10624" y="32982"/>
                      </a:cubicBezTo>
                      <a:lnTo>
                        <a:pt x="10624" y="49"/>
                      </a:lnTo>
                      <a:lnTo>
                        <a:pt x="302" y="49"/>
                      </a:lnTo>
                      <a:lnTo>
                        <a:pt x="302" y="62557"/>
                      </a:lnTo>
                      <a:lnTo>
                        <a:pt x="10624" y="62557"/>
                      </a:lnTo>
                      <a:lnTo>
                        <a:pt x="10624" y="52841"/>
                      </a:lnTo>
                      <a:cubicBezTo>
                        <a:pt x="12791" y="56639"/>
                        <a:pt x="15601" y="59455"/>
                        <a:pt x="19054" y="61289"/>
                      </a:cubicBezTo>
                      <a:cubicBezTo>
                        <a:pt x="22519" y="63134"/>
                        <a:pt x="26728" y="64057"/>
                        <a:pt x="31680" y="64057"/>
                      </a:cubicBezTo>
                      <a:cubicBezTo>
                        <a:pt x="32383" y="64057"/>
                        <a:pt x="33163" y="64009"/>
                        <a:pt x="34020" y="63914"/>
                      </a:cubicBezTo>
                      <a:cubicBezTo>
                        <a:pt x="34877" y="63831"/>
                        <a:pt x="35824" y="63694"/>
                        <a:pt x="36860" y="635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4E59CE0F-CD29-43E2-A78C-F9BD681A5D25}"/>
                    </a:ext>
                  </a:extLst>
                </p:cNvPr>
                <p:cNvSpPr/>
                <p:nvPr/>
              </p:nvSpPr>
              <p:spPr>
                <a:xfrm flipV="1">
                  <a:off x="8474861" y="678959"/>
                  <a:ext cx="10269" cy="86850"/>
                </a:xfrm>
                <a:custGeom>
                  <a:avLst/>
                  <a:gdLst>
                    <a:gd name="connsiteX0" fmla="*/ 316 w 10269"/>
                    <a:gd name="connsiteY0" fmla="*/ 86888 h 86850"/>
                    <a:gd name="connsiteX1" fmla="*/ 10585 w 10269"/>
                    <a:gd name="connsiteY1" fmla="*/ 86888 h 86850"/>
                    <a:gd name="connsiteX2" fmla="*/ 10585 w 10269"/>
                    <a:gd name="connsiteY2" fmla="*/ 38 h 86850"/>
                    <a:gd name="connsiteX3" fmla="*/ 316 w 10269"/>
                    <a:gd name="connsiteY3" fmla="*/ 38 h 86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69" h="86850">
                      <a:moveTo>
                        <a:pt x="316" y="86888"/>
                      </a:moveTo>
                      <a:lnTo>
                        <a:pt x="10585" y="86888"/>
                      </a:lnTo>
                      <a:lnTo>
                        <a:pt x="10585" y="38"/>
                      </a:lnTo>
                      <a:lnTo>
                        <a:pt x="316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F1BD822C-CA9C-4842-824C-1D42FE8AFC32}"/>
                    </a:ext>
                  </a:extLst>
                </p:cNvPr>
                <p:cNvSpPr/>
                <p:nvPr/>
              </p:nvSpPr>
              <p:spPr>
                <a:xfrm flipV="1">
                  <a:off x="8506617" y="678959"/>
                  <a:ext cx="10269" cy="86850"/>
                </a:xfrm>
                <a:custGeom>
                  <a:avLst/>
                  <a:gdLst>
                    <a:gd name="connsiteX0" fmla="*/ 320 w 10269"/>
                    <a:gd name="connsiteY0" fmla="*/ 62546 h 86850"/>
                    <a:gd name="connsiteX1" fmla="*/ 10589 w 10269"/>
                    <a:gd name="connsiteY1" fmla="*/ 62546 h 86850"/>
                    <a:gd name="connsiteX2" fmla="*/ 10589 w 10269"/>
                    <a:gd name="connsiteY2" fmla="*/ 38 h 86850"/>
                    <a:gd name="connsiteX3" fmla="*/ 320 w 10269"/>
                    <a:gd name="connsiteY3" fmla="*/ 38 h 86850"/>
                    <a:gd name="connsiteX4" fmla="*/ 320 w 10269"/>
                    <a:gd name="connsiteY4" fmla="*/ 86888 h 86850"/>
                    <a:gd name="connsiteX5" fmla="*/ 10589 w 10269"/>
                    <a:gd name="connsiteY5" fmla="*/ 86888 h 86850"/>
                    <a:gd name="connsiteX6" fmla="*/ 10589 w 10269"/>
                    <a:gd name="connsiteY6" fmla="*/ 73869 h 86850"/>
                    <a:gd name="connsiteX7" fmla="*/ 320 w 10269"/>
                    <a:gd name="connsiteY7" fmla="*/ 73869 h 86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69" h="86850">
                      <a:moveTo>
                        <a:pt x="320" y="62546"/>
                      </a:moveTo>
                      <a:lnTo>
                        <a:pt x="10589" y="62546"/>
                      </a:lnTo>
                      <a:lnTo>
                        <a:pt x="10589" y="38"/>
                      </a:lnTo>
                      <a:lnTo>
                        <a:pt x="320" y="38"/>
                      </a:lnTo>
                      <a:close/>
                      <a:moveTo>
                        <a:pt x="320" y="86888"/>
                      </a:moveTo>
                      <a:lnTo>
                        <a:pt x="10589" y="86888"/>
                      </a:lnTo>
                      <a:lnTo>
                        <a:pt x="10589" y="73869"/>
                      </a:lnTo>
                      <a:lnTo>
                        <a:pt x="320" y="738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8C693724-C7E9-4F28-8422-3419AC469311}"/>
                    </a:ext>
                  </a:extLst>
                </p:cNvPr>
                <p:cNvSpPr/>
                <p:nvPr/>
              </p:nvSpPr>
              <p:spPr>
                <a:xfrm flipV="1">
                  <a:off x="8537980" y="701802"/>
                  <a:ext cx="52363" cy="64007"/>
                </a:xfrm>
                <a:custGeom>
                  <a:avLst/>
                  <a:gdLst>
                    <a:gd name="connsiteX0" fmla="*/ 52671 w 52363"/>
                    <a:gd name="connsiteY0" fmla="*/ 37786 h 64007"/>
                    <a:gd name="connsiteX1" fmla="*/ 52671 w 52363"/>
                    <a:gd name="connsiteY1" fmla="*/ 49 h 64007"/>
                    <a:gd name="connsiteX2" fmla="*/ 42402 w 52363"/>
                    <a:gd name="connsiteY2" fmla="*/ 49 h 64007"/>
                    <a:gd name="connsiteX3" fmla="*/ 42402 w 52363"/>
                    <a:gd name="connsiteY3" fmla="*/ 37447 h 64007"/>
                    <a:gd name="connsiteX4" fmla="*/ 38937 w 52363"/>
                    <a:gd name="connsiteY4" fmla="*/ 50716 h 64007"/>
                    <a:gd name="connsiteX5" fmla="*/ 28561 w 52363"/>
                    <a:gd name="connsiteY5" fmla="*/ 55127 h 64007"/>
                    <a:gd name="connsiteX6" fmla="*/ 15434 w 52363"/>
                    <a:gd name="connsiteY6" fmla="*/ 49823 h 64007"/>
                    <a:gd name="connsiteX7" fmla="*/ 10630 w 52363"/>
                    <a:gd name="connsiteY7" fmla="*/ 35375 h 64007"/>
                    <a:gd name="connsiteX8" fmla="*/ 10630 w 52363"/>
                    <a:gd name="connsiteY8" fmla="*/ 49 h 64007"/>
                    <a:gd name="connsiteX9" fmla="*/ 307 w 52363"/>
                    <a:gd name="connsiteY9" fmla="*/ 49 h 64007"/>
                    <a:gd name="connsiteX10" fmla="*/ 307 w 52363"/>
                    <a:gd name="connsiteY10" fmla="*/ 62557 h 64007"/>
                    <a:gd name="connsiteX11" fmla="*/ 10630 w 52363"/>
                    <a:gd name="connsiteY11" fmla="*/ 62557 h 64007"/>
                    <a:gd name="connsiteX12" fmla="*/ 10630 w 52363"/>
                    <a:gd name="connsiteY12" fmla="*/ 52841 h 64007"/>
                    <a:gd name="connsiteX13" fmla="*/ 19309 w 52363"/>
                    <a:gd name="connsiteY13" fmla="*/ 61271 h 64007"/>
                    <a:gd name="connsiteX14" fmla="*/ 30847 w 52363"/>
                    <a:gd name="connsiteY14" fmla="*/ 64057 h 64007"/>
                    <a:gd name="connsiteX15" fmla="*/ 47134 w 52363"/>
                    <a:gd name="connsiteY15" fmla="*/ 57396 h 64007"/>
                    <a:gd name="connsiteX16" fmla="*/ 52671 w 52363"/>
                    <a:gd name="connsiteY16" fmla="*/ 37786 h 6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63" h="64007">
                      <a:moveTo>
                        <a:pt x="52671" y="37786"/>
                      </a:moveTo>
                      <a:lnTo>
                        <a:pt x="52671" y="49"/>
                      </a:lnTo>
                      <a:lnTo>
                        <a:pt x="42402" y="49"/>
                      </a:lnTo>
                      <a:lnTo>
                        <a:pt x="42402" y="37447"/>
                      </a:lnTo>
                      <a:cubicBezTo>
                        <a:pt x="42402" y="43364"/>
                        <a:pt x="41247" y="47787"/>
                        <a:pt x="38937" y="50716"/>
                      </a:cubicBezTo>
                      <a:cubicBezTo>
                        <a:pt x="36627" y="53657"/>
                        <a:pt x="33168" y="55127"/>
                        <a:pt x="28561" y="55127"/>
                      </a:cubicBezTo>
                      <a:cubicBezTo>
                        <a:pt x="23012" y="55127"/>
                        <a:pt x="18637" y="53359"/>
                        <a:pt x="15434" y="49823"/>
                      </a:cubicBezTo>
                      <a:cubicBezTo>
                        <a:pt x="12231" y="46299"/>
                        <a:pt x="10630" y="41483"/>
                        <a:pt x="10630" y="35375"/>
                      </a:cubicBezTo>
                      <a:lnTo>
                        <a:pt x="10630" y="49"/>
                      </a:lnTo>
                      <a:lnTo>
                        <a:pt x="307" y="49"/>
                      </a:lnTo>
                      <a:lnTo>
                        <a:pt x="307" y="62557"/>
                      </a:lnTo>
                      <a:lnTo>
                        <a:pt x="10630" y="62557"/>
                      </a:lnTo>
                      <a:lnTo>
                        <a:pt x="10630" y="52841"/>
                      </a:lnTo>
                      <a:cubicBezTo>
                        <a:pt x="13094" y="56604"/>
                        <a:pt x="15988" y="59414"/>
                        <a:pt x="19309" y="61271"/>
                      </a:cubicBezTo>
                      <a:cubicBezTo>
                        <a:pt x="22643" y="63128"/>
                        <a:pt x="26489" y="64057"/>
                        <a:pt x="30847" y="64057"/>
                      </a:cubicBezTo>
                      <a:cubicBezTo>
                        <a:pt x="38026" y="64057"/>
                        <a:pt x="43455" y="61837"/>
                        <a:pt x="47134" y="57396"/>
                      </a:cubicBezTo>
                      <a:cubicBezTo>
                        <a:pt x="50825" y="52955"/>
                        <a:pt x="52671" y="46418"/>
                        <a:pt x="52671" y="377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0435D62C-8D5A-47B9-A79D-3C16E6F0D6B7}"/>
                    </a:ext>
                  </a:extLst>
                </p:cNvPr>
                <p:cNvSpPr/>
                <p:nvPr/>
              </p:nvSpPr>
              <p:spPr>
                <a:xfrm flipV="1">
                  <a:off x="8606350" y="701802"/>
                  <a:ext cx="57935" cy="65633"/>
                </a:xfrm>
                <a:custGeom>
                  <a:avLst/>
                  <a:gdLst>
                    <a:gd name="connsiteX0" fmla="*/ 58252 w 57935"/>
                    <a:gd name="connsiteY0" fmla="*/ 35501 h 65633"/>
                    <a:gd name="connsiteX1" fmla="*/ 58252 w 57935"/>
                    <a:gd name="connsiteY1" fmla="*/ 30482 h 65633"/>
                    <a:gd name="connsiteX2" fmla="*/ 11031 w 57935"/>
                    <a:gd name="connsiteY2" fmla="*/ 30482 h 65633"/>
                    <a:gd name="connsiteX3" fmla="*/ 17425 w 57935"/>
                    <a:gd name="connsiteY3" fmla="*/ 14319 h 65633"/>
                    <a:gd name="connsiteX4" fmla="*/ 33356 w 57935"/>
                    <a:gd name="connsiteY4" fmla="*/ 8765 h 65633"/>
                    <a:gd name="connsiteX5" fmla="*/ 44821 w 57935"/>
                    <a:gd name="connsiteY5" fmla="*/ 10212 h 65633"/>
                    <a:gd name="connsiteX6" fmla="*/ 55858 w 57935"/>
                    <a:gd name="connsiteY6" fmla="*/ 14569 h 65633"/>
                    <a:gd name="connsiteX7" fmla="*/ 55858 w 57935"/>
                    <a:gd name="connsiteY7" fmla="*/ 4854 h 65633"/>
                    <a:gd name="connsiteX8" fmla="*/ 44518 w 57935"/>
                    <a:gd name="connsiteY8" fmla="*/ 1282 h 65633"/>
                    <a:gd name="connsiteX9" fmla="*/ 32748 w 57935"/>
                    <a:gd name="connsiteY9" fmla="*/ 50 h 65633"/>
                    <a:gd name="connsiteX10" fmla="*/ 9049 w 57935"/>
                    <a:gd name="connsiteY10" fmla="*/ 8747 h 65633"/>
                    <a:gd name="connsiteX11" fmla="*/ 316 w 57935"/>
                    <a:gd name="connsiteY11" fmla="*/ 32322 h 65633"/>
                    <a:gd name="connsiteX12" fmla="*/ 8602 w 57935"/>
                    <a:gd name="connsiteY12" fmla="*/ 56664 h 65633"/>
                    <a:gd name="connsiteX13" fmla="*/ 30962 w 57935"/>
                    <a:gd name="connsiteY13" fmla="*/ 65683 h 65633"/>
                    <a:gd name="connsiteX14" fmla="*/ 50911 w 57935"/>
                    <a:gd name="connsiteY14" fmla="*/ 57557 h 65633"/>
                    <a:gd name="connsiteX15" fmla="*/ 58252 w 57935"/>
                    <a:gd name="connsiteY15" fmla="*/ 35501 h 65633"/>
                    <a:gd name="connsiteX16" fmla="*/ 47982 w 57935"/>
                    <a:gd name="connsiteY16" fmla="*/ 38519 h 65633"/>
                    <a:gd name="connsiteX17" fmla="*/ 43268 w 57935"/>
                    <a:gd name="connsiteY17" fmla="*/ 51949 h 65633"/>
                    <a:gd name="connsiteX18" fmla="*/ 31070 w 57935"/>
                    <a:gd name="connsiteY18" fmla="*/ 56986 h 65633"/>
                    <a:gd name="connsiteX19" fmla="*/ 17318 w 57935"/>
                    <a:gd name="connsiteY19" fmla="*/ 52128 h 65633"/>
                    <a:gd name="connsiteX20" fmla="*/ 11371 w 57935"/>
                    <a:gd name="connsiteY20" fmla="*/ 38448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7935" h="65633">
                      <a:moveTo>
                        <a:pt x="58252" y="35501"/>
                      </a:moveTo>
                      <a:lnTo>
                        <a:pt x="58252" y="30482"/>
                      </a:lnTo>
                      <a:lnTo>
                        <a:pt x="11031" y="30482"/>
                      </a:lnTo>
                      <a:cubicBezTo>
                        <a:pt x="11484" y="23410"/>
                        <a:pt x="13615" y="18022"/>
                        <a:pt x="17425" y="14319"/>
                      </a:cubicBezTo>
                      <a:cubicBezTo>
                        <a:pt x="21235" y="10617"/>
                        <a:pt x="26545" y="8765"/>
                        <a:pt x="33356" y="8765"/>
                      </a:cubicBezTo>
                      <a:cubicBezTo>
                        <a:pt x="37297" y="8765"/>
                        <a:pt x="41118" y="9247"/>
                        <a:pt x="44821" y="10212"/>
                      </a:cubicBezTo>
                      <a:cubicBezTo>
                        <a:pt x="48524" y="11176"/>
                        <a:pt x="52203" y="12629"/>
                        <a:pt x="55858" y="14569"/>
                      </a:cubicBezTo>
                      <a:lnTo>
                        <a:pt x="55858" y="4854"/>
                      </a:lnTo>
                      <a:cubicBezTo>
                        <a:pt x="52167" y="3294"/>
                        <a:pt x="48387" y="2104"/>
                        <a:pt x="44518" y="1282"/>
                      </a:cubicBezTo>
                      <a:cubicBezTo>
                        <a:pt x="40648" y="461"/>
                        <a:pt x="36725" y="50"/>
                        <a:pt x="32748" y="50"/>
                      </a:cubicBezTo>
                      <a:cubicBezTo>
                        <a:pt x="22771" y="50"/>
                        <a:pt x="14871" y="2949"/>
                        <a:pt x="9049" y="8747"/>
                      </a:cubicBezTo>
                      <a:cubicBezTo>
                        <a:pt x="3227" y="14558"/>
                        <a:pt x="316" y="22416"/>
                        <a:pt x="316" y="32322"/>
                      </a:cubicBezTo>
                      <a:cubicBezTo>
                        <a:pt x="316" y="42549"/>
                        <a:pt x="3078" y="50663"/>
                        <a:pt x="8602" y="56664"/>
                      </a:cubicBezTo>
                      <a:cubicBezTo>
                        <a:pt x="14127" y="62677"/>
                        <a:pt x="21580" y="65683"/>
                        <a:pt x="30962" y="65683"/>
                      </a:cubicBezTo>
                      <a:cubicBezTo>
                        <a:pt x="39368" y="65683"/>
                        <a:pt x="46018" y="62974"/>
                        <a:pt x="50911" y="57557"/>
                      </a:cubicBezTo>
                      <a:cubicBezTo>
                        <a:pt x="55805" y="52152"/>
                        <a:pt x="58252" y="44800"/>
                        <a:pt x="58252" y="35501"/>
                      </a:cubicBezTo>
                      <a:close/>
                      <a:moveTo>
                        <a:pt x="47982" y="38519"/>
                      </a:moveTo>
                      <a:cubicBezTo>
                        <a:pt x="47911" y="44127"/>
                        <a:pt x="46339" y="48604"/>
                        <a:pt x="43268" y="51949"/>
                      </a:cubicBezTo>
                      <a:cubicBezTo>
                        <a:pt x="40196" y="55307"/>
                        <a:pt x="36130" y="56986"/>
                        <a:pt x="31070" y="56986"/>
                      </a:cubicBezTo>
                      <a:cubicBezTo>
                        <a:pt x="25343" y="56986"/>
                        <a:pt x="20759" y="55366"/>
                        <a:pt x="17318" y="52128"/>
                      </a:cubicBezTo>
                      <a:cubicBezTo>
                        <a:pt x="13877" y="48889"/>
                        <a:pt x="11895" y="44329"/>
                        <a:pt x="11371" y="38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0052A1C8-62F4-4368-B5DB-19B0FAC87F78}"/>
                    </a:ext>
                  </a:extLst>
                </p:cNvPr>
                <p:cNvSpPr/>
                <p:nvPr/>
              </p:nvSpPr>
              <p:spPr>
                <a:xfrm flipV="1">
                  <a:off x="8670367" y="76581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D0B2A2D-F4E8-4625-8EB5-9A597938F00D}"/>
                    </a:ext>
                  </a:extLst>
                </p:cNvPr>
                <p:cNvSpPr/>
                <p:nvPr/>
              </p:nvSpPr>
              <p:spPr>
                <a:xfrm flipV="1">
                  <a:off x="8714237" y="680977"/>
                  <a:ext cx="58650" cy="86457"/>
                </a:xfrm>
                <a:custGeom>
                  <a:avLst/>
                  <a:gdLst>
                    <a:gd name="connsiteX0" fmla="*/ 53957 w 58650"/>
                    <a:gd name="connsiteY0" fmla="*/ 82264 h 86457"/>
                    <a:gd name="connsiteX1" fmla="*/ 53957 w 58650"/>
                    <a:gd name="connsiteY1" fmla="*/ 71263 h 86457"/>
                    <a:gd name="connsiteX2" fmla="*/ 41849 w 58650"/>
                    <a:gd name="connsiteY2" fmla="*/ 75835 h 86457"/>
                    <a:gd name="connsiteX3" fmla="*/ 30847 w 58650"/>
                    <a:gd name="connsiteY3" fmla="*/ 77353 h 86457"/>
                    <a:gd name="connsiteX4" fmla="*/ 16649 w 58650"/>
                    <a:gd name="connsiteY4" fmla="*/ 73781 h 86457"/>
                    <a:gd name="connsiteX5" fmla="*/ 11649 w 58650"/>
                    <a:gd name="connsiteY5" fmla="*/ 63619 h 86457"/>
                    <a:gd name="connsiteX6" fmla="*/ 14970 w 58650"/>
                    <a:gd name="connsiteY6" fmla="*/ 55261 h 86457"/>
                    <a:gd name="connsiteX7" fmla="*/ 27561 w 58650"/>
                    <a:gd name="connsiteY7" fmla="*/ 50725 h 86457"/>
                    <a:gd name="connsiteX8" fmla="*/ 34366 w 58650"/>
                    <a:gd name="connsiteY8" fmla="*/ 49331 h 86457"/>
                    <a:gd name="connsiteX9" fmla="*/ 52975 w 58650"/>
                    <a:gd name="connsiteY9" fmla="*/ 40866 h 86457"/>
                    <a:gd name="connsiteX10" fmla="*/ 58976 w 58650"/>
                    <a:gd name="connsiteY10" fmla="*/ 24668 h 86457"/>
                    <a:gd name="connsiteX11" fmla="*/ 50850 w 58650"/>
                    <a:gd name="connsiteY11" fmla="*/ 6290 h 86457"/>
                    <a:gd name="connsiteX12" fmla="*/ 27061 w 58650"/>
                    <a:gd name="connsiteY12" fmla="*/ 40 h 86457"/>
                    <a:gd name="connsiteX13" fmla="*/ 14470 w 58650"/>
                    <a:gd name="connsiteY13" fmla="*/ 1379 h 86457"/>
                    <a:gd name="connsiteX14" fmla="*/ 665 w 58650"/>
                    <a:gd name="connsiteY14" fmla="*/ 5344 h 86457"/>
                    <a:gd name="connsiteX15" fmla="*/ 665 w 58650"/>
                    <a:gd name="connsiteY15" fmla="*/ 16952 h 86457"/>
                    <a:gd name="connsiteX16" fmla="*/ 14113 w 58650"/>
                    <a:gd name="connsiteY16" fmla="*/ 11148 h 86457"/>
                    <a:gd name="connsiteX17" fmla="*/ 27061 w 58650"/>
                    <a:gd name="connsiteY17" fmla="*/ 9201 h 86457"/>
                    <a:gd name="connsiteX18" fmla="*/ 41956 w 58650"/>
                    <a:gd name="connsiteY18" fmla="*/ 12988 h 86457"/>
                    <a:gd name="connsiteX19" fmla="*/ 47207 w 58650"/>
                    <a:gd name="connsiteY19" fmla="*/ 23828 h 86457"/>
                    <a:gd name="connsiteX20" fmla="*/ 43438 w 58650"/>
                    <a:gd name="connsiteY20" fmla="*/ 33419 h 86457"/>
                    <a:gd name="connsiteX21" fmla="*/ 31080 w 58650"/>
                    <a:gd name="connsiteY21" fmla="*/ 38616 h 86457"/>
                    <a:gd name="connsiteX22" fmla="*/ 24204 w 58650"/>
                    <a:gd name="connsiteY22" fmla="*/ 39955 h 86457"/>
                    <a:gd name="connsiteX23" fmla="*/ 5951 w 58650"/>
                    <a:gd name="connsiteY23" fmla="*/ 47813 h 86457"/>
                    <a:gd name="connsiteX24" fmla="*/ 326 w 58650"/>
                    <a:gd name="connsiteY24" fmla="*/ 62726 h 86457"/>
                    <a:gd name="connsiteX25" fmla="*/ 8112 w 58650"/>
                    <a:gd name="connsiteY25" fmla="*/ 80139 h 86457"/>
                    <a:gd name="connsiteX26" fmla="*/ 29562 w 58650"/>
                    <a:gd name="connsiteY26" fmla="*/ 86497 h 86457"/>
                    <a:gd name="connsiteX27" fmla="*/ 41509 w 58650"/>
                    <a:gd name="connsiteY27" fmla="*/ 85425 h 86457"/>
                    <a:gd name="connsiteX28" fmla="*/ 53957 w 58650"/>
                    <a:gd name="connsiteY28" fmla="*/ 82264 h 86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8650" h="86457">
                      <a:moveTo>
                        <a:pt x="53957" y="82264"/>
                      </a:moveTo>
                      <a:lnTo>
                        <a:pt x="53957" y="71263"/>
                      </a:lnTo>
                      <a:cubicBezTo>
                        <a:pt x="49683" y="73311"/>
                        <a:pt x="45647" y="74835"/>
                        <a:pt x="41849" y="75835"/>
                      </a:cubicBezTo>
                      <a:cubicBezTo>
                        <a:pt x="38051" y="76847"/>
                        <a:pt x="34384" y="77353"/>
                        <a:pt x="30847" y="77353"/>
                      </a:cubicBezTo>
                      <a:cubicBezTo>
                        <a:pt x="24716" y="77353"/>
                        <a:pt x="19983" y="76162"/>
                        <a:pt x="16649" y="73781"/>
                      </a:cubicBezTo>
                      <a:cubicBezTo>
                        <a:pt x="13315" y="71400"/>
                        <a:pt x="11649" y="68012"/>
                        <a:pt x="11649" y="63619"/>
                      </a:cubicBezTo>
                      <a:cubicBezTo>
                        <a:pt x="11649" y="59928"/>
                        <a:pt x="12756" y="57142"/>
                        <a:pt x="14970" y="55261"/>
                      </a:cubicBezTo>
                      <a:cubicBezTo>
                        <a:pt x="17185" y="53392"/>
                        <a:pt x="21382" y="51879"/>
                        <a:pt x="27561" y="50725"/>
                      </a:cubicBezTo>
                      <a:lnTo>
                        <a:pt x="34366" y="49331"/>
                      </a:lnTo>
                      <a:cubicBezTo>
                        <a:pt x="42772" y="47724"/>
                        <a:pt x="48975" y="44902"/>
                        <a:pt x="52975" y="40866"/>
                      </a:cubicBezTo>
                      <a:cubicBezTo>
                        <a:pt x="56976" y="36830"/>
                        <a:pt x="58976" y="31431"/>
                        <a:pt x="58976" y="24668"/>
                      </a:cubicBezTo>
                      <a:cubicBezTo>
                        <a:pt x="58976" y="16583"/>
                        <a:pt x="56267" y="10458"/>
                        <a:pt x="50850" y="6290"/>
                      </a:cubicBezTo>
                      <a:cubicBezTo>
                        <a:pt x="45444" y="2123"/>
                        <a:pt x="37515" y="40"/>
                        <a:pt x="27061" y="40"/>
                      </a:cubicBezTo>
                      <a:cubicBezTo>
                        <a:pt x="23120" y="40"/>
                        <a:pt x="18923" y="486"/>
                        <a:pt x="14470" y="1379"/>
                      </a:cubicBezTo>
                      <a:cubicBezTo>
                        <a:pt x="10029" y="2272"/>
                        <a:pt x="5428" y="3594"/>
                        <a:pt x="665" y="5344"/>
                      </a:cubicBezTo>
                      <a:lnTo>
                        <a:pt x="665" y="16952"/>
                      </a:lnTo>
                      <a:cubicBezTo>
                        <a:pt x="5237" y="14393"/>
                        <a:pt x="9720" y="12458"/>
                        <a:pt x="14113" y="11148"/>
                      </a:cubicBezTo>
                      <a:cubicBezTo>
                        <a:pt x="18507" y="9850"/>
                        <a:pt x="22823" y="9201"/>
                        <a:pt x="27061" y="9201"/>
                      </a:cubicBezTo>
                      <a:cubicBezTo>
                        <a:pt x="33491" y="9201"/>
                        <a:pt x="38455" y="10464"/>
                        <a:pt x="41956" y="12988"/>
                      </a:cubicBezTo>
                      <a:cubicBezTo>
                        <a:pt x="45456" y="15524"/>
                        <a:pt x="47207" y="19137"/>
                        <a:pt x="47207" y="23828"/>
                      </a:cubicBezTo>
                      <a:cubicBezTo>
                        <a:pt x="47207" y="27912"/>
                        <a:pt x="45950" y="31109"/>
                        <a:pt x="43438" y="33419"/>
                      </a:cubicBezTo>
                      <a:cubicBezTo>
                        <a:pt x="40926" y="35729"/>
                        <a:pt x="36806" y="37461"/>
                        <a:pt x="31080" y="38616"/>
                      </a:cubicBezTo>
                      <a:lnTo>
                        <a:pt x="24204" y="39955"/>
                      </a:lnTo>
                      <a:cubicBezTo>
                        <a:pt x="15798" y="41622"/>
                        <a:pt x="9714" y="44242"/>
                        <a:pt x="5951" y="47813"/>
                      </a:cubicBezTo>
                      <a:cubicBezTo>
                        <a:pt x="2201" y="51385"/>
                        <a:pt x="326" y="56356"/>
                        <a:pt x="326" y="62726"/>
                      </a:cubicBezTo>
                      <a:cubicBezTo>
                        <a:pt x="326" y="70096"/>
                        <a:pt x="2921" y="75900"/>
                        <a:pt x="8112" y="80139"/>
                      </a:cubicBezTo>
                      <a:cubicBezTo>
                        <a:pt x="13304" y="84378"/>
                        <a:pt x="20453" y="86497"/>
                        <a:pt x="29562" y="86497"/>
                      </a:cubicBezTo>
                      <a:cubicBezTo>
                        <a:pt x="33479" y="86497"/>
                        <a:pt x="37461" y="86140"/>
                        <a:pt x="41509" y="85425"/>
                      </a:cubicBezTo>
                      <a:cubicBezTo>
                        <a:pt x="45569" y="84723"/>
                        <a:pt x="49719" y="83669"/>
                        <a:pt x="53957" y="822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600AF9D5-FBC4-4909-9302-FEBD71978EBF}"/>
                    </a:ext>
                  </a:extLst>
                </p:cNvPr>
                <p:cNvSpPr/>
                <p:nvPr/>
              </p:nvSpPr>
              <p:spPr>
                <a:xfrm flipV="1">
                  <a:off x="8785558" y="701802"/>
                  <a:ext cx="57935" cy="65633"/>
                </a:xfrm>
                <a:custGeom>
                  <a:avLst/>
                  <a:gdLst>
                    <a:gd name="connsiteX0" fmla="*/ 58270 w 57935"/>
                    <a:gd name="connsiteY0" fmla="*/ 35501 h 65633"/>
                    <a:gd name="connsiteX1" fmla="*/ 58270 w 57935"/>
                    <a:gd name="connsiteY1" fmla="*/ 30482 h 65633"/>
                    <a:gd name="connsiteX2" fmla="*/ 11050 w 57935"/>
                    <a:gd name="connsiteY2" fmla="*/ 30482 h 65633"/>
                    <a:gd name="connsiteX3" fmla="*/ 17444 w 57935"/>
                    <a:gd name="connsiteY3" fmla="*/ 14319 h 65633"/>
                    <a:gd name="connsiteX4" fmla="*/ 33374 w 57935"/>
                    <a:gd name="connsiteY4" fmla="*/ 8765 h 65633"/>
                    <a:gd name="connsiteX5" fmla="*/ 44840 w 57935"/>
                    <a:gd name="connsiteY5" fmla="*/ 10212 h 65633"/>
                    <a:gd name="connsiteX6" fmla="*/ 55877 w 57935"/>
                    <a:gd name="connsiteY6" fmla="*/ 14569 h 65633"/>
                    <a:gd name="connsiteX7" fmla="*/ 55877 w 57935"/>
                    <a:gd name="connsiteY7" fmla="*/ 4854 h 65633"/>
                    <a:gd name="connsiteX8" fmla="*/ 44537 w 57935"/>
                    <a:gd name="connsiteY8" fmla="*/ 1282 h 65633"/>
                    <a:gd name="connsiteX9" fmla="*/ 32767 w 57935"/>
                    <a:gd name="connsiteY9" fmla="*/ 50 h 65633"/>
                    <a:gd name="connsiteX10" fmla="*/ 9068 w 57935"/>
                    <a:gd name="connsiteY10" fmla="*/ 8747 h 65633"/>
                    <a:gd name="connsiteX11" fmla="*/ 335 w 57935"/>
                    <a:gd name="connsiteY11" fmla="*/ 32322 h 65633"/>
                    <a:gd name="connsiteX12" fmla="*/ 8621 w 57935"/>
                    <a:gd name="connsiteY12" fmla="*/ 56664 h 65633"/>
                    <a:gd name="connsiteX13" fmla="*/ 30981 w 57935"/>
                    <a:gd name="connsiteY13" fmla="*/ 65683 h 65633"/>
                    <a:gd name="connsiteX14" fmla="*/ 50930 w 57935"/>
                    <a:gd name="connsiteY14" fmla="*/ 57557 h 65633"/>
                    <a:gd name="connsiteX15" fmla="*/ 58270 w 57935"/>
                    <a:gd name="connsiteY15" fmla="*/ 35501 h 65633"/>
                    <a:gd name="connsiteX16" fmla="*/ 48001 w 57935"/>
                    <a:gd name="connsiteY16" fmla="*/ 38519 h 65633"/>
                    <a:gd name="connsiteX17" fmla="*/ 43286 w 57935"/>
                    <a:gd name="connsiteY17" fmla="*/ 51949 h 65633"/>
                    <a:gd name="connsiteX18" fmla="*/ 31088 w 57935"/>
                    <a:gd name="connsiteY18" fmla="*/ 56986 h 65633"/>
                    <a:gd name="connsiteX19" fmla="*/ 17337 w 57935"/>
                    <a:gd name="connsiteY19" fmla="*/ 52128 h 65633"/>
                    <a:gd name="connsiteX20" fmla="*/ 11390 w 57935"/>
                    <a:gd name="connsiteY20" fmla="*/ 38448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7935" h="65633">
                      <a:moveTo>
                        <a:pt x="58270" y="35501"/>
                      </a:moveTo>
                      <a:lnTo>
                        <a:pt x="58270" y="30482"/>
                      </a:lnTo>
                      <a:lnTo>
                        <a:pt x="11050" y="30482"/>
                      </a:lnTo>
                      <a:cubicBezTo>
                        <a:pt x="11503" y="23410"/>
                        <a:pt x="13634" y="18022"/>
                        <a:pt x="17444" y="14319"/>
                      </a:cubicBezTo>
                      <a:cubicBezTo>
                        <a:pt x="21254" y="10617"/>
                        <a:pt x="26564" y="8765"/>
                        <a:pt x="33374" y="8765"/>
                      </a:cubicBezTo>
                      <a:cubicBezTo>
                        <a:pt x="37315" y="8765"/>
                        <a:pt x="41137" y="9247"/>
                        <a:pt x="44840" y="10212"/>
                      </a:cubicBezTo>
                      <a:cubicBezTo>
                        <a:pt x="48543" y="11176"/>
                        <a:pt x="52222" y="12629"/>
                        <a:pt x="55877" y="14569"/>
                      </a:cubicBezTo>
                      <a:lnTo>
                        <a:pt x="55877" y="4854"/>
                      </a:lnTo>
                      <a:cubicBezTo>
                        <a:pt x="52186" y="3294"/>
                        <a:pt x="48406" y="2104"/>
                        <a:pt x="44537" y="1282"/>
                      </a:cubicBezTo>
                      <a:cubicBezTo>
                        <a:pt x="40667" y="461"/>
                        <a:pt x="36744" y="50"/>
                        <a:pt x="32767" y="50"/>
                      </a:cubicBezTo>
                      <a:cubicBezTo>
                        <a:pt x="22790" y="50"/>
                        <a:pt x="14890" y="2949"/>
                        <a:pt x="9068" y="8747"/>
                      </a:cubicBezTo>
                      <a:cubicBezTo>
                        <a:pt x="3246" y="14558"/>
                        <a:pt x="335" y="22416"/>
                        <a:pt x="335" y="32322"/>
                      </a:cubicBezTo>
                      <a:cubicBezTo>
                        <a:pt x="335" y="42549"/>
                        <a:pt x="3097" y="50663"/>
                        <a:pt x="8621" y="56664"/>
                      </a:cubicBezTo>
                      <a:cubicBezTo>
                        <a:pt x="14146" y="62677"/>
                        <a:pt x="21599" y="65683"/>
                        <a:pt x="30981" y="65683"/>
                      </a:cubicBezTo>
                      <a:cubicBezTo>
                        <a:pt x="39387" y="65683"/>
                        <a:pt x="46037" y="62974"/>
                        <a:pt x="50930" y="57557"/>
                      </a:cubicBezTo>
                      <a:cubicBezTo>
                        <a:pt x="55824" y="52152"/>
                        <a:pt x="58270" y="44800"/>
                        <a:pt x="58270" y="35501"/>
                      </a:cubicBezTo>
                      <a:close/>
                      <a:moveTo>
                        <a:pt x="48001" y="38519"/>
                      </a:moveTo>
                      <a:cubicBezTo>
                        <a:pt x="47930" y="44127"/>
                        <a:pt x="46358" y="48604"/>
                        <a:pt x="43286" y="51949"/>
                      </a:cubicBezTo>
                      <a:cubicBezTo>
                        <a:pt x="40214" y="55307"/>
                        <a:pt x="36149" y="56986"/>
                        <a:pt x="31088" y="56986"/>
                      </a:cubicBezTo>
                      <a:cubicBezTo>
                        <a:pt x="25362" y="56986"/>
                        <a:pt x="20778" y="55366"/>
                        <a:pt x="17337" y="52128"/>
                      </a:cubicBezTo>
                      <a:cubicBezTo>
                        <a:pt x="13896" y="48889"/>
                        <a:pt x="11913" y="44329"/>
                        <a:pt x="11390" y="38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BFCD96B-2B35-4CBA-8BD0-76BCD40FC32A}"/>
                    </a:ext>
                  </a:extLst>
                </p:cNvPr>
                <p:cNvSpPr/>
                <p:nvPr/>
              </p:nvSpPr>
              <p:spPr>
                <a:xfrm flipV="1">
                  <a:off x="8855880" y="701802"/>
                  <a:ext cx="49452" cy="65633"/>
                </a:xfrm>
                <a:custGeom>
                  <a:avLst/>
                  <a:gdLst>
                    <a:gd name="connsiteX0" fmla="*/ 49798 w 49452"/>
                    <a:gd name="connsiteY0" fmla="*/ 61790 h 65633"/>
                    <a:gd name="connsiteX1" fmla="*/ 49798 w 49452"/>
                    <a:gd name="connsiteY1" fmla="*/ 52181 h 65633"/>
                    <a:gd name="connsiteX2" fmla="*/ 41065 w 49452"/>
                    <a:gd name="connsiteY2" fmla="*/ 55789 h 65633"/>
                    <a:gd name="connsiteX3" fmla="*/ 32224 w 49452"/>
                    <a:gd name="connsiteY3" fmla="*/ 56986 h 65633"/>
                    <a:gd name="connsiteX4" fmla="*/ 16687 w 49452"/>
                    <a:gd name="connsiteY4" fmla="*/ 50646 h 65633"/>
                    <a:gd name="connsiteX5" fmla="*/ 11168 w 49452"/>
                    <a:gd name="connsiteY5" fmla="*/ 32875 h 65633"/>
                    <a:gd name="connsiteX6" fmla="*/ 16687 w 49452"/>
                    <a:gd name="connsiteY6" fmla="*/ 15087 h 65633"/>
                    <a:gd name="connsiteX7" fmla="*/ 32224 w 49452"/>
                    <a:gd name="connsiteY7" fmla="*/ 8765 h 65633"/>
                    <a:gd name="connsiteX8" fmla="*/ 41065 w 49452"/>
                    <a:gd name="connsiteY8" fmla="*/ 9962 h 65633"/>
                    <a:gd name="connsiteX9" fmla="*/ 49798 w 49452"/>
                    <a:gd name="connsiteY9" fmla="*/ 13569 h 65633"/>
                    <a:gd name="connsiteX10" fmla="*/ 49798 w 49452"/>
                    <a:gd name="connsiteY10" fmla="*/ 4068 h 65633"/>
                    <a:gd name="connsiteX11" fmla="*/ 40886 w 49452"/>
                    <a:gd name="connsiteY11" fmla="*/ 1068 h 65633"/>
                    <a:gd name="connsiteX12" fmla="*/ 31099 w 49452"/>
                    <a:gd name="connsiteY12" fmla="*/ 50 h 65633"/>
                    <a:gd name="connsiteX13" fmla="*/ 8650 w 49452"/>
                    <a:gd name="connsiteY13" fmla="*/ 8926 h 65633"/>
                    <a:gd name="connsiteX14" fmla="*/ 345 w 49452"/>
                    <a:gd name="connsiteY14" fmla="*/ 32875 h 65633"/>
                    <a:gd name="connsiteX15" fmla="*/ 8739 w 49452"/>
                    <a:gd name="connsiteY15" fmla="*/ 56914 h 65633"/>
                    <a:gd name="connsiteX16" fmla="*/ 31778 w 49452"/>
                    <a:gd name="connsiteY16" fmla="*/ 65683 h 65633"/>
                    <a:gd name="connsiteX17" fmla="*/ 41029 w 49452"/>
                    <a:gd name="connsiteY17" fmla="*/ 64701 h 65633"/>
                    <a:gd name="connsiteX18" fmla="*/ 49798 w 49452"/>
                    <a:gd name="connsiteY18" fmla="*/ 61790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452" h="65633">
                      <a:moveTo>
                        <a:pt x="49798" y="61790"/>
                      </a:moveTo>
                      <a:lnTo>
                        <a:pt x="49798" y="52181"/>
                      </a:lnTo>
                      <a:cubicBezTo>
                        <a:pt x="46893" y="53789"/>
                        <a:pt x="43982" y="54991"/>
                        <a:pt x="41065" y="55789"/>
                      </a:cubicBezTo>
                      <a:cubicBezTo>
                        <a:pt x="38148" y="56587"/>
                        <a:pt x="35201" y="56986"/>
                        <a:pt x="32224" y="56986"/>
                      </a:cubicBezTo>
                      <a:cubicBezTo>
                        <a:pt x="25557" y="56986"/>
                        <a:pt x="20378" y="54872"/>
                        <a:pt x="16687" y="50646"/>
                      </a:cubicBezTo>
                      <a:cubicBezTo>
                        <a:pt x="13008" y="46431"/>
                        <a:pt x="11168" y="40507"/>
                        <a:pt x="11168" y="32875"/>
                      </a:cubicBezTo>
                      <a:cubicBezTo>
                        <a:pt x="11168" y="25243"/>
                        <a:pt x="13008" y="19314"/>
                        <a:pt x="16687" y="15087"/>
                      </a:cubicBezTo>
                      <a:cubicBezTo>
                        <a:pt x="20378" y="10873"/>
                        <a:pt x="25557" y="8765"/>
                        <a:pt x="32224" y="8765"/>
                      </a:cubicBezTo>
                      <a:cubicBezTo>
                        <a:pt x="35201" y="8765"/>
                        <a:pt x="38148" y="9164"/>
                        <a:pt x="41065" y="9962"/>
                      </a:cubicBezTo>
                      <a:cubicBezTo>
                        <a:pt x="43982" y="10760"/>
                        <a:pt x="46893" y="11962"/>
                        <a:pt x="49798" y="13569"/>
                      </a:cubicBezTo>
                      <a:lnTo>
                        <a:pt x="49798" y="4068"/>
                      </a:lnTo>
                      <a:cubicBezTo>
                        <a:pt x="46928" y="2735"/>
                        <a:pt x="43958" y="1735"/>
                        <a:pt x="40886" y="1068"/>
                      </a:cubicBezTo>
                      <a:cubicBezTo>
                        <a:pt x="37826" y="389"/>
                        <a:pt x="34564" y="50"/>
                        <a:pt x="31099" y="50"/>
                      </a:cubicBezTo>
                      <a:cubicBezTo>
                        <a:pt x="21681" y="50"/>
                        <a:pt x="14198" y="3009"/>
                        <a:pt x="8650" y="8926"/>
                      </a:cubicBezTo>
                      <a:cubicBezTo>
                        <a:pt x="3113" y="14843"/>
                        <a:pt x="345" y="22826"/>
                        <a:pt x="345" y="32875"/>
                      </a:cubicBezTo>
                      <a:cubicBezTo>
                        <a:pt x="345" y="43067"/>
                        <a:pt x="3143" y="51080"/>
                        <a:pt x="8739" y="56914"/>
                      </a:cubicBezTo>
                      <a:cubicBezTo>
                        <a:pt x="14347" y="62760"/>
                        <a:pt x="22027" y="65683"/>
                        <a:pt x="31778" y="65683"/>
                      </a:cubicBezTo>
                      <a:cubicBezTo>
                        <a:pt x="34933" y="65683"/>
                        <a:pt x="38017" y="65356"/>
                        <a:pt x="41029" y="64701"/>
                      </a:cubicBezTo>
                      <a:cubicBezTo>
                        <a:pt x="44041" y="64058"/>
                        <a:pt x="46964" y="63088"/>
                        <a:pt x="49798" y="617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B9FBF7C0-99B4-490C-94A2-9A510E7A4D8D}"/>
                    </a:ext>
                  </a:extLst>
                </p:cNvPr>
                <p:cNvSpPr/>
                <p:nvPr/>
              </p:nvSpPr>
              <p:spPr>
                <a:xfrm flipV="1">
                  <a:off x="8915489" y="685549"/>
                  <a:ext cx="39004" cy="80260"/>
                </a:xfrm>
                <a:custGeom>
                  <a:avLst/>
                  <a:gdLst>
                    <a:gd name="connsiteX0" fmla="*/ 18218 w 39004"/>
                    <a:gd name="connsiteY0" fmla="*/ 80301 h 80260"/>
                    <a:gd name="connsiteX1" fmla="*/ 18218 w 39004"/>
                    <a:gd name="connsiteY1" fmla="*/ 62549 h 80260"/>
                    <a:gd name="connsiteX2" fmla="*/ 39363 w 39004"/>
                    <a:gd name="connsiteY2" fmla="*/ 62549 h 80260"/>
                    <a:gd name="connsiteX3" fmla="*/ 39363 w 39004"/>
                    <a:gd name="connsiteY3" fmla="*/ 54566 h 80260"/>
                    <a:gd name="connsiteX4" fmla="*/ 18218 w 39004"/>
                    <a:gd name="connsiteY4" fmla="*/ 54566 h 80260"/>
                    <a:gd name="connsiteX5" fmla="*/ 18218 w 39004"/>
                    <a:gd name="connsiteY5" fmla="*/ 20633 h 80260"/>
                    <a:gd name="connsiteX6" fmla="*/ 20307 w 39004"/>
                    <a:gd name="connsiteY6" fmla="*/ 10810 h 80260"/>
                    <a:gd name="connsiteX7" fmla="*/ 28826 w 39004"/>
                    <a:gd name="connsiteY7" fmla="*/ 8631 h 80260"/>
                    <a:gd name="connsiteX8" fmla="*/ 39363 w 39004"/>
                    <a:gd name="connsiteY8" fmla="*/ 8631 h 80260"/>
                    <a:gd name="connsiteX9" fmla="*/ 39363 w 39004"/>
                    <a:gd name="connsiteY9" fmla="*/ 41 h 80260"/>
                    <a:gd name="connsiteX10" fmla="*/ 28826 w 39004"/>
                    <a:gd name="connsiteY10" fmla="*/ 41 h 80260"/>
                    <a:gd name="connsiteX11" fmla="*/ 12413 w 39004"/>
                    <a:gd name="connsiteY11" fmla="*/ 4470 h 80260"/>
                    <a:gd name="connsiteX12" fmla="*/ 7895 w 39004"/>
                    <a:gd name="connsiteY12" fmla="*/ 20633 h 80260"/>
                    <a:gd name="connsiteX13" fmla="*/ 7895 w 39004"/>
                    <a:gd name="connsiteY13" fmla="*/ 54566 h 80260"/>
                    <a:gd name="connsiteX14" fmla="*/ 358 w 39004"/>
                    <a:gd name="connsiteY14" fmla="*/ 54566 h 80260"/>
                    <a:gd name="connsiteX15" fmla="*/ 358 w 39004"/>
                    <a:gd name="connsiteY15" fmla="*/ 62549 h 80260"/>
                    <a:gd name="connsiteX16" fmla="*/ 7895 w 39004"/>
                    <a:gd name="connsiteY16" fmla="*/ 62549 h 80260"/>
                    <a:gd name="connsiteX17" fmla="*/ 7895 w 39004"/>
                    <a:gd name="connsiteY17" fmla="*/ 80301 h 8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9004" h="80260">
                      <a:moveTo>
                        <a:pt x="18218" y="80301"/>
                      </a:moveTo>
                      <a:lnTo>
                        <a:pt x="18218" y="62549"/>
                      </a:lnTo>
                      <a:lnTo>
                        <a:pt x="39363" y="62549"/>
                      </a:lnTo>
                      <a:lnTo>
                        <a:pt x="39363" y="54566"/>
                      </a:lnTo>
                      <a:lnTo>
                        <a:pt x="18218" y="54566"/>
                      </a:lnTo>
                      <a:lnTo>
                        <a:pt x="18218" y="20633"/>
                      </a:lnTo>
                      <a:cubicBezTo>
                        <a:pt x="18218" y="15537"/>
                        <a:pt x="18914" y="12263"/>
                        <a:pt x="20307" y="10810"/>
                      </a:cubicBezTo>
                      <a:cubicBezTo>
                        <a:pt x="21700" y="9358"/>
                        <a:pt x="24540" y="8631"/>
                        <a:pt x="28826" y="8631"/>
                      </a:cubicBezTo>
                      <a:lnTo>
                        <a:pt x="39363" y="8631"/>
                      </a:lnTo>
                      <a:lnTo>
                        <a:pt x="39363" y="41"/>
                      </a:lnTo>
                      <a:lnTo>
                        <a:pt x="28826" y="41"/>
                      </a:lnTo>
                      <a:cubicBezTo>
                        <a:pt x="20897" y="41"/>
                        <a:pt x="15426" y="1517"/>
                        <a:pt x="12413" y="4470"/>
                      </a:cubicBezTo>
                      <a:cubicBezTo>
                        <a:pt x="9401" y="7435"/>
                        <a:pt x="7895" y="12822"/>
                        <a:pt x="7895" y="20633"/>
                      </a:cubicBezTo>
                      <a:lnTo>
                        <a:pt x="7895" y="54566"/>
                      </a:lnTo>
                      <a:lnTo>
                        <a:pt x="358" y="54566"/>
                      </a:lnTo>
                      <a:lnTo>
                        <a:pt x="358" y="62549"/>
                      </a:lnTo>
                      <a:lnTo>
                        <a:pt x="7895" y="62549"/>
                      </a:lnTo>
                      <a:lnTo>
                        <a:pt x="7895" y="803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35A20409-BC8B-4710-8E54-6902E28712DC}"/>
                    </a:ext>
                  </a:extLst>
                </p:cNvPr>
                <p:cNvSpPr/>
                <p:nvPr/>
              </p:nvSpPr>
              <p:spPr>
                <a:xfrm flipV="1">
                  <a:off x="8963538" y="701802"/>
                  <a:ext cx="57382" cy="65633"/>
                </a:xfrm>
                <a:custGeom>
                  <a:avLst/>
                  <a:gdLst>
                    <a:gd name="connsiteX0" fmla="*/ 29036 w 57382"/>
                    <a:gd name="connsiteY0" fmla="*/ 56986 h 65633"/>
                    <a:gd name="connsiteX1" fmla="*/ 15980 w 57382"/>
                    <a:gd name="connsiteY1" fmla="*/ 50538 h 65633"/>
                    <a:gd name="connsiteX2" fmla="*/ 11176 w 57382"/>
                    <a:gd name="connsiteY2" fmla="*/ 32875 h 65633"/>
                    <a:gd name="connsiteX3" fmla="*/ 15945 w 57382"/>
                    <a:gd name="connsiteY3" fmla="*/ 15213 h 65633"/>
                    <a:gd name="connsiteX4" fmla="*/ 29036 w 57382"/>
                    <a:gd name="connsiteY4" fmla="*/ 8765 h 65633"/>
                    <a:gd name="connsiteX5" fmla="*/ 42037 w 57382"/>
                    <a:gd name="connsiteY5" fmla="*/ 15230 h 65633"/>
                    <a:gd name="connsiteX6" fmla="*/ 46841 w 57382"/>
                    <a:gd name="connsiteY6" fmla="*/ 32875 h 65633"/>
                    <a:gd name="connsiteX7" fmla="*/ 42037 w 57382"/>
                    <a:gd name="connsiteY7" fmla="*/ 50485 h 65633"/>
                    <a:gd name="connsiteX8" fmla="*/ 29036 w 57382"/>
                    <a:gd name="connsiteY8" fmla="*/ 56986 h 65633"/>
                    <a:gd name="connsiteX9" fmla="*/ 29036 w 57382"/>
                    <a:gd name="connsiteY9" fmla="*/ 65683 h 65633"/>
                    <a:gd name="connsiteX10" fmla="*/ 50074 w 57382"/>
                    <a:gd name="connsiteY10" fmla="*/ 56968 h 65633"/>
                    <a:gd name="connsiteX11" fmla="*/ 57736 w 57382"/>
                    <a:gd name="connsiteY11" fmla="*/ 32875 h 65633"/>
                    <a:gd name="connsiteX12" fmla="*/ 50074 w 57382"/>
                    <a:gd name="connsiteY12" fmla="*/ 8783 h 65633"/>
                    <a:gd name="connsiteX13" fmla="*/ 29036 w 57382"/>
                    <a:gd name="connsiteY13" fmla="*/ 50 h 65633"/>
                    <a:gd name="connsiteX14" fmla="*/ 7962 w 57382"/>
                    <a:gd name="connsiteY14" fmla="*/ 8783 h 65633"/>
                    <a:gd name="connsiteX15" fmla="*/ 353 w 57382"/>
                    <a:gd name="connsiteY15" fmla="*/ 32875 h 65633"/>
                    <a:gd name="connsiteX16" fmla="*/ 7962 w 57382"/>
                    <a:gd name="connsiteY16" fmla="*/ 56968 h 65633"/>
                    <a:gd name="connsiteX17" fmla="*/ 29036 w 57382"/>
                    <a:gd name="connsiteY17" fmla="*/ 65683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382" h="65633">
                      <a:moveTo>
                        <a:pt x="29036" y="56986"/>
                      </a:moveTo>
                      <a:cubicBezTo>
                        <a:pt x="23535" y="56986"/>
                        <a:pt x="19183" y="54836"/>
                        <a:pt x="15980" y="50538"/>
                      </a:cubicBezTo>
                      <a:cubicBezTo>
                        <a:pt x="12778" y="46240"/>
                        <a:pt x="11176" y="40352"/>
                        <a:pt x="11176" y="32875"/>
                      </a:cubicBezTo>
                      <a:cubicBezTo>
                        <a:pt x="11176" y="25398"/>
                        <a:pt x="12766" y="19511"/>
                        <a:pt x="15945" y="15213"/>
                      </a:cubicBezTo>
                      <a:cubicBezTo>
                        <a:pt x="19136" y="10914"/>
                        <a:pt x="23499" y="8765"/>
                        <a:pt x="29036" y="8765"/>
                      </a:cubicBezTo>
                      <a:cubicBezTo>
                        <a:pt x="34512" y="8765"/>
                        <a:pt x="38846" y="10920"/>
                        <a:pt x="42037" y="15230"/>
                      </a:cubicBezTo>
                      <a:cubicBezTo>
                        <a:pt x="45240" y="19552"/>
                        <a:pt x="46841" y="25434"/>
                        <a:pt x="46841" y="32875"/>
                      </a:cubicBezTo>
                      <a:cubicBezTo>
                        <a:pt x="46841" y="40281"/>
                        <a:pt x="45240" y="46151"/>
                        <a:pt x="42037" y="50485"/>
                      </a:cubicBezTo>
                      <a:cubicBezTo>
                        <a:pt x="38846" y="54819"/>
                        <a:pt x="34512" y="56986"/>
                        <a:pt x="29036" y="56986"/>
                      </a:cubicBezTo>
                      <a:close/>
                      <a:moveTo>
                        <a:pt x="29036" y="65683"/>
                      </a:moveTo>
                      <a:cubicBezTo>
                        <a:pt x="37965" y="65683"/>
                        <a:pt x="44978" y="62778"/>
                        <a:pt x="50074" y="56968"/>
                      </a:cubicBezTo>
                      <a:cubicBezTo>
                        <a:pt x="55182" y="51169"/>
                        <a:pt x="57736" y="43139"/>
                        <a:pt x="57736" y="32875"/>
                      </a:cubicBezTo>
                      <a:cubicBezTo>
                        <a:pt x="57736" y="22648"/>
                        <a:pt x="55182" y="14617"/>
                        <a:pt x="50074" y="8783"/>
                      </a:cubicBezTo>
                      <a:cubicBezTo>
                        <a:pt x="44978" y="2961"/>
                        <a:pt x="37965" y="50"/>
                        <a:pt x="29036" y="50"/>
                      </a:cubicBezTo>
                      <a:cubicBezTo>
                        <a:pt x="20070" y="50"/>
                        <a:pt x="13046" y="2961"/>
                        <a:pt x="7962" y="8783"/>
                      </a:cubicBezTo>
                      <a:cubicBezTo>
                        <a:pt x="2889" y="14617"/>
                        <a:pt x="353" y="22648"/>
                        <a:pt x="353" y="32875"/>
                      </a:cubicBezTo>
                      <a:cubicBezTo>
                        <a:pt x="353" y="43139"/>
                        <a:pt x="2889" y="51169"/>
                        <a:pt x="7962" y="56968"/>
                      </a:cubicBezTo>
                      <a:cubicBezTo>
                        <a:pt x="13046" y="62778"/>
                        <a:pt x="20070" y="65683"/>
                        <a:pt x="29036" y="656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8A982309-B4E8-4C25-95A1-955B42F5583D}"/>
                    </a:ext>
                  </a:extLst>
                </p:cNvPr>
                <p:cNvSpPr/>
                <p:nvPr/>
              </p:nvSpPr>
              <p:spPr>
                <a:xfrm flipV="1">
                  <a:off x="9037541" y="701802"/>
                  <a:ext cx="36611" cy="64007"/>
                </a:xfrm>
                <a:custGeom>
                  <a:avLst/>
                  <a:gdLst>
                    <a:gd name="connsiteX0" fmla="*/ 36977 w 36611"/>
                    <a:gd name="connsiteY0" fmla="*/ 52966 h 64007"/>
                    <a:gd name="connsiteX1" fmla="*/ 33209 w 36611"/>
                    <a:gd name="connsiteY1" fmla="*/ 54431 h 64007"/>
                    <a:gd name="connsiteX2" fmla="*/ 28726 w 36611"/>
                    <a:gd name="connsiteY2" fmla="*/ 54913 h 64007"/>
                    <a:gd name="connsiteX3" fmla="*/ 15350 w 36611"/>
                    <a:gd name="connsiteY3" fmla="*/ 49252 h 64007"/>
                    <a:gd name="connsiteX4" fmla="*/ 10688 w 36611"/>
                    <a:gd name="connsiteY4" fmla="*/ 32982 h 64007"/>
                    <a:gd name="connsiteX5" fmla="*/ 10688 w 36611"/>
                    <a:gd name="connsiteY5" fmla="*/ 49 h 64007"/>
                    <a:gd name="connsiteX6" fmla="*/ 366 w 36611"/>
                    <a:gd name="connsiteY6" fmla="*/ 49 h 64007"/>
                    <a:gd name="connsiteX7" fmla="*/ 366 w 36611"/>
                    <a:gd name="connsiteY7" fmla="*/ 62557 h 64007"/>
                    <a:gd name="connsiteX8" fmla="*/ 10688 w 36611"/>
                    <a:gd name="connsiteY8" fmla="*/ 62557 h 64007"/>
                    <a:gd name="connsiteX9" fmla="*/ 10688 w 36611"/>
                    <a:gd name="connsiteY9" fmla="*/ 52841 h 64007"/>
                    <a:gd name="connsiteX10" fmla="*/ 19118 w 36611"/>
                    <a:gd name="connsiteY10" fmla="*/ 61289 h 64007"/>
                    <a:gd name="connsiteX11" fmla="*/ 31745 w 36611"/>
                    <a:gd name="connsiteY11" fmla="*/ 64057 h 64007"/>
                    <a:gd name="connsiteX12" fmla="*/ 34084 w 36611"/>
                    <a:gd name="connsiteY12" fmla="*/ 63914 h 64007"/>
                    <a:gd name="connsiteX13" fmla="*/ 36924 w 36611"/>
                    <a:gd name="connsiteY13" fmla="*/ 63503 h 6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611" h="64007">
                      <a:moveTo>
                        <a:pt x="36977" y="52966"/>
                      </a:moveTo>
                      <a:cubicBezTo>
                        <a:pt x="35823" y="53633"/>
                        <a:pt x="34566" y="54121"/>
                        <a:pt x="33209" y="54431"/>
                      </a:cubicBezTo>
                      <a:cubicBezTo>
                        <a:pt x="31852" y="54752"/>
                        <a:pt x="30357" y="54913"/>
                        <a:pt x="28726" y="54913"/>
                      </a:cubicBezTo>
                      <a:cubicBezTo>
                        <a:pt x="22916" y="54913"/>
                        <a:pt x="18457" y="53026"/>
                        <a:pt x="15350" y="49252"/>
                      </a:cubicBezTo>
                      <a:cubicBezTo>
                        <a:pt x="12242" y="45477"/>
                        <a:pt x="10688" y="40054"/>
                        <a:pt x="10688" y="32982"/>
                      </a:cubicBezTo>
                      <a:lnTo>
                        <a:pt x="10688" y="49"/>
                      </a:lnTo>
                      <a:lnTo>
                        <a:pt x="366" y="49"/>
                      </a:lnTo>
                      <a:lnTo>
                        <a:pt x="366" y="62557"/>
                      </a:lnTo>
                      <a:lnTo>
                        <a:pt x="10688" y="62557"/>
                      </a:lnTo>
                      <a:lnTo>
                        <a:pt x="10688" y="52841"/>
                      </a:lnTo>
                      <a:cubicBezTo>
                        <a:pt x="12855" y="56639"/>
                        <a:pt x="15665" y="59455"/>
                        <a:pt x="19118" y="61289"/>
                      </a:cubicBezTo>
                      <a:cubicBezTo>
                        <a:pt x="22583" y="63134"/>
                        <a:pt x="26792" y="64057"/>
                        <a:pt x="31745" y="64057"/>
                      </a:cubicBezTo>
                      <a:cubicBezTo>
                        <a:pt x="32447" y="64057"/>
                        <a:pt x="33227" y="64009"/>
                        <a:pt x="34084" y="63914"/>
                      </a:cubicBezTo>
                      <a:cubicBezTo>
                        <a:pt x="34941" y="63831"/>
                        <a:pt x="35888" y="63694"/>
                        <a:pt x="36924" y="635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F22ED90F-C9B1-4AF0-A734-A405DE032CE4}"/>
                    </a:ext>
                  </a:extLst>
                </p:cNvPr>
                <p:cNvSpPr/>
                <p:nvPr/>
              </p:nvSpPr>
              <p:spPr>
                <a:xfrm flipV="1">
                  <a:off x="9074151" y="76581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A9927F47-C202-4BA1-805A-FC88ADDF3E8E}"/>
                    </a:ext>
                  </a:extLst>
                </p:cNvPr>
                <p:cNvSpPr/>
                <p:nvPr/>
              </p:nvSpPr>
              <p:spPr>
                <a:xfrm flipV="1">
                  <a:off x="9121702" y="682478"/>
                  <a:ext cx="63061" cy="83331"/>
                </a:xfrm>
                <a:custGeom>
                  <a:avLst/>
                  <a:gdLst>
                    <a:gd name="connsiteX0" fmla="*/ 364 w 63061"/>
                    <a:gd name="connsiteY0" fmla="*/ 83371 h 83331"/>
                    <a:gd name="connsiteX1" fmla="*/ 15544 w 63061"/>
                    <a:gd name="connsiteY1" fmla="*/ 83371 h 83331"/>
                    <a:gd name="connsiteX2" fmla="*/ 52495 w 63061"/>
                    <a:gd name="connsiteY2" fmla="*/ 13666 h 83331"/>
                    <a:gd name="connsiteX3" fmla="*/ 52495 w 63061"/>
                    <a:gd name="connsiteY3" fmla="*/ 83371 h 83331"/>
                    <a:gd name="connsiteX4" fmla="*/ 63425 w 63061"/>
                    <a:gd name="connsiteY4" fmla="*/ 83371 h 83331"/>
                    <a:gd name="connsiteX5" fmla="*/ 63425 w 63061"/>
                    <a:gd name="connsiteY5" fmla="*/ 40 h 83331"/>
                    <a:gd name="connsiteX6" fmla="*/ 48245 w 63061"/>
                    <a:gd name="connsiteY6" fmla="*/ 40 h 83331"/>
                    <a:gd name="connsiteX7" fmla="*/ 11311 w 63061"/>
                    <a:gd name="connsiteY7" fmla="*/ 69745 h 83331"/>
                    <a:gd name="connsiteX8" fmla="*/ 11311 w 63061"/>
                    <a:gd name="connsiteY8" fmla="*/ 40 h 83331"/>
                    <a:gd name="connsiteX9" fmla="*/ 364 w 63061"/>
                    <a:gd name="connsiteY9" fmla="*/ 40 h 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061" h="83331">
                      <a:moveTo>
                        <a:pt x="364" y="83371"/>
                      </a:moveTo>
                      <a:lnTo>
                        <a:pt x="15544" y="83371"/>
                      </a:lnTo>
                      <a:lnTo>
                        <a:pt x="52495" y="13666"/>
                      </a:lnTo>
                      <a:lnTo>
                        <a:pt x="52495" y="83371"/>
                      </a:lnTo>
                      <a:lnTo>
                        <a:pt x="63425" y="83371"/>
                      </a:lnTo>
                      <a:lnTo>
                        <a:pt x="63425" y="40"/>
                      </a:lnTo>
                      <a:lnTo>
                        <a:pt x="48245" y="40"/>
                      </a:lnTo>
                      <a:lnTo>
                        <a:pt x="11311" y="69745"/>
                      </a:lnTo>
                      <a:lnTo>
                        <a:pt x="11311" y="40"/>
                      </a:lnTo>
                      <a:lnTo>
                        <a:pt x="364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280B31DC-C595-4A61-A1A1-C9AB5AD44FC8}"/>
                    </a:ext>
                  </a:extLst>
                </p:cNvPr>
                <p:cNvSpPr/>
                <p:nvPr/>
              </p:nvSpPr>
              <p:spPr>
                <a:xfrm flipV="1">
                  <a:off x="9202299" y="701802"/>
                  <a:ext cx="57935" cy="65633"/>
                </a:xfrm>
                <a:custGeom>
                  <a:avLst/>
                  <a:gdLst>
                    <a:gd name="connsiteX0" fmla="*/ 58314 w 57935"/>
                    <a:gd name="connsiteY0" fmla="*/ 35501 h 65633"/>
                    <a:gd name="connsiteX1" fmla="*/ 58314 w 57935"/>
                    <a:gd name="connsiteY1" fmla="*/ 30482 h 65633"/>
                    <a:gd name="connsiteX2" fmla="*/ 11094 w 57935"/>
                    <a:gd name="connsiteY2" fmla="*/ 30482 h 65633"/>
                    <a:gd name="connsiteX3" fmla="*/ 17488 w 57935"/>
                    <a:gd name="connsiteY3" fmla="*/ 14319 h 65633"/>
                    <a:gd name="connsiteX4" fmla="*/ 33418 w 57935"/>
                    <a:gd name="connsiteY4" fmla="*/ 8765 h 65633"/>
                    <a:gd name="connsiteX5" fmla="*/ 44884 w 57935"/>
                    <a:gd name="connsiteY5" fmla="*/ 10212 h 65633"/>
                    <a:gd name="connsiteX6" fmla="*/ 55921 w 57935"/>
                    <a:gd name="connsiteY6" fmla="*/ 14569 h 65633"/>
                    <a:gd name="connsiteX7" fmla="*/ 55921 w 57935"/>
                    <a:gd name="connsiteY7" fmla="*/ 4854 h 65633"/>
                    <a:gd name="connsiteX8" fmla="*/ 44580 w 57935"/>
                    <a:gd name="connsiteY8" fmla="*/ 1282 h 65633"/>
                    <a:gd name="connsiteX9" fmla="*/ 32811 w 57935"/>
                    <a:gd name="connsiteY9" fmla="*/ 50 h 65633"/>
                    <a:gd name="connsiteX10" fmla="*/ 9111 w 57935"/>
                    <a:gd name="connsiteY10" fmla="*/ 8747 h 65633"/>
                    <a:gd name="connsiteX11" fmla="*/ 378 w 57935"/>
                    <a:gd name="connsiteY11" fmla="*/ 32322 h 65633"/>
                    <a:gd name="connsiteX12" fmla="*/ 8665 w 57935"/>
                    <a:gd name="connsiteY12" fmla="*/ 56664 h 65633"/>
                    <a:gd name="connsiteX13" fmla="*/ 31025 w 57935"/>
                    <a:gd name="connsiteY13" fmla="*/ 65683 h 65633"/>
                    <a:gd name="connsiteX14" fmla="*/ 50974 w 57935"/>
                    <a:gd name="connsiteY14" fmla="*/ 57557 h 65633"/>
                    <a:gd name="connsiteX15" fmla="*/ 58314 w 57935"/>
                    <a:gd name="connsiteY15" fmla="*/ 35501 h 65633"/>
                    <a:gd name="connsiteX16" fmla="*/ 48045 w 57935"/>
                    <a:gd name="connsiteY16" fmla="*/ 38519 h 65633"/>
                    <a:gd name="connsiteX17" fmla="*/ 43330 w 57935"/>
                    <a:gd name="connsiteY17" fmla="*/ 51949 h 65633"/>
                    <a:gd name="connsiteX18" fmla="*/ 31132 w 57935"/>
                    <a:gd name="connsiteY18" fmla="*/ 56986 h 65633"/>
                    <a:gd name="connsiteX19" fmla="*/ 17380 w 57935"/>
                    <a:gd name="connsiteY19" fmla="*/ 52128 h 65633"/>
                    <a:gd name="connsiteX20" fmla="*/ 11433 w 57935"/>
                    <a:gd name="connsiteY20" fmla="*/ 38448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7935" h="65633">
                      <a:moveTo>
                        <a:pt x="58314" y="35501"/>
                      </a:moveTo>
                      <a:lnTo>
                        <a:pt x="58314" y="30482"/>
                      </a:lnTo>
                      <a:lnTo>
                        <a:pt x="11094" y="30482"/>
                      </a:lnTo>
                      <a:cubicBezTo>
                        <a:pt x="11546" y="23410"/>
                        <a:pt x="13678" y="18022"/>
                        <a:pt x="17488" y="14319"/>
                      </a:cubicBezTo>
                      <a:cubicBezTo>
                        <a:pt x="21298" y="10617"/>
                        <a:pt x="26608" y="8765"/>
                        <a:pt x="33418" y="8765"/>
                      </a:cubicBezTo>
                      <a:cubicBezTo>
                        <a:pt x="37359" y="8765"/>
                        <a:pt x="41181" y="9247"/>
                        <a:pt x="44884" y="10212"/>
                      </a:cubicBezTo>
                      <a:cubicBezTo>
                        <a:pt x="48587" y="11176"/>
                        <a:pt x="52266" y="12629"/>
                        <a:pt x="55921" y="14569"/>
                      </a:cubicBezTo>
                      <a:lnTo>
                        <a:pt x="55921" y="4854"/>
                      </a:lnTo>
                      <a:cubicBezTo>
                        <a:pt x="52230" y="3294"/>
                        <a:pt x="48450" y="2104"/>
                        <a:pt x="44580" y="1282"/>
                      </a:cubicBezTo>
                      <a:cubicBezTo>
                        <a:pt x="40711" y="461"/>
                        <a:pt x="36788" y="50"/>
                        <a:pt x="32811" y="50"/>
                      </a:cubicBezTo>
                      <a:cubicBezTo>
                        <a:pt x="22834" y="50"/>
                        <a:pt x="14934" y="2949"/>
                        <a:pt x="9111" y="8747"/>
                      </a:cubicBezTo>
                      <a:cubicBezTo>
                        <a:pt x="3289" y="14558"/>
                        <a:pt x="378" y="22416"/>
                        <a:pt x="378" y="32322"/>
                      </a:cubicBezTo>
                      <a:cubicBezTo>
                        <a:pt x="378" y="42549"/>
                        <a:pt x="3141" y="50663"/>
                        <a:pt x="8665" y="56664"/>
                      </a:cubicBezTo>
                      <a:cubicBezTo>
                        <a:pt x="14190" y="62677"/>
                        <a:pt x="21643" y="65683"/>
                        <a:pt x="31025" y="65683"/>
                      </a:cubicBezTo>
                      <a:cubicBezTo>
                        <a:pt x="39431" y="65683"/>
                        <a:pt x="46080" y="62974"/>
                        <a:pt x="50974" y="57557"/>
                      </a:cubicBezTo>
                      <a:cubicBezTo>
                        <a:pt x="55867" y="52152"/>
                        <a:pt x="58314" y="44800"/>
                        <a:pt x="58314" y="35501"/>
                      </a:cubicBezTo>
                      <a:close/>
                      <a:moveTo>
                        <a:pt x="48045" y="38519"/>
                      </a:moveTo>
                      <a:cubicBezTo>
                        <a:pt x="47973" y="44127"/>
                        <a:pt x="46402" y="48604"/>
                        <a:pt x="43330" y="51949"/>
                      </a:cubicBezTo>
                      <a:cubicBezTo>
                        <a:pt x="40258" y="55307"/>
                        <a:pt x="36192" y="56986"/>
                        <a:pt x="31132" y="56986"/>
                      </a:cubicBezTo>
                      <a:cubicBezTo>
                        <a:pt x="25405" y="56986"/>
                        <a:pt x="20821" y="55366"/>
                        <a:pt x="17380" y="52128"/>
                      </a:cubicBezTo>
                      <a:cubicBezTo>
                        <a:pt x="13940" y="48889"/>
                        <a:pt x="11957" y="44329"/>
                        <a:pt x="11433" y="38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8957DEB6-563E-4EE2-98E0-60651712666B}"/>
                    </a:ext>
                  </a:extLst>
                </p:cNvPr>
                <p:cNvSpPr/>
                <p:nvPr/>
              </p:nvSpPr>
              <p:spPr>
                <a:xfrm flipV="1">
                  <a:off x="9269384" y="685549"/>
                  <a:ext cx="39004" cy="80260"/>
                </a:xfrm>
                <a:custGeom>
                  <a:avLst/>
                  <a:gdLst>
                    <a:gd name="connsiteX0" fmla="*/ 18255 w 39004"/>
                    <a:gd name="connsiteY0" fmla="*/ 80301 h 80260"/>
                    <a:gd name="connsiteX1" fmla="*/ 18255 w 39004"/>
                    <a:gd name="connsiteY1" fmla="*/ 62549 h 80260"/>
                    <a:gd name="connsiteX2" fmla="*/ 39400 w 39004"/>
                    <a:gd name="connsiteY2" fmla="*/ 62549 h 80260"/>
                    <a:gd name="connsiteX3" fmla="*/ 39400 w 39004"/>
                    <a:gd name="connsiteY3" fmla="*/ 54566 h 80260"/>
                    <a:gd name="connsiteX4" fmla="*/ 18255 w 39004"/>
                    <a:gd name="connsiteY4" fmla="*/ 54566 h 80260"/>
                    <a:gd name="connsiteX5" fmla="*/ 18255 w 39004"/>
                    <a:gd name="connsiteY5" fmla="*/ 20633 h 80260"/>
                    <a:gd name="connsiteX6" fmla="*/ 20344 w 39004"/>
                    <a:gd name="connsiteY6" fmla="*/ 10810 h 80260"/>
                    <a:gd name="connsiteX7" fmla="*/ 28863 w 39004"/>
                    <a:gd name="connsiteY7" fmla="*/ 8631 h 80260"/>
                    <a:gd name="connsiteX8" fmla="*/ 39400 w 39004"/>
                    <a:gd name="connsiteY8" fmla="*/ 8631 h 80260"/>
                    <a:gd name="connsiteX9" fmla="*/ 39400 w 39004"/>
                    <a:gd name="connsiteY9" fmla="*/ 41 h 80260"/>
                    <a:gd name="connsiteX10" fmla="*/ 28863 w 39004"/>
                    <a:gd name="connsiteY10" fmla="*/ 41 h 80260"/>
                    <a:gd name="connsiteX11" fmla="*/ 12451 w 39004"/>
                    <a:gd name="connsiteY11" fmla="*/ 4470 h 80260"/>
                    <a:gd name="connsiteX12" fmla="*/ 7932 w 39004"/>
                    <a:gd name="connsiteY12" fmla="*/ 20633 h 80260"/>
                    <a:gd name="connsiteX13" fmla="*/ 7932 w 39004"/>
                    <a:gd name="connsiteY13" fmla="*/ 54566 h 80260"/>
                    <a:gd name="connsiteX14" fmla="*/ 395 w 39004"/>
                    <a:gd name="connsiteY14" fmla="*/ 54566 h 80260"/>
                    <a:gd name="connsiteX15" fmla="*/ 395 w 39004"/>
                    <a:gd name="connsiteY15" fmla="*/ 62549 h 80260"/>
                    <a:gd name="connsiteX16" fmla="*/ 7932 w 39004"/>
                    <a:gd name="connsiteY16" fmla="*/ 62549 h 80260"/>
                    <a:gd name="connsiteX17" fmla="*/ 7932 w 39004"/>
                    <a:gd name="connsiteY17" fmla="*/ 80301 h 8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9004" h="80260">
                      <a:moveTo>
                        <a:pt x="18255" y="80301"/>
                      </a:moveTo>
                      <a:lnTo>
                        <a:pt x="18255" y="62549"/>
                      </a:lnTo>
                      <a:lnTo>
                        <a:pt x="39400" y="62549"/>
                      </a:lnTo>
                      <a:lnTo>
                        <a:pt x="39400" y="54566"/>
                      </a:lnTo>
                      <a:lnTo>
                        <a:pt x="18255" y="54566"/>
                      </a:lnTo>
                      <a:lnTo>
                        <a:pt x="18255" y="20633"/>
                      </a:lnTo>
                      <a:cubicBezTo>
                        <a:pt x="18255" y="15537"/>
                        <a:pt x="18951" y="12263"/>
                        <a:pt x="20344" y="10810"/>
                      </a:cubicBezTo>
                      <a:cubicBezTo>
                        <a:pt x="21737" y="9358"/>
                        <a:pt x="24577" y="8631"/>
                        <a:pt x="28863" y="8631"/>
                      </a:cubicBezTo>
                      <a:lnTo>
                        <a:pt x="39400" y="8631"/>
                      </a:lnTo>
                      <a:lnTo>
                        <a:pt x="39400" y="41"/>
                      </a:lnTo>
                      <a:lnTo>
                        <a:pt x="28863" y="41"/>
                      </a:lnTo>
                      <a:cubicBezTo>
                        <a:pt x="20934" y="41"/>
                        <a:pt x="15463" y="1517"/>
                        <a:pt x="12451" y="4470"/>
                      </a:cubicBezTo>
                      <a:cubicBezTo>
                        <a:pt x="9438" y="7435"/>
                        <a:pt x="7932" y="12822"/>
                        <a:pt x="7932" y="20633"/>
                      </a:cubicBezTo>
                      <a:lnTo>
                        <a:pt x="7932" y="54566"/>
                      </a:lnTo>
                      <a:lnTo>
                        <a:pt x="395" y="54566"/>
                      </a:lnTo>
                      <a:lnTo>
                        <a:pt x="395" y="62549"/>
                      </a:lnTo>
                      <a:lnTo>
                        <a:pt x="7932" y="62549"/>
                      </a:lnTo>
                      <a:lnTo>
                        <a:pt x="7932" y="803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B58D6753-39BD-4D2E-A3F8-5710D1DD6048}"/>
                    </a:ext>
                  </a:extLst>
                </p:cNvPr>
                <p:cNvSpPr/>
                <p:nvPr/>
              </p:nvSpPr>
              <p:spPr>
                <a:xfrm flipV="1">
                  <a:off x="9311129" y="765810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3A704799-49F0-46A6-BFC2-DECB5190A77F}"/>
                    </a:ext>
                  </a:extLst>
                </p:cNvPr>
                <p:cNvSpPr/>
                <p:nvPr/>
              </p:nvSpPr>
              <p:spPr>
                <a:xfrm flipV="1">
                  <a:off x="9358681" y="682478"/>
                  <a:ext cx="11269" cy="83331"/>
                </a:xfrm>
                <a:custGeom>
                  <a:avLst/>
                  <a:gdLst>
                    <a:gd name="connsiteX0" fmla="*/ 408 w 11269"/>
                    <a:gd name="connsiteY0" fmla="*/ 83371 h 83331"/>
                    <a:gd name="connsiteX1" fmla="*/ 11678 w 11269"/>
                    <a:gd name="connsiteY1" fmla="*/ 83371 h 83331"/>
                    <a:gd name="connsiteX2" fmla="*/ 11678 w 11269"/>
                    <a:gd name="connsiteY2" fmla="*/ 40 h 83331"/>
                    <a:gd name="connsiteX3" fmla="*/ 408 w 11269"/>
                    <a:gd name="connsiteY3" fmla="*/ 40 h 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69" h="83331">
                      <a:moveTo>
                        <a:pt x="408" y="83371"/>
                      </a:moveTo>
                      <a:lnTo>
                        <a:pt x="11678" y="83371"/>
                      </a:lnTo>
                      <a:lnTo>
                        <a:pt x="11678" y="40"/>
                      </a:lnTo>
                      <a:lnTo>
                        <a:pt x="408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CC602BE9-DDFC-465D-AE32-FA8934CC864E}"/>
                    </a:ext>
                  </a:extLst>
                </p:cNvPr>
                <p:cNvSpPr/>
                <p:nvPr/>
              </p:nvSpPr>
              <p:spPr>
                <a:xfrm flipV="1">
                  <a:off x="9391548" y="701802"/>
                  <a:ext cx="52363" cy="64007"/>
                </a:xfrm>
                <a:custGeom>
                  <a:avLst/>
                  <a:gdLst>
                    <a:gd name="connsiteX0" fmla="*/ 52760 w 52363"/>
                    <a:gd name="connsiteY0" fmla="*/ 37786 h 64007"/>
                    <a:gd name="connsiteX1" fmla="*/ 52760 w 52363"/>
                    <a:gd name="connsiteY1" fmla="*/ 49 h 64007"/>
                    <a:gd name="connsiteX2" fmla="*/ 42491 w 52363"/>
                    <a:gd name="connsiteY2" fmla="*/ 49 h 64007"/>
                    <a:gd name="connsiteX3" fmla="*/ 42491 w 52363"/>
                    <a:gd name="connsiteY3" fmla="*/ 37447 h 64007"/>
                    <a:gd name="connsiteX4" fmla="*/ 39027 w 52363"/>
                    <a:gd name="connsiteY4" fmla="*/ 50716 h 64007"/>
                    <a:gd name="connsiteX5" fmla="*/ 28650 w 52363"/>
                    <a:gd name="connsiteY5" fmla="*/ 55127 h 64007"/>
                    <a:gd name="connsiteX6" fmla="*/ 15524 w 52363"/>
                    <a:gd name="connsiteY6" fmla="*/ 49823 h 64007"/>
                    <a:gd name="connsiteX7" fmla="*/ 10720 w 52363"/>
                    <a:gd name="connsiteY7" fmla="*/ 35375 h 64007"/>
                    <a:gd name="connsiteX8" fmla="*/ 10720 w 52363"/>
                    <a:gd name="connsiteY8" fmla="*/ 49 h 64007"/>
                    <a:gd name="connsiteX9" fmla="*/ 397 w 52363"/>
                    <a:gd name="connsiteY9" fmla="*/ 49 h 64007"/>
                    <a:gd name="connsiteX10" fmla="*/ 397 w 52363"/>
                    <a:gd name="connsiteY10" fmla="*/ 62557 h 64007"/>
                    <a:gd name="connsiteX11" fmla="*/ 10720 w 52363"/>
                    <a:gd name="connsiteY11" fmla="*/ 62557 h 64007"/>
                    <a:gd name="connsiteX12" fmla="*/ 10720 w 52363"/>
                    <a:gd name="connsiteY12" fmla="*/ 52841 h 64007"/>
                    <a:gd name="connsiteX13" fmla="*/ 19399 w 52363"/>
                    <a:gd name="connsiteY13" fmla="*/ 61271 h 64007"/>
                    <a:gd name="connsiteX14" fmla="*/ 30936 w 52363"/>
                    <a:gd name="connsiteY14" fmla="*/ 64057 h 64007"/>
                    <a:gd name="connsiteX15" fmla="*/ 47224 w 52363"/>
                    <a:gd name="connsiteY15" fmla="*/ 57396 h 64007"/>
                    <a:gd name="connsiteX16" fmla="*/ 52760 w 52363"/>
                    <a:gd name="connsiteY16" fmla="*/ 37786 h 6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2363" h="64007">
                      <a:moveTo>
                        <a:pt x="52760" y="37786"/>
                      </a:moveTo>
                      <a:lnTo>
                        <a:pt x="52760" y="49"/>
                      </a:lnTo>
                      <a:lnTo>
                        <a:pt x="42491" y="49"/>
                      </a:lnTo>
                      <a:lnTo>
                        <a:pt x="42491" y="37447"/>
                      </a:lnTo>
                      <a:cubicBezTo>
                        <a:pt x="42491" y="43364"/>
                        <a:pt x="41336" y="47787"/>
                        <a:pt x="39027" y="50716"/>
                      </a:cubicBezTo>
                      <a:cubicBezTo>
                        <a:pt x="36717" y="53657"/>
                        <a:pt x="33258" y="55127"/>
                        <a:pt x="28650" y="55127"/>
                      </a:cubicBezTo>
                      <a:cubicBezTo>
                        <a:pt x="23102" y="55127"/>
                        <a:pt x="18726" y="53359"/>
                        <a:pt x="15524" y="49823"/>
                      </a:cubicBezTo>
                      <a:cubicBezTo>
                        <a:pt x="12321" y="46299"/>
                        <a:pt x="10720" y="41483"/>
                        <a:pt x="10720" y="35375"/>
                      </a:cubicBezTo>
                      <a:lnTo>
                        <a:pt x="10720" y="49"/>
                      </a:lnTo>
                      <a:lnTo>
                        <a:pt x="397" y="49"/>
                      </a:lnTo>
                      <a:lnTo>
                        <a:pt x="397" y="62557"/>
                      </a:lnTo>
                      <a:lnTo>
                        <a:pt x="10720" y="62557"/>
                      </a:lnTo>
                      <a:lnTo>
                        <a:pt x="10720" y="52841"/>
                      </a:lnTo>
                      <a:cubicBezTo>
                        <a:pt x="13184" y="56604"/>
                        <a:pt x="16077" y="59414"/>
                        <a:pt x="19399" y="61271"/>
                      </a:cubicBezTo>
                      <a:cubicBezTo>
                        <a:pt x="22733" y="63128"/>
                        <a:pt x="26579" y="64057"/>
                        <a:pt x="30936" y="64057"/>
                      </a:cubicBezTo>
                      <a:cubicBezTo>
                        <a:pt x="38116" y="64057"/>
                        <a:pt x="43545" y="61837"/>
                        <a:pt x="47224" y="57396"/>
                      </a:cubicBezTo>
                      <a:cubicBezTo>
                        <a:pt x="50915" y="52955"/>
                        <a:pt x="52760" y="46418"/>
                        <a:pt x="52760" y="377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8E9C7AD8-F119-4C39-91C4-F592760B548B}"/>
                    </a:ext>
                  </a:extLst>
                </p:cNvPr>
                <p:cNvSpPr/>
                <p:nvPr/>
              </p:nvSpPr>
              <p:spPr>
                <a:xfrm flipV="1">
                  <a:off x="9459920" y="701802"/>
                  <a:ext cx="49452" cy="65633"/>
                </a:xfrm>
                <a:custGeom>
                  <a:avLst/>
                  <a:gdLst>
                    <a:gd name="connsiteX0" fmla="*/ 49861 w 49452"/>
                    <a:gd name="connsiteY0" fmla="*/ 61790 h 65633"/>
                    <a:gd name="connsiteX1" fmla="*/ 49861 w 49452"/>
                    <a:gd name="connsiteY1" fmla="*/ 52181 h 65633"/>
                    <a:gd name="connsiteX2" fmla="*/ 41128 w 49452"/>
                    <a:gd name="connsiteY2" fmla="*/ 55789 h 65633"/>
                    <a:gd name="connsiteX3" fmla="*/ 32288 w 49452"/>
                    <a:gd name="connsiteY3" fmla="*/ 56986 h 65633"/>
                    <a:gd name="connsiteX4" fmla="*/ 16750 w 49452"/>
                    <a:gd name="connsiteY4" fmla="*/ 50646 h 65633"/>
                    <a:gd name="connsiteX5" fmla="*/ 11231 w 49452"/>
                    <a:gd name="connsiteY5" fmla="*/ 32875 h 65633"/>
                    <a:gd name="connsiteX6" fmla="*/ 16750 w 49452"/>
                    <a:gd name="connsiteY6" fmla="*/ 15087 h 65633"/>
                    <a:gd name="connsiteX7" fmla="*/ 32288 w 49452"/>
                    <a:gd name="connsiteY7" fmla="*/ 8765 h 65633"/>
                    <a:gd name="connsiteX8" fmla="*/ 41128 w 49452"/>
                    <a:gd name="connsiteY8" fmla="*/ 9962 h 65633"/>
                    <a:gd name="connsiteX9" fmla="*/ 49861 w 49452"/>
                    <a:gd name="connsiteY9" fmla="*/ 13569 h 65633"/>
                    <a:gd name="connsiteX10" fmla="*/ 49861 w 49452"/>
                    <a:gd name="connsiteY10" fmla="*/ 4068 h 65633"/>
                    <a:gd name="connsiteX11" fmla="*/ 40949 w 49452"/>
                    <a:gd name="connsiteY11" fmla="*/ 1068 h 65633"/>
                    <a:gd name="connsiteX12" fmla="*/ 31162 w 49452"/>
                    <a:gd name="connsiteY12" fmla="*/ 50 h 65633"/>
                    <a:gd name="connsiteX13" fmla="*/ 8713 w 49452"/>
                    <a:gd name="connsiteY13" fmla="*/ 8926 h 65633"/>
                    <a:gd name="connsiteX14" fmla="*/ 409 w 49452"/>
                    <a:gd name="connsiteY14" fmla="*/ 32875 h 65633"/>
                    <a:gd name="connsiteX15" fmla="*/ 8803 w 49452"/>
                    <a:gd name="connsiteY15" fmla="*/ 56914 h 65633"/>
                    <a:gd name="connsiteX16" fmla="*/ 31841 w 49452"/>
                    <a:gd name="connsiteY16" fmla="*/ 65683 h 65633"/>
                    <a:gd name="connsiteX17" fmla="*/ 41092 w 49452"/>
                    <a:gd name="connsiteY17" fmla="*/ 64701 h 65633"/>
                    <a:gd name="connsiteX18" fmla="*/ 49861 w 49452"/>
                    <a:gd name="connsiteY18" fmla="*/ 61790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452" h="65633">
                      <a:moveTo>
                        <a:pt x="49861" y="61790"/>
                      </a:moveTo>
                      <a:lnTo>
                        <a:pt x="49861" y="52181"/>
                      </a:lnTo>
                      <a:cubicBezTo>
                        <a:pt x="46956" y="53789"/>
                        <a:pt x="44045" y="54991"/>
                        <a:pt x="41128" y="55789"/>
                      </a:cubicBezTo>
                      <a:cubicBezTo>
                        <a:pt x="38211" y="56587"/>
                        <a:pt x="35264" y="56986"/>
                        <a:pt x="32288" y="56986"/>
                      </a:cubicBezTo>
                      <a:cubicBezTo>
                        <a:pt x="25620" y="56986"/>
                        <a:pt x="20441" y="54872"/>
                        <a:pt x="16750" y="50646"/>
                      </a:cubicBezTo>
                      <a:cubicBezTo>
                        <a:pt x="13071" y="46431"/>
                        <a:pt x="11231" y="40507"/>
                        <a:pt x="11231" y="32875"/>
                      </a:cubicBezTo>
                      <a:cubicBezTo>
                        <a:pt x="11231" y="25243"/>
                        <a:pt x="13071" y="19314"/>
                        <a:pt x="16750" y="15087"/>
                      </a:cubicBezTo>
                      <a:cubicBezTo>
                        <a:pt x="20441" y="10873"/>
                        <a:pt x="25620" y="8765"/>
                        <a:pt x="32288" y="8765"/>
                      </a:cubicBezTo>
                      <a:cubicBezTo>
                        <a:pt x="35264" y="8765"/>
                        <a:pt x="38211" y="9164"/>
                        <a:pt x="41128" y="9962"/>
                      </a:cubicBezTo>
                      <a:cubicBezTo>
                        <a:pt x="44045" y="10760"/>
                        <a:pt x="46956" y="11962"/>
                        <a:pt x="49861" y="13569"/>
                      </a:cubicBezTo>
                      <a:lnTo>
                        <a:pt x="49861" y="4068"/>
                      </a:lnTo>
                      <a:cubicBezTo>
                        <a:pt x="46992" y="2735"/>
                        <a:pt x="44021" y="1735"/>
                        <a:pt x="40949" y="1068"/>
                      </a:cubicBezTo>
                      <a:cubicBezTo>
                        <a:pt x="37890" y="389"/>
                        <a:pt x="34627" y="50"/>
                        <a:pt x="31162" y="50"/>
                      </a:cubicBezTo>
                      <a:cubicBezTo>
                        <a:pt x="21745" y="50"/>
                        <a:pt x="14262" y="3009"/>
                        <a:pt x="8713" y="8926"/>
                      </a:cubicBezTo>
                      <a:cubicBezTo>
                        <a:pt x="3177" y="14843"/>
                        <a:pt x="409" y="22826"/>
                        <a:pt x="409" y="32875"/>
                      </a:cubicBezTo>
                      <a:cubicBezTo>
                        <a:pt x="409" y="43067"/>
                        <a:pt x="3207" y="51080"/>
                        <a:pt x="8803" y="56914"/>
                      </a:cubicBezTo>
                      <a:cubicBezTo>
                        <a:pt x="14410" y="62760"/>
                        <a:pt x="22090" y="65683"/>
                        <a:pt x="31841" y="65683"/>
                      </a:cubicBezTo>
                      <a:cubicBezTo>
                        <a:pt x="34996" y="65683"/>
                        <a:pt x="38080" y="65356"/>
                        <a:pt x="41092" y="64701"/>
                      </a:cubicBezTo>
                      <a:cubicBezTo>
                        <a:pt x="44105" y="64058"/>
                        <a:pt x="47028" y="63088"/>
                        <a:pt x="49861" y="617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97312F8F-0C79-4110-A9DD-EA8A9D25D0BD}"/>
                    </a:ext>
                  </a:extLst>
                </p:cNvPr>
                <p:cNvSpPr/>
                <p:nvPr/>
              </p:nvSpPr>
              <p:spPr>
                <a:xfrm flipV="1">
                  <a:off x="9522762" y="701802"/>
                  <a:ext cx="57382" cy="65633"/>
                </a:xfrm>
                <a:custGeom>
                  <a:avLst/>
                  <a:gdLst>
                    <a:gd name="connsiteX0" fmla="*/ 29094 w 57382"/>
                    <a:gd name="connsiteY0" fmla="*/ 56986 h 65633"/>
                    <a:gd name="connsiteX1" fmla="*/ 16039 w 57382"/>
                    <a:gd name="connsiteY1" fmla="*/ 50538 h 65633"/>
                    <a:gd name="connsiteX2" fmla="*/ 11235 w 57382"/>
                    <a:gd name="connsiteY2" fmla="*/ 32875 h 65633"/>
                    <a:gd name="connsiteX3" fmla="*/ 16003 w 57382"/>
                    <a:gd name="connsiteY3" fmla="*/ 15213 h 65633"/>
                    <a:gd name="connsiteX4" fmla="*/ 29094 w 57382"/>
                    <a:gd name="connsiteY4" fmla="*/ 8765 h 65633"/>
                    <a:gd name="connsiteX5" fmla="*/ 42096 w 57382"/>
                    <a:gd name="connsiteY5" fmla="*/ 15230 h 65633"/>
                    <a:gd name="connsiteX6" fmla="*/ 46900 w 57382"/>
                    <a:gd name="connsiteY6" fmla="*/ 32875 h 65633"/>
                    <a:gd name="connsiteX7" fmla="*/ 42096 w 57382"/>
                    <a:gd name="connsiteY7" fmla="*/ 50485 h 65633"/>
                    <a:gd name="connsiteX8" fmla="*/ 29094 w 57382"/>
                    <a:gd name="connsiteY8" fmla="*/ 56986 h 65633"/>
                    <a:gd name="connsiteX9" fmla="*/ 29094 w 57382"/>
                    <a:gd name="connsiteY9" fmla="*/ 65683 h 65633"/>
                    <a:gd name="connsiteX10" fmla="*/ 50133 w 57382"/>
                    <a:gd name="connsiteY10" fmla="*/ 56968 h 65633"/>
                    <a:gd name="connsiteX11" fmla="*/ 57794 w 57382"/>
                    <a:gd name="connsiteY11" fmla="*/ 32875 h 65633"/>
                    <a:gd name="connsiteX12" fmla="*/ 50133 w 57382"/>
                    <a:gd name="connsiteY12" fmla="*/ 8783 h 65633"/>
                    <a:gd name="connsiteX13" fmla="*/ 29094 w 57382"/>
                    <a:gd name="connsiteY13" fmla="*/ 50 h 65633"/>
                    <a:gd name="connsiteX14" fmla="*/ 8020 w 57382"/>
                    <a:gd name="connsiteY14" fmla="*/ 8783 h 65633"/>
                    <a:gd name="connsiteX15" fmla="*/ 412 w 57382"/>
                    <a:gd name="connsiteY15" fmla="*/ 32875 h 65633"/>
                    <a:gd name="connsiteX16" fmla="*/ 8020 w 57382"/>
                    <a:gd name="connsiteY16" fmla="*/ 56968 h 65633"/>
                    <a:gd name="connsiteX17" fmla="*/ 29094 w 57382"/>
                    <a:gd name="connsiteY17" fmla="*/ 65683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382" h="65633">
                      <a:moveTo>
                        <a:pt x="29094" y="56986"/>
                      </a:moveTo>
                      <a:cubicBezTo>
                        <a:pt x="23594" y="56986"/>
                        <a:pt x="19242" y="54836"/>
                        <a:pt x="16039" y="50538"/>
                      </a:cubicBezTo>
                      <a:cubicBezTo>
                        <a:pt x="12836" y="46240"/>
                        <a:pt x="11235" y="40352"/>
                        <a:pt x="11235" y="32875"/>
                      </a:cubicBezTo>
                      <a:cubicBezTo>
                        <a:pt x="11235" y="25398"/>
                        <a:pt x="12824" y="19511"/>
                        <a:pt x="16003" y="15213"/>
                      </a:cubicBezTo>
                      <a:cubicBezTo>
                        <a:pt x="19194" y="10914"/>
                        <a:pt x="23558" y="8765"/>
                        <a:pt x="29094" y="8765"/>
                      </a:cubicBezTo>
                      <a:cubicBezTo>
                        <a:pt x="34571" y="8765"/>
                        <a:pt x="38905" y="10920"/>
                        <a:pt x="42096" y="15230"/>
                      </a:cubicBezTo>
                      <a:cubicBezTo>
                        <a:pt x="45299" y="19552"/>
                        <a:pt x="46900" y="25434"/>
                        <a:pt x="46900" y="32875"/>
                      </a:cubicBezTo>
                      <a:cubicBezTo>
                        <a:pt x="46900" y="40281"/>
                        <a:pt x="45299" y="46151"/>
                        <a:pt x="42096" y="50485"/>
                      </a:cubicBezTo>
                      <a:cubicBezTo>
                        <a:pt x="38905" y="54819"/>
                        <a:pt x="34571" y="56986"/>
                        <a:pt x="29094" y="56986"/>
                      </a:cubicBezTo>
                      <a:close/>
                      <a:moveTo>
                        <a:pt x="29094" y="65683"/>
                      </a:moveTo>
                      <a:cubicBezTo>
                        <a:pt x="38024" y="65683"/>
                        <a:pt x="45037" y="62778"/>
                        <a:pt x="50133" y="56968"/>
                      </a:cubicBezTo>
                      <a:cubicBezTo>
                        <a:pt x="55240" y="51169"/>
                        <a:pt x="57794" y="43139"/>
                        <a:pt x="57794" y="32875"/>
                      </a:cubicBezTo>
                      <a:cubicBezTo>
                        <a:pt x="57794" y="22648"/>
                        <a:pt x="55240" y="14617"/>
                        <a:pt x="50133" y="8783"/>
                      </a:cubicBezTo>
                      <a:cubicBezTo>
                        <a:pt x="45037" y="2961"/>
                        <a:pt x="38024" y="50"/>
                        <a:pt x="29094" y="50"/>
                      </a:cubicBezTo>
                      <a:cubicBezTo>
                        <a:pt x="20129" y="50"/>
                        <a:pt x="13104" y="2961"/>
                        <a:pt x="8020" y="8783"/>
                      </a:cubicBezTo>
                      <a:cubicBezTo>
                        <a:pt x="2948" y="14617"/>
                        <a:pt x="412" y="22648"/>
                        <a:pt x="412" y="32875"/>
                      </a:cubicBezTo>
                      <a:cubicBezTo>
                        <a:pt x="412" y="43139"/>
                        <a:pt x="2948" y="51169"/>
                        <a:pt x="8020" y="56968"/>
                      </a:cubicBezTo>
                      <a:cubicBezTo>
                        <a:pt x="13104" y="62778"/>
                        <a:pt x="20129" y="65683"/>
                        <a:pt x="29094" y="656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EA10FB29-D384-462C-B6B1-8D4B66CCD679}"/>
                    </a:ext>
                  </a:extLst>
                </p:cNvPr>
                <p:cNvSpPr/>
                <p:nvPr/>
              </p:nvSpPr>
              <p:spPr>
                <a:xfrm flipV="1">
                  <a:off x="9596763" y="701802"/>
                  <a:ext cx="91261" cy="64007"/>
                </a:xfrm>
                <a:custGeom>
                  <a:avLst/>
                  <a:gdLst>
                    <a:gd name="connsiteX0" fmla="*/ 49463 w 91261"/>
                    <a:gd name="connsiteY0" fmla="*/ 50555 h 64007"/>
                    <a:gd name="connsiteX1" fmla="*/ 58678 w 91261"/>
                    <a:gd name="connsiteY1" fmla="*/ 60771 h 64007"/>
                    <a:gd name="connsiteX2" fmla="*/ 71287 w 91261"/>
                    <a:gd name="connsiteY2" fmla="*/ 64057 h 64007"/>
                    <a:gd name="connsiteX3" fmla="*/ 86360 w 91261"/>
                    <a:gd name="connsiteY3" fmla="*/ 57217 h 64007"/>
                    <a:gd name="connsiteX4" fmla="*/ 91665 w 91261"/>
                    <a:gd name="connsiteY4" fmla="*/ 37786 h 64007"/>
                    <a:gd name="connsiteX5" fmla="*/ 91665 w 91261"/>
                    <a:gd name="connsiteY5" fmla="*/ 49 h 64007"/>
                    <a:gd name="connsiteX6" fmla="*/ 81342 w 91261"/>
                    <a:gd name="connsiteY6" fmla="*/ 49 h 64007"/>
                    <a:gd name="connsiteX7" fmla="*/ 81342 w 91261"/>
                    <a:gd name="connsiteY7" fmla="*/ 37447 h 64007"/>
                    <a:gd name="connsiteX8" fmla="*/ 78145 w 91261"/>
                    <a:gd name="connsiteY8" fmla="*/ 50770 h 64007"/>
                    <a:gd name="connsiteX9" fmla="*/ 68448 w 91261"/>
                    <a:gd name="connsiteY9" fmla="*/ 55127 h 64007"/>
                    <a:gd name="connsiteX10" fmla="*/ 55821 w 91261"/>
                    <a:gd name="connsiteY10" fmla="*/ 49823 h 64007"/>
                    <a:gd name="connsiteX11" fmla="*/ 51195 w 91261"/>
                    <a:gd name="connsiteY11" fmla="*/ 35375 h 64007"/>
                    <a:gd name="connsiteX12" fmla="*/ 51195 w 91261"/>
                    <a:gd name="connsiteY12" fmla="*/ 49 h 64007"/>
                    <a:gd name="connsiteX13" fmla="*/ 40873 w 91261"/>
                    <a:gd name="connsiteY13" fmla="*/ 49 h 64007"/>
                    <a:gd name="connsiteX14" fmla="*/ 40873 w 91261"/>
                    <a:gd name="connsiteY14" fmla="*/ 37447 h 64007"/>
                    <a:gd name="connsiteX15" fmla="*/ 37694 w 91261"/>
                    <a:gd name="connsiteY15" fmla="*/ 50805 h 64007"/>
                    <a:gd name="connsiteX16" fmla="*/ 27871 w 91261"/>
                    <a:gd name="connsiteY16" fmla="*/ 55127 h 64007"/>
                    <a:gd name="connsiteX17" fmla="*/ 15352 w 91261"/>
                    <a:gd name="connsiteY17" fmla="*/ 49805 h 64007"/>
                    <a:gd name="connsiteX18" fmla="*/ 10726 w 91261"/>
                    <a:gd name="connsiteY18" fmla="*/ 35375 h 64007"/>
                    <a:gd name="connsiteX19" fmla="*/ 10726 w 91261"/>
                    <a:gd name="connsiteY19" fmla="*/ 49 h 64007"/>
                    <a:gd name="connsiteX20" fmla="*/ 403 w 91261"/>
                    <a:gd name="connsiteY20" fmla="*/ 49 h 64007"/>
                    <a:gd name="connsiteX21" fmla="*/ 403 w 91261"/>
                    <a:gd name="connsiteY21" fmla="*/ 62557 h 64007"/>
                    <a:gd name="connsiteX22" fmla="*/ 10726 w 91261"/>
                    <a:gd name="connsiteY22" fmla="*/ 62557 h 64007"/>
                    <a:gd name="connsiteX23" fmla="*/ 10726 w 91261"/>
                    <a:gd name="connsiteY23" fmla="*/ 52841 h 64007"/>
                    <a:gd name="connsiteX24" fmla="*/ 19156 w 91261"/>
                    <a:gd name="connsiteY24" fmla="*/ 61325 h 64007"/>
                    <a:gd name="connsiteX25" fmla="*/ 30818 w 91261"/>
                    <a:gd name="connsiteY25" fmla="*/ 64057 h 64007"/>
                    <a:gd name="connsiteX26" fmla="*/ 42409 w 91261"/>
                    <a:gd name="connsiteY26" fmla="*/ 60592 h 64007"/>
                    <a:gd name="connsiteX27" fmla="*/ 49463 w 91261"/>
                    <a:gd name="connsiteY27" fmla="*/ 50555 h 6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91261" h="64007">
                      <a:moveTo>
                        <a:pt x="49463" y="50555"/>
                      </a:moveTo>
                      <a:cubicBezTo>
                        <a:pt x="52035" y="55175"/>
                        <a:pt x="55107" y="58580"/>
                        <a:pt x="58678" y="60771"/>
                      </a:cubicBezTo>
                      <a:cubicBezTo>
                        <a:pt x="62250" y="62962"/>
                        <a:pt x="66453" y="64057"/>
                        <a:pt x="71287" y="64057"/>
                      </a:cubicBezTo>
                      <a:cubicBezTo>
                        <a:pt x="77800" y="64057"/>
                        <a:pt x="82824" y="61777"/>
                        <a:pt x="86360" y="57217"/>
                      </a:cubicBezTo>
                      <a:cubicBezTo>
                        <a:pt x="89897" y="52669"/>
                        <a:pt x="91665" y="46192"/>
                        <a:pt x="91665" y="37786"/>
                      </a:cubicBezTo>
                      <a:lnTo>
                        <a:pt x="91665" y="49"/>
                      </a:lnTo>
                      <a:lnTo>
                        <a:pt x="81342" y="49"/>
                      </a:lnTo>
                      <a:lnTo>
                        <a:pt x="81342" y="37447"/>
                      </a:lnTo>
                      <a:cubicBezTo>
                        <a:pt x="81342" y="43435"/>
                        <a:pt x="80276" y="47877"/>
                        <a:pt x="78145" y="50770"/>
                      </a:cubicBezTo>
                      <a:cubicBezTo>
                        <a:pt x="76026" y="53675"/>
                        <a:pt x="72793" y="55127"/>
                        <a:pt x="68448" y="55127"/>
                      </a:cubicBezTo>
                      <a:cubicBezTo>
                        <a:pt x="63125" y="55127"/>
                        <a:pt x="58917" y="53359"/>
                        <a:pt x="55821" y="49823"/>
                      </a:cubicBezTo>
                      <a:cubicBezTo>
                        <a:pt x="52737" y="46299"/>
                        <a:pt x="51195" y="41483"/>
                        <a:pt x="51195" y="35375"/>
                      </a:cubicBezTo>
                      <a:lnTo>
                        <a:pt x="51195" y="49"/>
                      </a:lnTo>
                      <a:lnTo>
                        <a:pt x="40873" y="49"/>
                      </a:lnTo>
                      <a:lnTo>
                        <a:pt x="40873" y="37447"/>
                      </a:lnTo>
                      <a:cubicBezTo>
                        <a:pt x="40873" y="43471"/>
                        <a:pt x="39813" y="47924"/>
                        <a:pt x="37694" y="50805"/>
                      </a:cubicBezTo>
                      <a:cubicBezTo>
                        <a:pt x="35574" y="53687"/>
                        <a:pt x="32300" y="55127"/>
                        <a:pt x="27871" y="55127"/>
                      </a:cubicBezTo>
                      <a:cubicBezTo>
                        <a:pt x="22620" y="55127"/>
                        <a:pt x="18447" y="53353"/>
                        <a:pt x="15352" y="49805"/>
                      </a:cubicBezTo>
                      <a:cubicBezTo>
                        <a:pt x="12268" y="46257"/>
                        <a:pt x="10726" y="41447"/>
                        <a:pt x="10726" y="35375"/>
                      </a:cubicBezTo>
                      <a:lnTo>
                        <a:pt x="10726" y="49"/>
                      </a:lnTo>
                      <a:lnTo>
                        <a:pt x="403" y="49"/>
                      </a:lnTo>
                      <a:lnTo>
                        <a:pt x="403" y="62557"/>
                      </a:lnTo>
                      <a:lnTo>
                        <a:pt x="10726" y="62557"/>
                      </a:lnTo>
                      <a:lnTo>
                        <a:pt x="10726" y="52841"/>
                      </a:lnTo>
                      <a:cubicBezTo>
                        <a:pt x="13072" y="56675"/>
                        <a:pt x="15881" y="59503"/>
                        <a:pt x="19156" y="61325"/>
                      </a:cubicBezTo>
                      <a:cubicBezTo>
                        <a:pt x="22430" y="63146"/>
                        <a:pt x="26317" y="64057"/>
                        <a:pt x="30818" y="64057"/>
                      </a:cubicBezTo>
                      <a:cubicBezTo>
                        <a:pt x="35366" y="64057"/>
                        <a:pt x="39230" y="62902"/>
                        <a:pt x="42409" y="60592"/>
                      </a:cubicBezTo>
                      <a:cubicBezTo>
                        <a:pt x="45588" y="58294"/>
                        <a:pt x="47939" y="54949"/>
                        <a:pt x="49463" y="505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9C62DCB-9F25-414A-ACC7-5C2DE18E2D40}"/>
                    </a:ext>
                  </a:extLst>
                </p:cNvPr>
                <p:cNvSpPr/>
                <p:nvPr/>
              </p:nvSpPr>
              <p:spPr>
                <a:xfrm flipV="1">
                  <a:off x="9704030" y="701802"/>
                  <a:ext cx="57935" cy="65633"/>
                </a:xfrm>
                <a:custGeom>
                  <a:avLst/>
                  <a:gdLst>
                    <a:gd name="connsiteX0" fmla="*/ 58367 w 57935"/>
                    <a:gd name="connsiteY0" fmla="*/ 35501 h 65633"/>
                    <a:gd name="connsiteX1" fmla="*/ 58367 w 57935"/>
                    <a:gd name="connsiteY1" fmla="*/ 30482 h 65633"/>
                    <a:gd name="connsiteX2" fmla="*/ 11147 w 57935"/>
                    <a:gd name="connsiteY2" fmla="*/ 30482 h 65633"/>
                    <a:gd name="connsiteX3" fmla="*/ 17540 w 57935"/>
                    <a:gd name="connsiteY3" fmla="*/ 14319 h 65633"/>
                    <a:gd name="connsiteX4" fmla="*/ 33471 w 57935"/>
                    <a:gd name="connsiteY4" fmla="*/ 8765 h 65633"/>
                    <a:gd name="connsiteX5" fmla="*/ 44937 w 57935"/>
                    <a:gd name="connsiteY5" fmla="*/ 10212 h 65633"/>
                    <a:gd name="connsiteX6" fmla="*/ 55974 w 57935"/>
                    <a:gd name="connsiteY6" fmla="*/ 14569 h 65633"/>
                    <a:gd name="connsiteX7" fmla="*/ 55974 w 57935"/>
                    <a:gd name="connsiteY7" fmla="*/ 4854 h 65633"/>
                    <a:gd name="connsiteX8" fmla="*/ 44633 w 57935"/>
                    <a:gd name="connsiteY8" fmla="*/ 1282 h 65633"/>
                    <a:gd name="connsiteX9" fmla="*/ 32864 w 57935"/>
                    <a:gd name="connsiteY9" fmla="*/ 50 h 65633"/>
                    <a:gd name="connsiteX10" fmla="*/ 9164 w 57935"/>
                    <a:gd name="connsiteY10" fmla="*/ 8747 h 65633"/>
                    <a:gd name="connsiteX11" fmla="*/ 431 w 57935"/>
                    <a:gd name="connsiteY11" fmla="*/ 32322 h 65633"/>
                    <a:gd name="connsiteX12" fmla="*/ 8718 w 57935"/>
                    <a:gd name="connsiteY12" fmla="*/ 56664 h 65633"/>
                    <a:gd name="connsiteX13" fmla="*/ 31078 w 57935"/>
                    <a:gd name="connsiteY13" fmla="*/ 65683 h 65633"/>
                    <a:gd name="connsiteX14" fmla="*/ 51027 w 57935"/>
                    <a:gd name="connsiteY14" fmla="*/ 57557 h 65633"/>
                    <a:gd name="connsiteX15" fmla="*/ 58367 w 57935"/>
                    <a:gd name="connsiteY15" fmla="*/ 35501 h 65633"/>
                    <a:gd name="connsiteX16" fmla="*/ 48098 w 57935"/>
                    <a:gd name="connsiteY16" fmla="*/ 38519 h 65633"/>
                    <a:gd name="connsiteX17" fmla="*/ 43383 w 57935"/>
                    <a:gd name="connsiteY17" fmla="*/ 51949 h 65633"/>
                    <a:gd name="connsiteX18" fmla="*/ 31185 w 57935"/>
                    <a:gd name="connsiteY18" fmla="*/ 56986 h 65633"/>
                    <a:gd name="connsiteX19" fmla="*/ 17433 w 57935"/>
                    <a:gd name="connsiteY19" fmla="*/ 52128 h 65633"/>
                    <a:gd name="connsiteX20" fmla="*/ 11486 w 57935"/>
                    <a:gd name="connsiteY20" fmla="*/ 38448 h 65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7935" h="65633">
                      <a:moveTo>
                        <a:pt x="58367" y="35501"/>
                      </a:moveTo>
                      <a:lnTo>
                        <a:pt x="58367" y="30482"/>
                      </a:lnTo>
                      <a:lnTo>
                        <a:pt x="11147" y="30482"/>
                      </a:lnTo>
                      <a:cubicBezTo>
                        <a:pt x="11599" y="23410"/>
                        <a:pt x="13730" y="18022"/>
                        <a:pt x="17540" y="14319"/>
                      </a:cubicBezTo>
                      <a:cubicBezTo>
                        <a:pt x="21350" y="10617"/>
                        <a:pt x="26660" y="8765"/>
                        <a:pt x="33471" y="8765"/>
                      </a:cubicBezTo>
                      <a:cubicBezTo>
                        <a:pt x="37412" y="8765"/>
                        <a:pt x="41234" y="9247"/>
                        <a:pt x="44937" y="10212"/>
                      </a:cubicBezTo>
                      <a:cubicBezTo>
                        <a:pt x="48639" y="11176"/>
                        <a:pt x="52318" y="12629"/>
                        <a:pt x="55974" y="14569"/>
                      </a:cubicBezTo>
                      <a:lnTo>
                        <a:pt x="55974" y="4854"/>
                      </a:lnTo>
                      <a:cubicBezTo>
                        <a:pt x="52283" y="3294"/>
                        <a:pt x="48502" y="2104"/>
                        <a:pt x="44633" y="1282"/>
                      </a:cubicBezTo>
                      <a:cubicBezTo>
                        <a:pt x="40763" y="461"/>
                        <a:pt x="36840" y="50"/>
                        <a:pt x="32864" y="50"/>
                      </a:cubicBezTo>
                      <a:cubicBezTo>
                        <a:pt x="22886" y="50"/>
                        <a:pt x="14986" y="2949"/>
                        <a:pt x="9164" y="8747"/>
                      </a:cubicBezTo>
                      <a:cubicBezTo>
                        <a:pt x="3342" y="14558"/>
                        <a:pt x="431" y="22416"/>
                        <a:pt x="431" y="32322"/>
                      </a:cubicBezTo>
                      <a:cubicBezTo>
                        <a:pt x="431" y="42549"/>
                        <a:pt x="3193" y="50663"/>
                        <a:pt x="8718" y="56664"/>
                      </a:cubicBezTo>
                      <a:cubicBezTo>
                        <a:pt x="14242" y="62677"/>
                        <a:pt x="21696" y="65683"/>
                        <a:pt x="31078" y="65683"/>
                      </a:cubicBezTo>
                      <a:cubicBezTo>
                        <a:pt x="39483" y="65683"/>
                        <a:pt x="46133" y="62974"/>
                        <a:pt x="51027" y="57557"/>
                      </a:cubicBezTo>
                      <a:cubicBezTo>
                        <a:pt x="55920" y="52152"/>
                        <a:pt x="58367" y="44800"/>
                        <a:pt x="58367" y="35501"/>
                      </a:cubicBezTo>
                      <a:close/>
                      <a:moveTo>
                        <a:pt x="48098" y="38519"/>
                      </a:moveTo>
                      <a:cubicBezTo>
                        <a:pt x="48026" y="44127"/>
                        <a:pt x="46455" y="48604"/>
                        <a:pt x="43383" y="51949"/>
                      </a:cubicBezTo>
                      <a:cubicBezTo>
                        <a:pt x="40311" y="55307"/>
                        <a:pt x="36245" y="56986"/>
                        <a:pt x="31185" y="56986"/>
                      </a:cubicBezTo>
                      <a:cubicBezTo>
                        <a:pt x="25458" y="56986"/>
                        <a:pt x="20874" y="55366"/>
                        <a:pt x="17433" y="52128"/>
                      </a:cubicBezTo>
                      <a:cubicBezTo>
                        <a:pt x="13992" y="48889"/>
                        <a:pt x="12010" y="44329"/>
                        <a:pt x="11486" y="38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7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FD0BE-3B99-4866-900C-0564043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Passengers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52B300-52DA-4843-82FE-5516ED89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Major impacts to ridership are not caused by safety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recession and pandemic have caused dips in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926 Million Passengers in 2019!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2" name="Content Placeholder 10">
            <a:extLst>
              <a:ext uri="{FF2B5EF4-FFF2-40B4-BE49-F238E27FC236}">
                <a16:creationId xmlns:a16="http://schemas.microsoft.com/office/drawing/2014/main" id="{12859034-E780-4B73-AAE5-C5D0BCE46B15}"/>
              </a:ext>
            </a:extLst>
          </p:cNvPr>
          <p:cNvGrpSpPr/>
          <p:nvPr/>
        </p:nvGrpSpPr>
        <p:grpSpPr>
          <a:xfrm>
            <a:off x="5505216" y="277260"/>
            <a:ext cx="6303479" cy="6303479"/>
            <a:chOff x="5505216" y="277260"/>
            <a:chExt cx="6303479" cy="63034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9EFE2E-9A79-4146-A9F9-5ACC0F83F6A3}"/>
                </a:ext>
              </a:extLst>
            </p:cNvPr>
            <p:cNvSpPr/>
            <p:nvPr/>
          </p:nvSpPr>
          <p:spPr>
            <a:xfrm>
              <a:off x="5505216" y="277260"/>
              <a:ext cx="6303479" cy="6303479"/>
            </a:xfrm>
            <a:custGeom>
              <a:avLst/>
              <a:gdLst>
                <a:gd name="connsiteX0" fmla="*/ 0 w 6303479"/>
                <a:gd name="connsiteY0" fmla="*/ 6303479 h 6303479"/>
                <a:gd name="connsiteX1" fmla="*/ 6303479 w 6303479"/>
                <a:gd name="connsiteY1" fmla="*/ 6303479 h 6303479"/>
                <a:gd name="connsiteX2" fmla="*/ 6303479 w 6303479"/>
                <a:gd name="connsiteY2" fmla="*/ 0 h 6303479"/>
                <a:gd name="connsiteX3" fmla="*/ 0 w 6303479"/>
                <a:gd name="connsiteY3" fmla="*/ 0 h 63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3479" h="6303479">
                  <a:moveTo>
                    <a:pt x="0" y="6303479"/>
                  </a:moveTo>
                  <a:lnTo>
                    <a:pt x="6303479" y="6303479"/>
                  </a:lnTo>
                  <a:lnTo>
                    <a:pt x="6303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874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Content Placeholder 10">
              <a:extLst>
                <a:ext uri="{FF2B5EF4-FFF2-40B4-BE49-F238E27FC236}">
                  <a16:creationId xmlns:a16="http://schemas.microsoft.com/office/drawing/2014/main" id="{12859034-E780-4B73-AAE5-C5D0BCE46B15}"/>
                </a:ext>
              </a:extLst>
            </p:cNvPr>
            <p:cNvGrpSpPr/>
            <p:nvPr/>
          </p:nvGrpSpPr>
          <p:grpSpPr>
            <a:xfrm>
              <a:off x="5597081" y="888016"/>
              <a:ext cx="5581265" cy="5167140"/>
              <a:chOff x="5597081" y="888016"/>
              <a:chExt cx="5581265" cy="516714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875B3E-EBED-4002-A05D-09556D7C8771}"/>
                  </a:ext>
                </a:extLst>
              </p:cNvPr>
              <p:cNvSpPr/>
              <p:nvPr/>
            </p:nvSpPr>
            <p:spPr>
              <a:xfrm>
                <a:off x="6293150" y="1033677"/>
                <a:ext cx="4885196" cy="4759126"/>
              </a:xfrm>
              <a:custGeom>
                <a:avLst/>
                <a:gdLst>
                  <a:gd name="connsiteX0" fmla="*/ 0 w 4885196"/>
                  <a:gd name="connsiteY0" fmla="*/ 4759127 h 4759126"/>
                  <a:gd name="connsiteX1" fmla="*/ 4885196 w 4885196"/>
                  <a:gd name="connsiteY1" fmla="*/ 4759127 h 4759126"/>
                  <a:gd name="connsiteX2" fmla="*/ 4885196 w 4885196"/>
                  <a:gd name="connsiteY2" fmla="*/ 0 h 4759126"/>
                  <a:gd name="connsiteX3" fmla="*/ 0 w 4885196"/>
                  <a:gd name="connsiteY3" fmla="*/ 0 h 475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96" h="4759126">
                    <a:moveTo>
                      <a:pt x="0" y="4759127"/>
                    </a:moveTo>
                    <a:lnTo>
                      <a:pt x="4885196" y="4759127"/>
                    </a:lnTo>
                    <a:lnTo>
                      <a:pt x="48851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874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7" name="Content Placeholder 10">
                <a:extLst>
                  <a:ext uri="{FF2B5EF4-FFF2-40B4-BE49-F238E27FC236}">
                    <a16:creationId xmlns:a16="http://schemas.microsoft.com/office/drawing/2014/main" id="{12859034-E780-4B73-AAE5-C5D0BCE46B15}"/>
                  </a:ext>
                </a:extLst>
              </p:cNvPr>
              <p:cNvGrpSpPr/>
              <p:nvPr/>
            </p:nvGrpSpPr>
            <p:grpSpPr>
              <a:xfrm>
                <a:off x="6410218" y="5792804"/>
                <a:ext cx="4651656" cy="262352"/>
                <a:chOff x="6410218" y="5792804"/>
                <a:chExt cx="4651656" cy="262352"/>
              </a:xfrm>
              <a:solidFill>
                <a:srgbClr val="000000"/>
              </a:solidFill>
            </p:grpSpPr>
            <p:grpSp>
              <p:nvGrpSpPr>
                <p:cNvPr id="19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6410218" y="5792804"/>
                  <a:ext cx="207621" cy="129047"/>
                  <a:chOff x="6410218" y="5792804"/>
                  <a:chExt cx="207621" cy="129047"/>
                </a:xfrm>
                <a:solidFill>
                  <a:srgbClr val="000000"/>
                </a:solidFill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6E60512-C1B7-4C2B-938A-A702ED79E2B7}"/>
                      </a:ext>
                    </a:extLst>
                  </p:cNvPr>
                  <p:cNvSpPr/>
                  <p:nvPr/>
                </p:nvSpPr>
                <p:spPr>
                  <a:xfrm>
                    <a:off x="6515208" y="5792804"/>
                    <a:ext cx="8754" cy="30641"/>
                  </a:xfrm>
                  <a:custGeom>
                    <a:avLst/>
                    <a:gdLst>
                      <a:gd name="connsiteX0" fmla="*/ 115 w 8754"/>
                      <a:gd name="connsiteY0" fmla="*/ 630 h 30641"/>
                      <a:gd name="connsiteX1" fmla="*/ 115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115" y="630"/>
                        </a:moveTo>
                        <a:lnTo>
                          <a:pt x="115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1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6410218" y="5855629"/>
                    <a:ext cx="207621" cy="66222"/>
                    <a:chOff x="6410218" y="5855629"/>
                    <a:chExt cx="207621" cy="66222"/>
                  </a:xfrm>
                  <a:solidFill>
                    <a:srgbClr val="000000"/>
                  </a:solidFill>
                </p:grpSpPr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C0970FB1-2218-4C70-A288-826294D6095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410218" y="5855629"/>
                      <a:ext cx="40518" cy="64977"/>
                    </a:xfrm>
                    <a:custGeom>
                      <a:avLst/>
                      <a:gdLst>
                        <a:gd name="connsiteX0" fmla="*/ 10458 w 40518"/>
                        <a:gd name="connsiteY0" fmla="*/ 7868 h 64977"/>
                        <a:gd name="connsiteX1" fmla="*/ 40594 w 40518"/>
                        <a:gd name="connsiteY1" fmla="*/ 7868 h 64977"/>
                        <a:gd name="connsiteX2" fmla="*/ 40594 w 40518"/>
                        <a:gd name="connsiteY2" fmla="*/ 604 h 64977"/>
                        <a:gd name="connsiteX3" fmla="*/ 75 w 40518"/>
                        <a:gd name="connsiteY3" fmla="*/ 604 h 64977"/>
                        <a:gd name="connsiteX4" fmla="*/ 75 w 40518"/>
                        <a:gd name="connsiteY4" fmla="*/ 7868 h 64977"/>
                        <a:gd name="connsiteX5" fmla="*/ 13467 w 40518"/>
                        <a:gd name="connsiteY5" fmla="*/ 21520 h 64977"/>
                        <a:gd name="connsiteX6" fmla="*/ 24137 w 40518"/>
                        <a:gd name="connsiteY6" fmla="*/ 32586 h 64977"/>
                        <a:gd name="connsiteX7" fmla="*/ 29924 w 40518"/>
                        <a:gd name="connsiteY7" fmla="*/ 40466 h 64977"/>
                        <a:gd name="connsiteX8" fmla="*/ 31579 w 40518"/>
                        <a:gd name="connsiteY8" fmla="*/ 46813 h 64977"/>
                        <a:gd name="connsiteX9" fmla="*/ 28009 w 40518"/>
                        <a:gd name="connsiteY9" fmla="*/ 55103 h 64977"/>
                        <a:gd name="connsiteX10" fmla="*/ 18707 w 40518"/>
                        <a:gd name="connsiteY10" fmla="*/ 58317 h 64977"/>
                        <a:gd name="connsiteX11" fmla="*/ 10130 w 40518"/>
                        <a:gd name="connsiteY11" fmla="*/ 56908 h 64977"/>
                        <a:gd name="connsiteX12" fmla="*/ 499 w 40518"/>
                        <a:gd name="connsiteY12" fmla="*/ 52627 h 64977"/>
                        <a:gd name="connsiteX13" fmla="*/ 499 w 40518"/>
                        <a:gd name="connsiteY13" fmla="*/ 61354 h 64977"/>
                        <a:gd name="connsiteX14" fmla="*/ 10239 w 40518"/>
                        <a:gd name="connsiteY14" fmla="*/ 64514 h 64977"/>
                        <a:gd name="connsiteX15" fmla="*/ 18542 w 40518"/>
                        <a:gd name="connsiteY15" fmla="*/ 65581 h 64977"/>
                        <a:gd name="connsiteX16" fmla="*/ 34356 w 40518"/>
                        <a:gd name="connsiteY16" fmla="*/ 60615 h 64977"/>
                        <a:gd name="connsiteX17" fmla="*/ 40252 w 40518"/>
                        <a:gd name="connsiteY17" fmla="*/ 47374 h 64977"/>
                        <a:gd name="connsiteX18" fmla="*/ 38774 w 40518"/>
                        <a:gd name="connsiteY18" fmla="*/ 39905 h 64977"/>
                        <a:gd name="connsiteX19" fmla="*/ 33412 w 40518"/>
                        <a:gd name="connsiteY19" fmla="*/ 31601 h 64977"/>
                        <a:gd name="connsiteX20" fmla="*/ 26613 w 40518"/>
                        <a:gd name="connsiteY20" fmla="*/ 24433 h 64977"/>
                        <a:gd name="connsiteX21" fmla="*/ 10458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458" y="7868"/>
                          </a:moveTo>
                          <a:lnTo>
                            <a:pt x="40594" y="7868"/>
                          </a:lnTo>
                          <a:lnTo>
                            <a:pt x="40594" y="604"/>
                          </a:lnTo>
                          <a:lnTo>
                            <a:pt x="75" y="604"/>
                          </a:lnTo>
                          <a:lnTo>
                            <a:pt x="75" y="7868"/>
                          </a:lnTo>
                          <a:cubicBezTo>
                            <a:pt x="3349" y="11260"/>
                            <a:pt x="7813" y="15811"/>
                            <a:pt x="13467" y="21520"/>
                          </a:cubicBezTo>
                          <a:cubicBezTo>
                            <a:pt x="19131" y="27238"/>
                            <a:pt x="22687" y="30926"/>
                            <a:pt x="24137" y="32586"/>
                          </a:cubicBezTo>
                          <a:cubicBezTo>
                            <a:pt x="26901" y="35687"/>
                            <a:pt x="28829" y="38313"/>
                            <a:pt x="29924" y="40466"/>
                          </a:cubicBezTo>
                          <a:cubicBezTo>
                            <a:pt x="31027" y="42618"/>
                            <a:pt x="31579" y="44734"/>
                            <a:pt x="31579" y="46813"/>
                          </a:cubicBezTo>
                          <a:cubicBezTo>
                            <a:pt x="31579" y="50205"/>
                            <a:pt x="30389" y="52969"/>
                            <a:pt x="28009" y="55103"/>
                          </a:cubicBezTo>
                          <a:cubicBezTo>
                            <a:pt x="25628" y="57246"/>
                            <a:pt x="22528" y="58317"/>
                            <a:pt x="18707" y="58317"/>
                          </a:cubicBezTo>
                          <a:cubicBezTo>
                            <a:pt x="15998" y="58317"/>
                            <a:pt x="13139" y="57848"/>
                            <a:pt x="10130" y="56908"/>
                          </a:cubicBezTo>
                          <a:cubicBezTo>
                            <a:pt x="7129" y="55969"/>
                            <a:pt x="3919" y="54542"/>
                            <a:pt x="499" y="52627"/>
                          </a:cubicBezTo>
                          <a:lnTo>
                            <a:pt x="499" y="61354"/>
                          </a:lnTo>
                          <a:cubicBezTo>
                            <a:pt x="3974" y="62749"/>
                            <a:pt x="7220" y="63803"/>
                            <a:pt x="10239" y="64514"/>
                          </a:cubicBezTo>
                          <a:cubicBezTo>
                            <a:pt x="13267" y="65225"/>
                            <a:pt x="16035" y="65581"/>
                            <a:pt x="18542" y="65581"/>
                          </a:cubicBezTo>
                          <a:cubicBezTo>
                            <a:pt x="25154" y="65581"/>
                            <a:pt x="30425" y="63926"/>
                            <a:pt x="34356" y="60615"/>
                          </a:cubicBezTo>
                          <a:cubicBezTo>
                            <a:pt x="38286" y="57314"/>
                            <a:pt x="40252" y="52900"/>
                            <a:pt x="40252" y="47374"/>
                          </a:cubicBezTo>
                          <a:cubicBezTo>
                            <a:pt x="40252" y="44747"/>
                            <a:pt x="39759" y="42258"/>
                            <a:pt x="38774" y="39905"/>
                          </a:cubicBezTo>
                          <a:cubicBezTo>
                            <a:pt x="37799" y="37561"/>
                            <a:pt x="36011" y="34793"/>
                            <a:pt x="33412" y="31601"/>
                          </a:cubicBezTo>
                          <a:cubicBezTo>
                            <a:pt x="32701" y="30771"/>
                            <a:pt x="30434" y="28382"/>
                            <a:pt x="26613" y="24433"/>
                          </a:cubicBezTo>
                          <a:cubicBezTo>
                            <a:pt x="22801" y="20485"/>
                            <a:pt x="17416" y="14963"/>
                            <a:pt x="10458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84885C0B-2CC7-4BDC-9996-167C31159A7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465276" y="5855629"/>
                      <a:ext cx="44116" cy="66222"/>
                    </a:xfrm>
                    <a:custGeom>
                      <a:avLst/>
                      <a:gdLst>
                        <a:gd name="connsiteX0" fmla="*/ 22132 w 44116"/>
                        <a:gd name="connsiteY0" fmla="*/ 59987 h 66222"/>
                        <a:gd name="connsiteX1" fmla="*/ 12105 w 44116"/>
                        <a:gd name="connsiteY1" fmla="*/ 53421 h 66222"/>
                        <a:gd name="connsiteX2" fmla="*/ 8753 w 44116"/>
                        <a:gd name="connsiteY2" fmla="*/ 33695 h 66222"/>
                        <a:gd name="connsiteX3" fmla="*/ 12105 w 44116"/>
                        <a:gd name="connsiteY3" fmla="*/ 14010 h 66222"/>
                        <a:gd name="connsiteX4" fmla="*/ 22132 w 44116"/>
                        <a:gd name="connsiteY4" fmla="*/ 7444 h 66222"/>
                        <a:gd name="connsiteX5" fmla="*/ 32200 w 44116"/>
                        <a:gd name="connsiteY5" fmla="*/ 14010 h 66222"/>
                        <a:gd name="connsiteX6" fmla="*/ 35565 w 44116"/>
                        <a:gd name="connsiteY6" fmla="*/ 33695 h 66222"/>
                        <a:gd name="connsiteX7" fmla="*/ 32200 w 44116"/>
                        <a:gd name="connsiteY7" fmla="*/ 53421 h 66222"/>
                        <a:gd name="connsiteX8" fmla="*/ 22132 w 44116"/>
                        <a:gd name="connsiteY8" fmla="*/ 59987 h 66222"/>
                        <a:gd name="connsiteX9" fmla="*/ 22132 w 44116"/>
                        <a:gd name="connsiteY9" fmla="*/ 66827 h 66222"/>
                        <a:gd name="connsiteX10" fmla="*/ 38533 w 44116"/>
                        <a:gd name="connsiteY10" fmla="*/ 58332 h 66222"/>
                        <a:gd name="connsiteX11" fmla="*/ 44197 w 44116"/>
                        <a:gd name="connsiteY11" fmla="*/ 33695 h 66222"/>
                        <a:gd name="connsiteX12" fmla="*/ 38533 w 44116"/>
                        <a:gd name="connsiteY12" fmla="*/ 9086 h 66222"/>
                        <a:gd name="connsiteX13" fmla="*/ 22132 w 44116"/>
                        <a:gd name="connsiteY13" fmla="*/ 605 h 66222"/>
                        <a:gd name="connsiteX14" fmla="*/ 5744 w 44116"/>
                        <a:gd name="connsiteY14" fmla="*/ 9086 h 66222"/>
                        <a:gd name="connsiteX15" fmla="*/ 80 w 44116"/>
                        <a:gd name="connsiteY15" fmla="*/ 33695 h 66222"/>
                        <a:gd name="connsiteX16" fmla="*/ 5744 w 44116"/>
                        <a:gd name="connsiteY16" fmla="*/ 58332 h 66222"/>
                        <a:gd name="connsiteX17" fmla="*/ 22132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132" y="59987"/>
                          </a:moveTo>
                          <a:cubicBezTo>
                            <a:pt x="17690" y="59987"/>
                            <a:pt x="14348" y="57798"/>
                            <a:pt x="12105" y="53421"/>
                          </a:cubicBezTo>
                          <a:cubicBezTo>
                            <a:pt x="9870" y="49053"/>
                            <a:pt x="8753" y="42477"/>
                            <a:pt x="8753" y="33695"/>
                          </a:cubicBezTo>
                          <a:cubicBezTo>
                            <a:pt x="8753" y="24949"/>
                            <a:pt x="9870" y="18388"/>
                            <a:pt x="12105" y="14010"/>
                          </a:cubicBezTo>
                          <a:cubicBezTo>
                            <a:pt x="14348" y="9633"/>
                            <a:pt x="17690" y="7444"/>
                            <a:pt x="22132" y="7444"/>
                          </a:cubicBezTo>
                          <a:cubicBezTo>
                            <a:pt x="26609" y="7444"/>
                            <a:pt x="29965" y="9633"/>
                            <a:pt x="32200" y="14010"/>
                          </a:cubicBezTo>
                          <a:cubicBezTo>
                            <a:pt x="34443" y="18388"/>
                            <a:pt x="35565" y="24949"/>
                            <a:pt x="35565" y="33695"/>
                          </a:cubicBezTo>
                          <a:cubicBezTo>
                            <a:pt x="35565" y="42477"/>
                            <a:pt x="34443" y="49053"/>
                            <a:pt x="32200" y="53421"/>
                          </a:cubicBezTo>
                          <a:cubicBezTo>
                            <a:pt x="29965" y="57798"/>
                            <a:pt x="26609" y="59987"/>
                            <a:pt x="22132" y="59987"/>
                          </a:cubicBezTo>
                          <a:close/>
                          <a:moveTo>
                            <a:pt x="22132" y="66827"/>
                          </a:moveTo>
                          <a:cubicBezTo>
                            <a:pt x="29290" y="66827"/>
                            <a:pt x="34758" y="63995"/>
                            <a:pt x="38533" y="58332"/>
                          </a:cubicBezTo>
                          <a:cubicBezTo>
                            <a:pt x="42309" y="52678"/>
                            <a:pt x="44197" y="44465"/>
                            <a:pt x="44197" y="33695"/>
                          </a:cubicBezTo>
                          <a:cubicBezTo>
                            <a:pt x="44197" y="22952"/>
                            <a:pt x="42309" y="14749"/>
                            <a:pt x="38533" y="9086"/>
                          </a:cubicBezTo>
                          <a:cubicBezTo>
                            <a:pt x="34758" y="3432"/>
                            <a:pt x="29290" y="605"/>
                            <a:pt x="22132" y="605"/>
                          </a:cubicBezTo>
                          <a:cubicBezTo>
                            <a:pt x="14982" y="605"/>
                            <a:pt x="9519" y="3432"/>
                            <a:pt x="5744" y="9086"/>
                          </a:cubicBezTo>
                          <a:cubicBezTo>
                            <a:pt x="1968" y="14749"/>
                            <a:pt x="80" y="22952"/>
                            <a:pt x="80" y="33695"/>
                          </a:cubicBezTo>
                          <a:cubicBezTo>
                            <a:pt x="80" y="44465"/>
                            <a:pt x="1968" y="52678"/>
                            <a:pt x="5744" y="58332"/>
                          </a:cubicBezTo>
                          <a:cubicBezTo>
                            <a:pt x="9519" y="63995"/>
                            <a:pt x="14982" y="66827"/>
                            <a:pt x="22132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Freeform: Shape 23">
                      <a:extLst>
                        <a:ext uri="{FF2B5EF4-FFF2-40B4-BE49-F238E27FC236}">
                          <a16:creationId xmlns:a16="http://schemas.microsoft.com/office/drawing/2014/main" id="{C0C67A4A-65EB-4F83-A434-D5849CD897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20977" y="5855629"/>
                      <a:ext cx="44116" cy="66222"/>
                    </a:xfrm>
                    <a:custGeom>
                      <a:avLst/>
                      <a:gdLst>
                        <a:gd name="connsiteX0" fmla="*/ 22138 w 44116"/>
                        <a:gd name="connsiteY0" fmla="*/ 59987 h 66222"/>
                        <a:gd name="connsiteX1" fmla="*/ 12111 w 44116"/>
                        <a:gd name="connsiteY1" fmla="*/ 53421 h 66222"/>
                        <a:gd name="connsiteX2" fmla="*/ 8760 w 44116"/>
                        <a:gd name="connsiteY2" fmla="*/ 33695 h 66222"/>
                        <a:gd name="connsiteX3" fmla="*/ 12111 w 44116"/>
                        <a:gd name="connsiteY3" fmla="*/ 14010 h 66222"/>
                        <a:gd name="connsiteX4" fmla="*/ 22138 w 44116"/>
                        <a:gd name="connsiteY4" fmla="*/ 7444 h 66222"/>
                        <a:gd name="connsiteX5" fmla="*/ 32206 w 44116"/>
                        <a:gd name="connsiteY5" fmla="*/ 14010 h 66222"/>
                        <a:gd name="connsiteX6" fmla="*/ 35571 w 44116"/>
                        <a:gd name="connsiteY6" fmla="*/ 33695 h 66222"/>
                        <a:gd name="connsiteX7" fmla="*/ 32206 w 44116"/>
                        <a:gd name="connsiteY7" fmla="*/ 53421 h 66222"/>
                        <a:gd name="connsiteX8" fmla="*/ 22138 w 44116"/>
                        <a:gd name="connsiteY8" fmla="*/ 59987 h 66222"/>
                        <a:gd name="connsiteX9" fmla="*/ 22138 w 44116"/>
                        <a:gd name="connsiteY9" fmla="*/ 66827 h 66222"/>
                        <a:gd name="connsiteX10" fmla="*/ 38540 w 44116"/>
                        <a:gd name="connsiteY10" fmla="*/ 58332 h 66222"/>
                        <a:gd name="connsiteX11" fmla="*/ 44203 w 44116"/>
                        <a:gd name="connsiteY11" fmla="*/ 33695 h 66222"/>
                        <a:gd name="connsiteX12" fmla="*/ 38540 w 44116"/>
                        <a:gd name="connsiteY12" fmla="*/ 9086 h 66222"/>
                        <a:gd name="connsiteX13" fmla="*/ 22138 w 44116"/>
                        <a:gd name="connsiteY13" fmla="*/ 605 h 66222"/>
                        <a:gd name="connsiteX14" fmla="*/ 5750 w 44116"/>
                        <a:gd name="connsiteY14" fmla="*/ 9086 h 66222"/>
                        <a:gd name="connsiteX15" fmla="*/ 87 w 44116"/>
                        <a:gd name="connsiteY15" fmla="*/ 33695 h 66222"/>
                        <a:gd name="connsiteX16" fmla="*/ 5750 w 44116"/>
                        <a:gd name="connsiteY16" fmla="*/ 58332 h 66222"/>
                        <a:gd name="connsiteX17" fmla="*/ 22138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138" y="59987"/>
                          </a:moveTo>
                          <a:cubicBezTo>
                            <a:pt x="17697" y="59987"/>
                            <a:pt x="14354" y="57798"/>
                            <a:pt x="12111" y="53421"/>
                          </a:cubicBezTo>
                          <a:cubicBezTo>
                            <a:pt x="9877" y="49053"/>
                            <a:pt x="8760" y="42477"/>
                            <a:pt x="8760" y="33695"/>
                          </a:cubicBezTo>
                          <a:cubicBezTo>
                            <a:pt x="8760" y="24949"/>
                            <a:pt x="9877" y="18388"/>
                            <a:pt x="12111" y="14010"/>
                          </a:cubicBezTo>
                          <a:cubicBezTo>
                            <a:pt x="14354" y="9633"/>
                            <a:pt x="17697" y="7444"/>
                            <a:pt x="22138" y="7444"/>
                          </a:cubicBezTo>
                          <a:cubicBezTo>
                            <a:pt x="26616" y="7444"/>
                            <a:pt x="29972" y="9633"/>
                            <a:pt x="32206" y="14010"/>
                          </a:cubicBezTo>
                          <a:cubicBezTo>
                            <a:pt x="34450" y="18388"/>
                            <a:pt x="35571" y="24949"/>
                            <a:pt x="35571" y="33695"/>
                          </a:cubicBezTo>
                          <a:cubicBezTo>
                            <a:pt x="35571" y="42477"/>
                            <a:pt x="34450" y="49053"/>
                            <a:pt x="32206" y="53421"/>
                          </a:cubicBezTo>
                          <a:cubicBezTo>
                            <a:pt x="29972" y="57798"/>
                            <a:pt x="26616" y="59987"/>
                            <a:pt x="22138" y="59987"/>
                          </a:cubicBezTo>
                          <a:close/>
                          <a:moveTo>
                            <a:pt x="22138" y="66827"/>
                          </a:moveTo>
                          <a:cubicBezTo>
                            <a:pt x="29297" y="66827"/>
                            <a:pt x="34764" y="63995"/>
                            <a:pt x="38540" y="58332"/>
                          </a:cubicBezTo>
                          <a:cubicBezTo>
                            <a:pt x="42315" y="52678"/>
                            <a:pt x="44203" y="44465"/>
                            <a:pt x="44203" y="33695"/>
                          </a:cubicBezTo>
                          <a:cubicBezTo>
                            <a:pt x="44203" y="22952"/>
                            <a:pt x="42315" y="14749"/>
                            <a:pt x="38540" y="9086"/>
                          </a:cubicBezTo>
                          <a:cubicBezTo>
                            <a:pt x="34764" y="3432"/>
                            <a:pt x="29297" y="605"/>
                            <a:pt x="22138" y="605"/>
                          </a:cubicBezTo>
                          <a:cubicBezTo>
                            <a:pt x="14988" y="605"/>
                            <a:pt x="9526" y="3432"/>
                            <a:pt x="5750" y="9086"/>
                          </a:cubicBezTo>
                          <a:cubicBezTo>
                            <a:pt x="1975" y="14749"/>
                            <a:pt x="87" y="22952"/>
                            <a:pt x="87" y="33695"/>
                          </a:cubicBezTo>
                          <a:cubicBezTo>
                            <a:pt x="87" y="44465"/>
                            <a:pt x="1975" y="52678"/>
                            <a:pt x="5750" y="58332"/>
                          </a:cubicBezTo>
                          <a:cubicBezTo>
                            <a:pt x="9526" y="63995"/>
                            <a:pt x="14988" y="66827"/>
                            <a:pt x="22138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34F7F902-DDB9-43BF-8C46-8201BE54324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77321" y="5855629"/>
                      <a:ext cx="40518" cy="64977"/>
                    </a:xfrm>
                    <a:custGeom>
                      <a:avLst/>
                      <a:gdLst>
                        <a:gd name="connsiteX0" fmla="*/ 10477 w 40518"/>
                        <a:gd name="connsiteY0" fmla="*/ 7868 h 64977"/>
                        <a:gd name="connsiteX1" fmla="*/ 40613 w 40518"/>
                        <a:gd name="connsiteY1" fmla="*/ 7868 h 64977"/>
                        <a:gd name="connsiteX2" fmla="*/ 40613 w 40518"/>
                        <a:gd name="connsiteY2" fmla="*/ 604 h 64977"/>
                        <a:gd name="connsiteX3" fmla="*/ 94 w 40518"/>
                        <a:gd name="connsiteY3" fmla="*/ 604 h 64977"/>
                        <a:gd name="connsiteX4" fmla="*/ 94 w 40518"/>
                        <a:gd name="connsiteY4" fmla="*/ 7868 h 64977"/>
                        <a:gd name="connsiteX5" fmla="*/ 13486 w 40518"/>
                        <a:gd name="connsiteY5" fmla="*/ 21520 h 64977"/>
                        <a:gd name="connsiteX6" fmla="*/ 24156 w 40518"/>
                        <a:gd name="connsiteY6" fmla="*/ 32586 h 64977"/>
                        <a:gd name="connsiteX7" fmla="*/ 29943 w 40518"/>
                        <a:gd name="connsiteY7" fmla="*/ 40466 h 64977"/>
                        <a:gd name="connsiteX8" fmla="*/ 31598 w 40518"/>
                        <a:gd name="connsiteY8" fmla="*/ 46813 h 64977"/>
                        <a:gd name="connsiteX9" fmla="*/ 28028 w 40518"/>
                        <a:gd name="connsiteY9" fmla="*/ 55103 h 64977"/>
                        <a:gd name="connsiteX10" fmla="*/ 18726 w 40518"/>
                        <a:gd name="connsiteY10" fmla="*/ 58317 h 64977"/>
                        <a:gd name="connsiteX11" fmla="*/ 10149 w 40518"/>
                        <a:gd name="connsiteY11" fmla="*/ 56908 h 64977"/>
                        <a:gd name="connsiteX12" fmla="*/ 518 w 40518"/>
                        <a:gd name="connsiteY12" fmla="*/ 52627 h 64977"/>
                        <a:gd name="connsiteX13" fmla="*/ 518 w 40518"/>
                        <a:gd name="connsiteY13" fmla="*/ 61354 h 64977"/>
                        <a:gd name="connsiteX14" fmla="*/ 10258 w 40518"/>
                        <a:gd name="connsiteY14" fmla="*/ 64514 h 64977"/>
                        <a:gd name="connsiteX15" fmla="*/ 18562 w 40518"/>
                        <a:gd name="connsiteY15" fmla="*/ 65581 h 64977"/>
                        <a:gd name="connsiteX16" fmla="*/ 34375 w 40518"/>
                        <a:gd name="connsiteY16" fmla="*/ 60615 h 64977"/>
                        <a:gd name="connsiteX17" fmla="*/ 40271 w 40518"/>
                        <a:gd name="connsiteY17" fmla="*/ 47374 h 64977"/>
                        <a:gd name="connsiteX18" fmla="*/ 38793 w 40518"/>
                        <a:gd name="connsiteY18" fmla="*/ 39905 h 64977"/>
                        <a:gd name="connsiteX19" fmla="*/ 33431 w 40518"/>
                        <a:gd name="connsiteY19" fmla="*/ 31601 h 64977"/>
                        <a:gd name="connsiteX20" fmla="*/ 26632 w 40518"/>
                        <a:gd name="connsiteY20" fmla="*/ 24433 h 64977"/>
                        <a:gd name="connsiteX21" fmla="*/ 10477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477" y="7868"/>
                          </a:moveTo>
                          <a:lnTo>
                            <a:pt x="40613" y="7868"/>
                          </a:lnTo>
                          <a:lnTo>
                            <a:pt x="40613" y="604"/>
                          </a:lnTo>
                          <a:lnTo>
                            <a:pt x="94" y="604"/>
                          </a:lnTo>
                          <a:lnTo>
                            <a:pt x="94" y="7868"/>
                          </a:lnTo>
                          <a:cubicBezTo>
                            <a:pt x="3368" y="11260"/>
                            <a:pt x="7832" y="15811"/>
                            <a:pt x="13486" y="21520"/>
                          </a:cubicBezTo>
                          <a:cubicBezTo>
                            <a:pt x="19150" y="27238"/>
                            <a:pt x="22706" y="30926"/>
                            <a:pt x="24156" y="32586"/>
                          </a:cubicBezTo>
                          <a:cubicBezTo>
                            <a:pt x="26920" y="35687"/>
                            <a:pt x="28848" y="38313"/>
                            <a:pt x="29943" y="40466"/>
                          </a:cubicBezTo>
                          <a:cubicBezTo>
                            <a:pt x="31046" y="42618"/>
                            <a:pt x="31598" y="44734"/>
                            <a:pt x="31598" y="46813"/>
                          </a:cubicBezTo>
                          <a:cubicBezTo>
                            <a:pt x="31598" y="50205"/>
                            <a:pt x="30408" y="52969"/>
                            <a:pt x="28028" y="55103"/>
                          </a:cubicBezTo>
                          <a:cubicBezTo>
                            <a:pt x="25647" y="57246"/>
                            <a:pt x="22547" y="58317"/>
                            <a:pt x="18726" y="58317"/>
                          </a:cubicBezTo>
                          <a:cubicBezTo>
                            <a:pt x="16017" y="58317"/>
                            <a:pt x="13158" y="57848"/>
                            <a:pt x="10149" y="56908"/>
                          </a:cubicBezTo>
                          <a:cubicBezTo>
                            <a:pt x="7148" y="55969"/>
                            <a:pt x="3938" y="54542"/>
                            <a:pt x="518" y="52627"/>
                          </a:cubicBezTo>
                          <a:lnTo>
                            <a:pt x="518" y="61354"/>
                          </a:lnTo>
                          <a:cubicBezTo>
                            <a:pt x="3993" y="62749"/>
                            <a:pt x="7240" y="63803"/>
                            <a:pt x="10258" y="64514"/>
                          </a:cubicBezTo>
                          <a:cubicBezTo>
                            <a:pt x="13286" y="65225"/>
                            <a:pt x="16054" y="65581"/>
                            <a:pt x="18562" y="65581"/>
                          </a:cubicBezTo>
                          <a:cubicBezTo>
                            <a:pt x="25173" y="65581"/>
                            <a:pt x="30444" y="63926"/>
                            <a:pt x="34375" y="60615"/>
                          </a:cubicBezTo>
                          <a:cubicBezTo>
                            <a:pt x="38306" y="57314"/>
                            <a:pt x="40271" y="52900"/>
                            <a:pt x="40271" y="47374"/>
                          </a:cubicBezTo>
                          <a:cubicBezTo>
                            <a:pt x="40271" y="44747"/>
                            <a:pt x="39778" y="42258"/>
                            <a:pt x="38793" y="39905"/>
                          </a:cubicBezTo>
                          <a:cubicBezTo>
                            <a:pt x="37818" y="37561"/>
                            <a:pt x="36030" y="34793"/>
                            <a:pt x="33431" y="31601"/>
                          </a:cubicBezTo>
                          <a:cubicBezTo>
                            <a:pt x="32720" y="30771"/>
                            <a:pt x="30454" y="28382"/>
                            <a:pt x="26632" y="24433"/>
                          </a:cubicBezTo>
                          <a:cubicBezTo>
                            <a:pt x="22820" y="20485"/>
                            <a:pt x="17435" y="14963"/>
                            <a:pt x="10477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6903369" y="5792804"/>
                  <a:ext cx="211478" cy="129047"/>
                  <a:chOff x="6903369" y="5792804"/>
                  <a:chExt cx="211478" cy="129047"/>
                </a:xfrm>
                <a:solidFill>
                  <a:srgbClr val="000000"/>
                </a:solidFill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E8E990DD-FAB1-4309-AB2B-85002AF3AEA3}"/>
                      </a:ext>
                    </a:extLst>
                  </p:cNvPr>
                  <p:cNvSpPr/>
                  <p:nvPr/>
                </p:nvSpPr>
                <p:spPr>
                  <a:xfrm>
                    <a:off x="7008359" y="5792804"/>
                    <a:ext cx="8754" cy="30641"/>
                  </a:xfrm>
                  <a:custGeom>
                    <a:avLst/>
                    <a:gdLst>
                      <a:gd name="connsiteX0" fmla="*/ 172 w 8754"/>
                      <a:gd name="connsiteY0" fmla="*/ 630 h 30641"/>
                      <a:gd name="connsiteX1" fmla="*/ 172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172" y="630"/>
                        </a:moveTo>
                        <a:lnTo>
                          <a:pt x="172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8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6903369" y="5855629"/>
                    <a:ext cx="211478" cy="66222"/>
                    <a:chOff x="6903369" y="5855629"/>
                    <a:chExt cx="211478" cy="66222"/>
                  </a:xfrm>
                  <a:solidFill>
                    <a:srgbClr val="000000"/>
                  </a:solidFill>
                </p:grpSpPr>
                <p:sp>
                  <p:nvSpPr>
                    <p:cNvPr id="29" name="Freeform: Shape 28">
                      <a:extLst>
                        <a:ext uri="{FF2B5EF4-FFF2-40B4-BE49-F238E27FC236}">
                          <a16:creationId xmlns:a16="http://schemas.microsoft.com/office/drawing/2014/main" id="{C75208B4-1465-435A-B108-DF4339C6B64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03369" y="5855629"/>
                      <a:ext cx="40518" cy="64977"/>
                    </a:xfrm>
                    <a:custGeom>
                      <a:avLst/>
                      <a:gdLst>
                        <a:gd name="connsiteX0" fmla="*/ 10514 w 40518"/>
                        <a:gd name="connsiteY0" fmla="*/ 7868 h 64977"/>
                        <a:gd name="connsiteX1" fmla="*/ 40650 w 40518"/>
                        <a:gd name="connsiteY1" fmla="*/ 7868 h 64977"/>
                        <a:gd name="connsiteX2" fmla="*/ 40650 w 40518"/>
                        <a:gd name="connsiteY2" fmla="*/ 604 h 64977"/>
                        <a:gd name="connsiteX3" fmla="*/ 132 w 40518"/>
                        <a:gd name="connsiteY3" fmla="*/ 604 h 64977"/>
                        <a:gd name="connsiteX4" fmla="*/ 132 w 40518"/>
                        <a:gd name="connsiteY4" fmla="*/ 7868 h 64977"/>
                        <a:gd name="connsiteX5" fmla="*/ 13524 w 40518"/>
                        <a:gd name="connsiteY5" fmla="*/ 21520 h 64977"/>
                        <a:gd name="connsiteX6" fmla="*/ 24194 w 40518"/>
                        <a:gd name="connsiteY6" fmla="*/ 32586 h 64977"/>
                        <a:gd name="connsiteX7" fmla="*/ 29980 w 40518"/>
                        <a:gd name="connsiteY7" fmla="*/ 40466 h 64977"/>
                        <a:gd name="connsiteX8" fmla="*/ 31635 w 40518"/>
                        <a:gd name="connsiteY8" fmla="*/ 46813 h 64977"/>
                        <a:gd name="connsiteX9" fmla="*/ 28065 w 40518"/>
                        <a:gd name="connsiteY9" fmla="*/ 55103 h 64977"/>
                        <a:gd name="connsiteX10" fmla="*/ 18763 w 40518"/>
                        <a:gd name="connsiteY10" fmla="*/ 58317 h 64977"/>
                        <a:gd name="connsiteX11" fmla="*/ 10186 w 40518"/>
                        <a:gd name="connsiteY11" fmla="*/ 56908 h 64977"/>
                        <a:gd name="connsiteX12" fmla="*/ 556 w 40518"/>
                        <a:gd name="connsiteY12" fmla="*/ 52627 h 64977"/>
                        <a:gd name="connsiteX13" fmla="*/ 556 w 40518"/>
                        <a:gd name="connsiteY13" fmla="*/ 61354 h 64977"/>
                        <a:gd name="connsiteX14" fmla="*/ 10295 w 40518"/>
                        <a:gd name="connsiteY14" fmla="*/ 64514 h 64977"/>
                        <a:gd name="connsiteX15" fmla="*/ 18599 w 40518"/>
                        <a:gd name="connsiteY15" fmla="*/ 65581 h 64977"/>
                        <a:gd name="connsiteX16" fmla="*/ 34412 w 40518"/>
                        <a:gd name="connsiteY16" fmla="*/ 60615 h 64977"/>
                        <a:gd name="connsiteX17" fmla="*/ 40308 w 40518"/>
                        <a:gd name="connsiteY17" fmla="*/ 47374 h 64977"/>
                        <a:gd name="connsiteX18" fmla="*/ 38831 w 40518"/>
                        <a:gd name="connsiteY18" fmla="*/ 39905 h 64977"/>
                        <a:gd name="connsiteX19" fmla="*/ 33468 w 40518"/>
                        <a:gd name="connsiteY19" fmla="*/ 31601 h 64977"/>
                        <a:gd name="connsiteX20" fmla="*/ 26670 w 40518"/>
                        <a:gd name="connsiteY20" fmla="*/ 24433 h 64977"/>
                        <a:gd name="connsiteX21" fmla="*/ 10514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514" y="7868"/>
                          </a:moveTo>
                          <a:lnTo>
                            <a:pt x="40650" y="7868"/>
                          </a:lnTo>
                          <a:lnTo>
                            <a:pt x="40650" y="604"/>
                          </a:lnTo>
                          <a:lnTo>
                            <a:pt x="132" y="604"/>
                          </a:lnTo>
                          <a:lnTo>
                            <a:pt x="132" y="7868"/>
                          </a:lnTo>
                          <a:cubicBezTo>
                            <a:pt x="3405" y="11260"/>
                            <a:pt x="7870" y="15811"/>
                            <a:pt x="13524" y="21520"/>
                          </a:cubicBezTo>
                          <a:cubicBezTo>
                            <a:pt x="19187" y="27238"/>
                            <a:pt x="22744" y="30926"/>
                            <a:pt x="24194" y="32586"/>
                          </a:cubicBezTo>
                          <a:cubicBezTo>
                            <a:pt x="26957" y="35687"/>
                            <a:pt x="28886" y="38313"/>
                            <a:pt x="29980" y="40466"/>
                          </a:cubicBezTo>
                          <a:cubicBezTo>
                            <a:pt x="31084" y="42618"/>
                            <a:pt x="31635" y="44734"/>
                            <a:pt x="31635" y="46813"/>
                          </a:cubicBezTo>
                          <a:cubicBezTo>
                            <a:pt x="31635" y="50205"/>
                            <a:pt x="30445" y="52969"/>
                            <a:pt x="28065" y="55103"/>
                          </a:cubicBezTo>
                          <a:cubicBezTo>
                            <a:pt x="25685" y="57246"/>
                            <a:pt x="22584" y="58317"/>
                            <a:pt x="18763" y="58317"/>
                          </a:cubicBezTo>
                          <a:cubicBezTo>
                            <a:pt x="16054" y="58317"/>
                            <a:pt x="13195" y="57848"/>
                            <a:pt x="10186" y="56908"/>
                          </a:cubicBezTo>
                          <a:cubicBezTo>
                            <a:pt x="7186" y="55969"/>
                            <a:pt x="3976" y="54542"/>
                            <a:pt x="556" y="52627"/>
                          </a:cubicBezTo>
                          <a:lnTo>
                            <a:pt x="556" y="61354"/>
                          </a:lnTo>
                          <a:cubicBezTo>
                            <a:pt x="4030" y="62749"/>
                            <a:pt x="7277" y="63803"/>
                            <a:pt x="10295" y="64514"/>
                          </a:cubicBezTo>
                          <a:cubicBezTo>
                            <a:pt x="13323" y="65225"/>
                            <a:pt x="16091" y="65581"/>
                            <a:pt x="18599" y="65581"/>
                          </a:cubicBezTo>
                          <a:cubicBezTo>
                            <a:pt x="25211" y="65581"/>
                            <a:pt x="30482" y="63926"/>
                            <a:pt x="34412" y="60615"/>
                          </a:cubicBezTo>
                          <a:cubicBezTo>
                            <a:pt x="38343" y="57314"/>
                            <a:pt x="40308" y="52900"/>
                            <a:pt x="40308" y="47374"/>
                          </a:cubicBezTo>
                          <a:cubicBezTo>
                            <a:pt x="40308" y="44747"/>
                            <a:pt x="39816" y="42258"/>
                            <a:pt x="38831" y="39905"/>
                          </a:cubicBezTo>
                          <a:cubicBezTo>
                            <a:pt x="37855" y="37561"/>
                            <a:pt x="36067" y="34793"/>
                            <a:pt x="33468" y="31601"/>
                          </a:cubicBezTo>
                          <a:cubicBezTo>
                            <a:pt x="32757" y="30771"/>
                            <a:pt x="30491" y="28382"/>
                            <a:pt x="26670" y="24433"/>
                          </a:cubicBezTo>
                          <a:cubicBezTo>
                            <a:pt x="22858" y="20485"/>
                            <a:pt x="17472" y="14963"/>
                            <a:pt x="10514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Freeform: Shape 29">
                      <a:extLst>
                        <a:ext uri="{FF2B5EF4-FFF2-40B4-BE49-F238E27FC236}">
                          <a16:creationId xmlns:a16="http://schemas.microsoft.com/office/drawing/2014/main" id="{4E718427-4697-4907-9D24-44F58B32B97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58427" y="5855629"/>
                      <a:ext cx="44116" cy="66222"/>
                    </a:xfrm>
                    <a:custGeom>
                      <a:avLst/>
                      <a:gdLst>
                        <a:gd name="connsiteX0" fmla="*/ 22188 w 44116"/>
                        <a:gd name="connsiteY0" fmla="*/ 59987 h 66222"/>
                        <a:gd name="connsiteX1" fmla="*/ 12161 w 44116"/>
                        <a:gd name="connsiteY1" fmla="*/ 53421 h 66222"/>
                        <a:gd name="connsiteX2" fmla="*/ 8809 w 44116"/>
                        <a:gd name="connsiteY2" fmla="*/ 33695 h 66222"/>
                        <a:gd name="connsiteX3" fmla="*/ 12161 w 44116"/>
                        <a:gd name="connsiteY3" fmla="*/ 14010 h 66222"/>
                        <a:gd name="connsiteX4" fmla="*/ 22188 w 44116"/>
                        <a:gd name="connsiteY4" fmla="*/ 7444 h 66222"/>
                        <a:gd name="connsiteX5" fmla="*/ 32256 w 44116"/>
                        <a:gd name="connsiteY5" fmla="*/ 14010 h 66222"/>
                        <a:gd name="connsiteX6" fmla="*/ 35621 w 44116"/>
                        <a:gd name="connsiteY6" fmla="*/ 33695 h 66222"/>
                        <a:gd name="connsiteX7" fmla="*/ 32256 w 44116"/>
                        <a:gd name="connsiteY7" fmla="*/ 53421 h 66222"/>
                        <a:gd name="connsiteX8" fmla="*/ 22188 w 44116"/>
                        <a:gd name="connsiteY8" fmla="*/ 59987 h 66222"/>
                        <a:gd name="connsiteX9" fmla="*/ 22188 w 44116"/>
                        <a:gd name="connsiteY9" fmla="*/ 66827 h 66222"/>
                        <a:gd name="connsiteX10" fmla="*/ 38590 w 44116"/>
                        <a:gd name="connsiteY10" fmla="*/ 58332 h 66222"/>
                        <a:gd name="connsiteX11" fmla="*/ 44253 w 44116"/>
                        <a:gd name="connsiteY11" fmla="*/ 33695 h 66222"/>
                        <a:gd name="connsiteX12" fmla="*/ 38590 w 44116"/>
                        <a:gd name="connsiteY12" fmla="*/ 9086 h 66222"/>
                        <a:gd name="connsiteX13" fmla="*/ 22188 w 44116"/>
                        <a:gd name="connsiteY13" fmla="*/ 605 h 66222"/>
                        <a:gd name="connsiteX14" fmla="*/ 5800 w 44116"/>
                        <a:gd name="connsiteY14" fmla="*/ 9086 h 66222"/>
                        <a:gd name="connsiteX15" fmla="*/ 137 w 44116"/>
                        <a:gd name="connsiteY15" fmla="*/ 33695 h 66222"/>
                        <a:gd name="connsiteX16" fmla="*/ 5800 w 44116"/>
                        <a:gd name="connsiteY16" fmla="*/ 58332 h 66222"/>
                        <a:gd name="connsiteX17" fmla="*/ 22188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188" y="59987"/>
                          </a:moveTo>
                          <a:cubicBezTo>
                            <a:pt x="17747" y="59987"/>
                            <a:pt x="14404" y="57798"/>
                            <a:pt x="12161" y="53421"/>
                          </a:cubicBezTo>
                          <a:cubicBezTo>
                            <a:pt x="9927" y="49053"/>
                            <a:pt x="8809" y="42477"/>
                            <a:pt x="8809" y="33695"/>
                          </a:cubicBezTo>
                          <a:cubicBezTo>
                            <a:pt x="8809" y="24949"/>
                            <a:pt x="9927" y="18388"/>
                            <a:pt x="12161" y="14010"/>
                          </a:cubicBezTo>
                          <a:cubicBezTo>
                            <a:pt x="14404" y="9633"/>
                            <a:pt x="17747" y="7444"/>
                            <a:pt x="22188" y="7444"/>
                          </a:cubicBezTo>
                          <a:cubicBezTo>
                            <a:pt x="26666" y="7444"/>
                            <a:pt x="30022" y="9633"/>
                            <a:pt x="32256" y="14010"/>
                          </a:cubicBezTo>
                          <a:cubicBezTo>
                            <a:pt x="34499" y="18388"/>
                            <a:pt x="35621" y="24949"/>
                            <a:pt x="35621" y="33695"/>
                          </a:cubicBezTo>
                          <a:cubicBezTo>
                            <a:pt x="35621" y="42477"/>
                            <a:pt x="34499" y="49053"/>
                            <a:pt x="32256" y="53421"/>
                          </a:cubicBezTo>
                          <a:cubicBezTo>
                            <a:pt x="30022" y="57798"/>
                            <a:pt x="26666" y="59987"/>
                            <a:pt x="22188" y="59987"/>
                          </a:cubicBezTo>
                          <a:close/>
                          <a:moveTo>
                            <a:pt x="22188" y="66827"/>
                          </a:moveTo>
                          <a:cubicBezTo>
                            <a:pt x="29347" y="66827"/>
                            <a:pt x="34814" y="63995"/>
                            <a:pt x="38590" y="58332"/>
                          </a:cubicBezTo>
                          <a:cubicBezTo>
                            <a:pt x="42365" y="52678"/>
                            <a:pt x="44253" y="44465"/>
                            <a:pt x="44253" y="33695"/>
                          </a:cubicBezTo>
                          <a:cubicBezTo>
                            <a:pt x="44253" y="22952"/>
                            <a:pt x="42365" y="14749"/>
                            <a:pt x="38590" y="9086"/>
                          </a:cubicBezTo>
                          <a:cubicBezTo>
                            <a:pt x="34814" y="3432"/>
                            <a:pt x="29347" y="605"/>
                            <a:pt x="22188" y="605"/>
                          </a:cubicBezTo>
                          <a:cubicBezTo>
                            <a:pt x="15038" y="605"/>
                            <a:pt x="9576" y="3432"/>
                            <a:pt x="5800" y="9086"/>
                          </a:cubicBezTo>
                          <a:cubicBezTo>
                            <a:pt x="2024" y="14749"/>
                            <a:pt x="137" y="22952"/>
                            <a:pt x="137" y="33695"/>
                          </a:cubicBezTo>
                          <a:cubicBezTo>
                            <a:pt x="137" y="44465"/>
                            <a:pt x="2024" y="52678"/>
                            <a:pt x="5800" y="58332"/>
                          </a:cubicBezTo>
                          <a:cubicBezTo>
                            <a:pt x="9576" y="63995"/>
                            <a:pt x="15038" y="66827"/>
                            <a:pt x="22188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E4039145-6565-4403-82DC-F36BAB02CA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14128" y="5855629"/>
                      <a:ext cx="44116" cy="66222"/>
                    </a:xfrm>
                    <a:custGeom>
                      <a:avLst/>
                      <a:gdLst>
                        <a:gd name="connsiteX0" fmla="*/ 22194 w 44116"/>
                        <a:gd name="connsiteY0" fmla="*/ 59987 h 66222"/>
                        <a:gd name="connsiteX1" fmla="*/ 12167 w 44116"/>
                        <a:gd name="connsiteY1" fmla="*/ 53421 h 66222"/>
                        <a:gd name="connsiteX2" fmla="*/ 8816 w 44116"/>
                        <a:gd name="connsiteY2" fmla="*/ 33695 h 66222"/>
                        <a:gd name="connsiteX3" fmla="*/ 12167 w 44116"/>
                        <a:gd name="connsiteY3" fmla="*/ 14010 h 66222"/>
                        <a:gd name="connsiteX4" fmla="*/ 22194 w 44116"/>
                        <a:gd name="connsiteY4" fmla="*/ 7444 h 66222"/>
                        <a:gd name="connsiteX5" fmla="*/ 32262 w 44116"/>
                        <a:gd name="connsiteY5" fmla="*/ 14010 h 66222"/>
                        <a:gd name="connsiteX6" fmla="*/ 35628 w 44116"/>
                        <a:gd name="connsiteY6" fmla="*/ 33695 h 66222"/>
                        <a:gd name="connsiteX7" fmla="*/ 32262 w 44116"/>
                        <a:gd name="connsiteY7" fmla="*/ 53421 h 66222"/>
                        <a:gd name="connsiteX8" fmla="*/ 22194 w 44116"/>
                        <a:gd name="connsiteY8" fmla="*/ 59987 h 66222"/>
                        <a:gd name="connsiteX9" fmla="*/ 22194 w 44116"/>
                        <a:gd name="connsiteY9" fmla="*/ 66827 h 66222"/>
                        <a:gd name="connsiteX10" fmla="*/ 38596 w 44116"/>
                        <a:gd name="connsiteY10" fmla="*/ 58332 h 66222"/>
                        <a:gd name="connsiteX11" fmla="*/ 44259 w 44116"/>
                        <a:gd name="connsiteY11" fmla="*/ 33695 h 66222"/>
                        <a:gd name="connsiteX12" fmla="*/ 38596 w 44116"/>
                        <a:gd name="connsiteY12" fmla="*/ 9086 h 66222"/>
                        <a:gd name="connsiteX13" fmla="*/ 22194 w 44116"/>
                        <a:gd name="connsiteY13" fmla="*/ 605 h 66222"/>
                        <a:gd name="connsiteX14" fmla="*/ 5806 w 44116"/>
                        <a:gd name="connsiteY14" fmla="*/ 9086 h 66222"/>
                        <a:gd name="connsiteX15" fmla="*/ 143 w 44116"/>
                        <a:gd name="connsiteY15" fmla="*/ 33695 h 66222"/>
                        <a:gd name="connsiteX16" fmla="*/ 5806 w 44116"/>
                        <a:gd name="connsiteY16" fmla="*/ 58332 h 66222"/>
                        <a:gd name="connsiteX17" fmla="*/ 22194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194" y="59987"/>
                          </a:moveTo>
                          <a:cubicBezTo>
                            <a:pt x="17753" y="59987"/>
                            <a:pt x="14411" y="57798"/>
                            <a:pt x="12167" y="53421"/>
                          </a:cubicBezTo>
                          <a:cubicBezTo>
                            <a:pt x="9933" y="49053"/>
                            <a:pt x="8816" y="42477"/>
                            <a:pt x="8816" y="33695"/>
                          </a:cubicBezTo>
                          <a:cubicBezTo>
                            <a:pt x="8816" y="24949"/>
                            <a:pt x="9933" y="18388"/>
                            <a:pt x="12167" y="14010"/>
                          </a:cubicBezTo>
                          <a:cubicBezTo>
                            <a:pt x="14411" y="9633"/>
                            <a:pt x="17753" y="7444"/>
                            <a:pt x="22194" y="7444"/>
                          </a:cubicBezTo>
                          <a:cubicBezTo>
                            <a:pt x="26672" y="7444"/>
                            <a:pt x="30028" y="9633"/>
                            <a:pt x="32262" y="14010"/>
                          </a:cubicBezTo>
                          <a:cubicBezTo>
                            <a:pt x="34506" y="18388"/>
                            <a:pt x="35628" y="24949"/>
                            <a:pt x="35628" y="33695"/>
                          </a:cubicBezTo>
                          <a:cubicBezTo>
                            <a:pt x="35628" y="42477"/>
                            <a:pt x="34506" y="49053"/>
                            <a:pt x="32262" y="53421"/>
                          </a:cubicBezTo>
                          <a:cubicBezTo>
                            <a:pt x="30028" y="57798"/>
                            <a:pt x="26672" y="59987"/>
                            <a:pt x="22194" y="59987"/>
                          </a:cubicBezTo>
                          <a:close/>
                          <a:moveTo>
                            <a:pt x="22194" y="66827"/>
                          </a:moveTo>
                          <a:cubicBezTo>
                            <a:pt x="29353" y="66827"/>
                            <a:pt x="34820" y="63995"/>
                            <a:pt x="38596" y="58332"/>
                          </a:cubicBezTo>
                          <a:cubicBezTo>
                            <a:pt x="42371" y="52678"/>
                            <a:pt x="44259" y="44465"/>
                            <a:pt x="44259" y="33695"/>
                          </a:cubicBezTo>
                          <a:cubicBezTo>
                            <a:pt x="44259" y="22952"/>
                            <a:pt x="42371" y="14749"/>
                            <a:pt x="38596" y="9086"/>
                          </a:cubicBezTo>
                          <a:cubicBezTo>
                            <a:pt x="34820" y="3432"/>
                            <a:pt x="29353" y="605"/>
                            <a:pt x="22194" y="605"/>
                          </a:cubicBezTo>
                          <a:cubicBezTo>
                            <a:pt x="15045" y="605"/>
                            <a:pt x="9582" y="3432"/>
                            <a:pt x="5806" y="9086"/>
                          </a:cubicBezTo>
                          <a:cubicBezTo>
                            <a:pt x="2031" y="14749"/>
                            <a:pt x="143" y="22952"/>
                            <a:pt x="143" y="33695"/>
                          </a:cubicBezTo>
                          <a:cubicBezTo>
                            <a:pt x="143" y="44465"/>
                            <a:pt x="2031" y="52678"/>
                            <a:pt x="5806" y="58332"/>
                          </a:cubicBezTo>
                          <a:cubicBezTo>
                            <a:pt x="9582" y="63995"/>
                            <a:pt x="15045" y="66827"/>
                            <a:pt x="22194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Freeform: Shape 31">
                      <a:extLst>
                        <a:ext uri="{FF2B5EF4-FFF2-40B4-BE49-F238E27FC236}">
                          <a16:creationId xmlns:a16="http://schemas.microsoft.com/office/drawing/2014/main" id="{B10F8FAB-3AB1-42D2-9B36-FDE5E5D512C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68338" y="5856779"/>
                      <a:ext cx="46510" cy="63828"/>
                    </a:xfrm>
                    <a:custGeom>
                      <a:avLst/>
                      <a:gdLst>
                        <a:gd name="connsiteX0" fmla="*/ 28959 w 46510"/>
                        <a:gd name="connsiteY0" fmla="*/ 56909 h 63828"/>
                        <a:gd name="connsiteX1" fmla="*/ 7154 w 46510"/>
                        <a:gd name="connsiteY1" fmla="*/ 22834 h 63828"/>
                        <a:gd name="connsiteX2" fmla="*/ 28959 w 46510"/>
                        <a:gd name="connsiteY2" fmla="*/ 22834 h 63828"/>
                        <a:gd name="connsiteX3" fmla="*/ 26688 w 46510"/>
                        <a:gd name="connsiteY3" fmla="*/ 64433 h 63828"/>
                        <a:gd name="connsiteX4" fmla="*/ 37549 w 46510"/>
                        <a:gd name="connsiteY4" fmla="*/ 64433 h 63828"/>
                        <a:gd name="connsiteX5" fmla="*/ 37549 w 46510"/>
                        <a:gd name="connsiteY5" fmla="*/ 22834 h 63828"/>
                        <a:gd name="connsiteX6" fmla="*/ 46660 w 46510"/>
                        <a:gd name="connsiteY6" fmla="*/ 22834 h 63828"/>
                        <a:gd name="connsiteX7" fmla="*/ 46660 w 46510"/>
                        <a:gd name="connsiteY7" fmla="*/ 15652 h 63828"/>
                        <a:gd name="connsiteX8" fmla="*/ 37549 w 46510"/>
                        <a:gd name="connsiteY8" fmla="*/ 15652 h 63828"/>
                        <a:gd name="connsiteX9" fmla="*/ 37549 w 46510"/>
                        <a:gd name="connsiteY9" fmla="*/ 604 h 63828"/>
                        <a:gd name="connsiteX10" fmla="*/ 28959 w 46510"/>
                        <a:gd name="connsiteY10" fmla="*/ 604 h 63828"/>
                        <a:gd name="connsiteX11" fmla="*/ 28959 w 46510"/>
                        <a:gd name="connsiteY11" fmla="*/ 15652 h 63828"/>
                        <a:gd name="connsiteX12" fmla="*/ 150 w 46510"/>
                        <a:gd name="connsiteY12" fmla="*/ 15652 h 63828"/>
                        <a:gd name="connsiteX13" fmla="*/ 150 w 46510"/>
                        <a:gd name="connsiteY13" fmla="*/ 23983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6510" h="63828">
                          <a:moveTo>
                            <a:pt x="28959" y="56909"/>
                          </a:moveTo>
                          <a:lnTo>
                            <a:pt x="7154" y="22834"/>
                          </a:lnTo>
                          <a:lnTo>
                            <a:pt x="28959" y="22834"/>
                          </a:lnTo>
                          <a:close/>
                          <a:moveTo>
                            <a:pt x="26688" y="64433"/>
                          </a:moveTo>
                          <a:lnTo>
                            <a:pt x="37549" y="64433"/>
                          </a:lnTo>
                          <a:lnTo>
                            <a:pt x="37549" y="22834"/>
                          </a:lnTo>
                          <a:lnTo>
                            <a:pt x="46660" y="22834"/>
                          </a:lnTo>
                          <a:lnTo>
                            <a:pt x="46660" y="15652"/>
                          </a:lnTo>
                          <a:lnTo>
                            <a:pt x="37549" y="15652"/>
                          </a:lnTo>
                          <a:lnTo>
                            <a:pt x="37549" y="604"/>
                          </a:lnTo>
                          <a:lnTo>
                            <a:pt x="28959" y="604"/>
                          </a:lnTo>
                          <a:lnTo>
                            <a:pt x="28959" y="15652"/>
                          </a:lnTo>
                          <a:lnTo>
                            <a:pt x="150" y="15652"/>
                          </a:lnTo>
                          <a:lnTo>
                            <a:pt x="150" y="239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3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7397194" y="5792804"/>
                  <a:ext cx="210876" cy="129047"/>
                  <a:chOff x="7397194" y="5792804"/>
                  <a:chExt cx="210876" cy="129047"/>
                </a:xfrm>
                <a:solidFill>
                  <a:srgbClr val="000000"/>
                </a:solidFill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23157788-94A9-43DE-83A1-607EA732B8D2}"/>
                      </a:ext>
                    </a:extLst>
                  </p:cNvPr>
                  <p:cNvSpPr/>
                  <p:nvPr/>
                </p:nvSpPr>
                <p:spPr>
                  <a:xfrm>
                    <a:off x="7502184" y="5792804"/>
                    <a:ext cx="8754" cy="30641"/>
                  </a:xfrm>
                  <a:custGeom>
                    <a:avLst/>
                    <a:gdLst>
                      <a:gd name="connsiteX0" fmla="*/ 228 w 8754"/>
                      <a:gd name="connsiteY0" fmla="*/ 630 h 30641"/>
                      <a:gd name="connsiteX1" fmla="*/ 228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228" y="630"/>
                        </a:moveTo>
                        <a:lnTo>
                          <a:pt x="228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7397194" y="5855629"/>
                    <a:ext cx="210876" cy="66222"/>
                    <a:chOff x="7397194" y="5855629"/>
                    <a:chExt cx="210876" cy="66222"/>
                  </a:xfrm>
                  <a:solidFill>
                    <a:srgbClr val="000000"/>
                  </a:solidFill>
                </p:grpSpPr>
                <p:sp>
                  <p:nvSpPr>
                    <p:cNvPr id="36" name="Freeform: Shape 35">
                      <a:extLst>
                        <a:ext uri="{FF2B5EF4-FFF2-40B4-BE49-F238E27FC236}">
                          <a16:creationId xmlns:a16="http://schemas.microsoft.com/office/drawing/2014/main" id="{1D19FF11-A74D-46A1-A635-9A89D0BE32D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97194" y="5855629"/>
                      <a:ext cx="40518" cy="64977"/>
                    </a:xfrm>
                    <a:custGeom>
                      <a:avLst/>
                      <a:gdLst>
                        <a:gd name="connsiteX0" fmla="*/ 10571 w 40518"/>
                        <a:gd name="connsiteY0" fmla="*/ 7868 h 64977"/>
                        <a:gd name="connsiteX1" fmla="*/ 40706 w 40518"/>
                        <a:gd name="connsiteY1" fmla="*/ 7868 h 64977"/>
                        <a:gd name="connsiteX2" fmla="*/ 40706 w 40518"/>
                        <a:gd name="connsiteY2" fmla="*/ 604 h 64977"/>
                        <a:gd name="connsiteX3" fmla="*/ 188 w 40518"/>
                        <a:gd name="connsiteY3" fmla="*/ 604 h 64977"/>
                        <a:gd name="connsiteX4" fmla="*/ 188 w 40518"/>
                        <a:gd name="connsiteY4" fmla="*/ 7868 h 64977"/>
                        <a:gd name="connsiteX5" fmla="*/ 13580 w 40518"/>
                        <a:gd name="connsiteY5" fmla="*/ 21520 h 64977"/>
                        <a:gd name="connsiteX6" fmla="*/ 24250 w 40518"/>
                        <a:gd name="connsiteY6" fmla="*/ 32586 h 64977"/>
                        <a:gd name="connsiteX7" fmla="*/ 30036 w 40518"/>
                        <a:gd name="connsiteY7" fmla="*/ 40466 h 64977"/>
                        <a:gd name="connsiteX8" fmla="*/ 31692 w 40518"/>
                        <a:gd name="connsiteY8" fmla="*/ 46813 h 64977"/>
                        <a:gd name="connsiteX9" fmla="*/ 28121 w 40518"/>
                        <a:gd name="connsiteY9" fmla="*/ 55103 h 64977"/>
                        <a:gd name="connsiteX10" fmla="*/ 18819 w 40518"/>
                        <a:gd name="connsiteY10" fmla="*/ 58317 h 64977"/>
                        <a:gd name="connsiteX11" fmla="*/ 10242 w 40518"/>
                        <a:gd name="connsiteY11" fmla="*/ 56908 h 64977"/>
                        <a:gd name="connsiteX12" fmla="*/ 612 w 40518"/>
                        <a:gd name="connsiteY12" fmla="*/ 52627 h 64977"/>
                        <a:gd name="connsiteX13" fmla="*/ 612 w 40518"/>
                        <a:gd name="connsiteY13" fmla="*/ 61354 h 64977"/>
                        <a:gd name="connsiteX14" fmla="*/ 10352 w 40518"/>
                        <a:gd name="connsiteY14" fmla="*/ 64514 h 64977"/>
                        <a:gd name="connsiteX15" fmla="*/ 18655 w 40518"/>
                        <a:gd name="connsiteY15" fmla="*/ 65581 h 64977"/>
                        <a:gd name="connsiteX16" fmla="*/ 34469 w 40518"/>
                        <a:gd name="connsiteY16" fmla="*/ 60615 h 64977"/>
                        <a:gd name="connsiteX17" fmla="*/ 40364 w 40518"/>
                        <a:gd name="connsiteY17" fmla="*/ 47374 h 64977"/>
                        <a:gd name="connsiteX18" fmla="*/ 38887 w 40518"/>
                        <a:gd name="connsiteY18" fmla="*/ 39905 h 64977"/>
                        <a:gd name="connsiteX19" fmla="*/ 33525 w 40518"/>
                        <a:gd name="connsiteY19" fmla="*/ 31601 h 64977"/>
                        <a:gd name="connsiteX20" fmla="*/ 26726 w 40518"/>
                        <a:gd name="connsiteY20" fmla="*/ 24433 h 64977"/>
                        <a:gd name="connsiteX21" fmla="*/ 10571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571" y="7868"/>
                          </a:moveTo>
                          <a:lnTo>
                            <a:pt x="40706" y="7868"/>
                          </a:lnTo>
                          <a:lnTo>
                            <a:pt x="40706" y="604"/>
                          </a:lnTo>
                          <a:lnTo>
                            <a:pt x="188" y="604"/>
                          </a:lnTo>
                          <a:lnTo>
                            <a:pt x="188" y="7868"/>
                          </a:lnTo>
                          <a:cubicBezTo>
                            <a:pt x="3462" y="11260"/>
                            <a:pt x="7926" y="15811"/>
                            <a:pt x="13580" y="21520"/>
                          </a:cubicBezTo>
                          <a:cubicBezTo>
                            <a:pt x="19243" y="27238"/>
                            <a:pt x="22800" y="30926"/>
                            <a:pt x="24250" y="32586"/>
                          </a:cubicBezTo>
                          <a:cubicBezTo>
                            <a:pt x="27013" y="35687"/>
                            <a:pt x="28942" y="38313"/>
                            <a:pt x="30036" y="40466"/>
                          </a:cubicBezTo>
                          <a:cubicBezTo>
                            <a:pt x="31140" y="42618"/>
                            <a:pt x="31692" y="44734"/>
                            <a:pt x="31692" y="46813"/>
                          </a:cubicBezTo>
                          <a:cubicBezTo>
                            <a:pt x="31692" y="50205"/>
                            <a:pt x="30502" y="52969"/>
                            <a:pt x="28121" y="55103"/>
                          </a:cubicBezTo>
                          <a:cubicBezTo>
                            <a:pt x="25741" y="57246"/>
                            <a:pt x="22640" y="58317"/>
                            <a:pt x="18819" y="58317"/>
                          </a:cubicBezTo>
                          <a:cubicBezTo>
                            <a:pt x="16111" y="58317"/>
                            <a:pt x="13252" y="57848"/>
                            <a:pt x="10242" y="56908"/>
                          </a:cubicBezTo>
                          <a:cubicBezTo>
                            <a:pt x="7242" y="55969"/>
                            <a:pt x="4032" y="54542"/>
                            <a:pt x="612" y="52627"/>
                          </a:cubicBezTo>
                          <a:lnTo>
                            <a:pt x="612" y="61354"/>
                          </a:lnTo>
                          <a:cubicBezTo>
                            <a:pt x="4087" y="62749"/>
                            <a:pt x="7333" y="63803"/>
                            <a:pt x="10352" y="64514"/>
                          </a:cubicBezTo>
                          <a:cubicBezTo>
                            <a:pt x="13379" y="65225"/>
                            <a:pt x="16147" y="65581"/>
                            <a:pt x="18655" y="65581"/>
                          </a:cubicBezTo>
                          <a:cubicBezTo>
                            <a:pt x="25267" y="65581"/>
                            <a:pt x="30538" y="63926"/>
                            <a:pt x="34469" y="60615"/>
                          </a:cubicBezTo>
                          <a:cubicBezTo>
                            <a:pt x="38399" y="57314"/>
                            <a:pt x="40364" y="52900"/>
                            <a:pt x="40364" y="47374"/>
                          </a:cubicBezTo>
                          <a:cubicBezTo>
                            <a:pt x="40364" y="44747"/>
                            <a:pt x="39872" y="42258"/>
                            <a:pt x="38887" y="39905"/>
                          </a:cubicBezTo>
                          <a:cubicBezTo>
                            <a:pt x="37911" y="37561"/>
                            <a:pt x="36124" y="34793"/>
                            <a:pt x="33525" y="31601"/>
                          </a:cubicBezTo>
                          <a:cubicBezTo>
                            <a:pt x="32813" y="30771"/>
                            <a:pt x="30547" y="28382"/>
                            <a:pt x="26726" y="24433"/>
                          </a:cubicBezTo>
                          <a:cubicBezTo>
                            <a:pt x="22914" y="20485"/>
                            <a:pt x="17529" y="14963"/>
                            <a:pt x="10571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: Shape 36">
                      <a:extLst>
                        <a:ext uri="{FF2B5EF4-FFF2-40B4-BE49-F238E27FC236}">
                          <a16:creationId xmlns:a16="http://schemas.microsoft.com/office/drawing/2014/main" id="{989FB992-3D35-4B66-B38B-941FCBF6293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452252" y="5855629"/>
                      <a:ext cx="44116" cy="66222"/>
                    </a:xfrm>
                    <a:custGeom>
                      <a:avLst/>
                      <a:gdLst>
                        <a:gd name="connsiteX0" fmla="*/ 22244 w 44116"/>
                        <a:gd name="connsiteY0" fmla="*/ 59987 h 66222"/>
                        <a:gd name="connsiteX1" fmla="*/ 12217 w 44116"/>
                        <a:gd name="connsiteY1" fmla="*/ 53421 h 66222"/>
                        <a:gd name="connsiteX2" fmla="*/ 8866 w 44116"/>
                        <a:gd name="connsiteY2" fmla="*/ 33695 h 66222"/>
                        <a:gd name="connsiteX3" fmla="*/ 12217 w 44116"/>
                        <a:gd name="connsiteY3" fmla="*/ 14010 h 66222"/>
                        <a:gd name="connsiteX4" fmla="*/ 22244 w 44116"/>
                        <a:gd name="connsiteY4" fmla="*/ 7444 h 66222"/>
                        <a:gd name="connsiteX5" fmla="*/ 32312 w 44116"/>
                        <a:gd name="connsiteY5" fmla="*/ 14010 h 66222"/>
                        <a:gd name="connsiteX6" fmla="*/ 35678 w 44116"/>
                        <a:gd name="connsiteY6" fmla="*/ 33695 h 66222"/>
                        <a:gd name="connsiteX7" fmla="*/ 32312 w 44116"/>
                        <a:gd name="connsiteY7" fmla="*/ 53421 h 66222"/>
                        <a:gd name="connsiteX8" fmla="*/ 22244 w 44116"/>
                        <a:gd name="connsiteY8" fmla="*/ 59987 h 66222"/>
                        <a:gd name="connsiteX9" fmla="*/ 22244 w 44116"/>
                        <a:gd name="connsiteY9" fmla="*/ 66827 h 66222"/>
                        <a:gd name="connsiteX10" fmla="*/ 38646 w 44116"/>
                        <a:gd name="connsiteY10" fmla="*/ 58332 h 66222"/>
                        <a:gd name="connsiteX11" fmla="*/ 44309 w 44116"/>
                        <a:gd name="connsiteY11" fmla="*/ 33695 h 66222"/>
                        <a:gd name="connsiteX12" fmla="*/ 38646 w 44116"/>
                        <a:gd name="connsiteY12" fmla="*/ 9086 h 66222"/>
                        <a:gd name="connsiteX13" fmla="*/ 22244 w 44116"/>
                        <a:gd name="connsiteY13" fmla="*/ 605 h 66222"/>
                        <a:gd name="connsiteX14" fmla="*/ 5856 w 44116"/>
                        <a:gd name="connsiteY14" fmla="*/ 9086 h 66222"/>
                        <a:gd name="connsiteX15" fmla="*/ 193 w 44116"/>
                        <a:gd name="connsiteY15" fmla="*/ 33695 h 66222"/>
                        <a:gd name="connsiteX16" fmla="*/ 5856 w 44116"/>
                        <a:gd name="connsiteY16" fmla="*/ 58332 h 66222"/>
                        <a:gd name="connsiteX17" fmla="*/ 22244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244" y="59987"/>
                          </a:moveTo>
                          <a:cubicBezTo>
                            <a:pt x="17803" y="59987"/>
                            <a:pt x="14461" y="57798"/>
                            <a:pt x="12217" y="53421"/>
                          </a:cubicBezTo>
                          <a:cubicBezTo>
                            <a:pt x="9983" y="49053"/>
                            <a:pt x="8866" y="42477"/>
                            <a:pt x="8866" y="33695"/>
                          </a:cubicBezTo>
                          <a:cubicBezTo>
                            <a:pt x="8866" y="24949"/>
                            <a:pt x="9983" y="18388"/>
                            <a:pt x="12217" y="14010"/>
                          </a:cubicBezTo>
                          <a:cubicBezTo>
                            <a:pt x="14461" y="9633"/>
                            <a:pt x="17803" y="7444"/>
                            <a:pt x="22244" y="7444"/>
                          </a:cubicBezTo>
                          <a:cubicBezTo>
                            <a:pt x="26722" y="7444"/>
                            <a:pt x="30078" y="9633"/>
                            <a:pt x="32312" y="14010"/>
                          </a:cubicBezTo>
                          <a:cubicBezTo>
                            <a:pt x="34556" y="18388"/>
                            <a:pt x="35678" y="24949"/>
                            <a:pt x="35678" y="33695"/>
                          </a:cubicBezTo>
                          <a:cubicBezTo>
                            <a:pt x="35678" y="42477"/>
                            <a:pt x="34556" y="49053"/>
                            <a:pt x="32312" y="53421"/>
                          </a:cubicBezTo>
                          <a:cubicBezTo>
                            <a:pt x="30078" y="57798"/>
                            <a:pt x="26722" y="59987"/>
                            <a:pt x="22244" y="59987"/>
                          </a:cubicBezTo>
                          <a:close/>
                          <a:moveTo>
                            <a:pt x="22244" y="66827"/>
                          </a:moveTo>
                          <a:cubicBezTo>
                            <a:pt x="29403" y="66827"/>
                            <a:pt x="34870" y="63995"/>
                            <a:pt x="38646" y="58332"/>
                          </a:cubicBezTo>
                          <a:cubicBezTo>
                            <a:pt x="42421" y="52678"/>
                            <a:pt x="44309" y="44465"/>
                            <a:pt x="44309" y="33695"/>
                          </a:cubicBezTo>
                          <a:cubicBezTo>
                            <a:pt x="44309" y="22952"/>
                            <a:pt x="42421" y="14749"/>
                            <a:pt x="38646" y="9086"/>
                          </a:cubicBezTo>
                          <a:cubicBezTo>
                            <a:pt x="34870" y="3432"/>
                            <a:pt x="29403" y="605"/>
                            <a:pt x="22244" y="605"/>
                          </a:cubicBezTo>
                          <a:cubicBezTo>
                            <a:pt x="15095" y="605"/>
                            <a:pt x="9632" y="3432"/>
                            <a:pt x="5856" y="9086"/>
                          </a:cubicBezTo>
                          <a:cubicBezTo>
                            <a:pt x="2081" y="14749"/>
                            <a:pt x="193" y="22952"/>
                            <a:pt x="193" y="33695"/>
                          </a:cubicBezTo>
                          <a:cubicBezTo>
                            <a:pt x="193" y="44465"/>
                            <a:pt x="2081" y="52678"/>
                            <a:pt x="5856" y="58332"/>
                          </a:cubicBezTo>
                          <a:cubicBezTo>
                            <a:pt x="9632" y="63995"/>
                            <a:pt x="15095" y="66827"/>
                            <a:pt x="22244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DABD07FB-0BB8-40CF-BBDB-AD5B5E4A6BD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507953" y="5855629"/>
                      <a:ext cx="44116" cy="66222"/>
                    </a:xfrm>
                    <a:custGeom>
                      <a:avLst/>
                      <a:gdLst>
                        <a:gd name="connsiteX0" fmla="*/ 22251 w 44116"/>
                        <a:gd name="connsiteY0" fmla="*/ 59987 h 66222"/>
                        <a:gd name="connsiteX1" fmla="*/ 12224 w 44116"/>
                        <a:gd name="connsiteY1" fmla="*/ 53421 h 66222"/>
                        <a:gd name="connsiteX2" fmla="*/ 8872 w 44116"/>
                        <a:gd name="connsiteY2" fmla="*/ 33695 h 66222"/>
                        <a:gd name="connsiteX3" fmla="*/ 12224 w 44116"/>
                        <a:gd name="connsiteY3" fmla="*/ 14010 h 66222"/>
                        <a:gd name="connsiteX4" fmla="*/ 22251 w 44116"/>
                        <a:gd name="connsiteY4" fmla="*/ 7444 h 66222"/>
                        <a:gd name="connsiteX5" fmla="*/ 32319 w 44116"/>
                        <a:gd name="connsiteY5" fmla="*/ 14010 h 66222"/>
                        <a:gd name="connsiteX6" fmla="*/ 35684 w 44116"/>
                        <a:gd name="connsiteY6" fmla="*/ 33695 h 66222"/>
                        <a:gd name="connsiteX7" fmla="*/ 32319 w 44116"/>
                        <a:gd name="connsiteY7" fmla="*/ 53421 h 66222"/>
                        <a:gd name="connsiteX8" fmla="*/ 22251 w 44116"/>
                        <a:gd name="connsiteY8" fmla="*/ 59987 h 66222"/>
                        <a:gd name="connsiteX9" fmla="*/ 22251 w 44116"/>
                        <a:gd name="connsiteY9" fmla="*/ 66827 h 66222"/>
                        <a:gd name="connsiteX10" fmla="*/ 38652 w 44116"/>
                        <a:gd name="connsiteY10" fmla="*/ 58332 h 66222"/>
                        <a:gd name="connsiteX11" fmla="*/ 44316 w 44116"/>
                        <a:gd name="connsiteY11" fmla="*/ 33695 h 66222"/>
                        <a:gd name="connsiteX12" fmla="*/ 38652 w 44116"/>
                        <a:gd name="connsiteY12" fmla="*/ 9086 h 66222"/>
                        <a:gd name="connsiteX13" fmla="*/ 22251 w 44116"/>
                        <a:gd name="connsiteY13" fmla="*/ 605 h 66222"/>
                        <a:gd name="connsiteX14" fmla="*/ 5863 w 44116"/>
                        <a:gd name="connsiteY14" fmla="*/ 9086 h 66222"/>
                        <a:gd name="connsiteX15" fmla="*/ 199 w 44116"/>
                        <a:gd name="connsiteY15" fmla="*/ 33695 h 66222"/>
                        <a:gd name="connsiteX16" fmla="*/ 5863 w 44116"/>
                        <a:gd name="connsiteY16" fmla="*/ 58332 h 66222"/>
                        <a:gd name="connsiteX17" fmla="*/ 22251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251" y="59987"/>
                          </a:moveTo>
                          <a:cubicBezTo>
                            <a:pt x="17809" y="59987"/>
                            <a:pt x="14467" y="57798"/>
                            <a:pt x="12224" y="53421"/>
                          </a:cubicBezTo>
                          <a:cubicBezTo>
                            <a:pt x="9989" y="49053"/>
                            <a:pt x="8872" y="42477"/>
                            <a:pt x="8872" y="33695"/>
                          </a:cubicBezTo>
                          <a:cubicBezTo>
                            <a:pt x="8872" y="24949"/>
                            <a:pt x="9989" y="18388"/>
                            <a:pt x="12224" y="14010"/>
                          </a:cubicBezTo>
                          <a:cubicBezTo>
                            <a:pt x="14467" y="9633"/>
                            <a:pt x="17809" y="7444"/>
                            <a:pt x="22251" y="7444"/>
                          </a:cubicBezTo>
                          <a:cubicBezTo>
                            <a:pt x="26728" y="7444"/>
                            <a:pt x="30085" y="9633"/>
                            <a:pt x="32319" y="14010"/>
                          </a:cubicBezTo>
                          <a:cubicBezTo>
                            <a:pt x="34562" y="18388"/>
                            <a:pt x="35684" y="24949"/>
                            <a:pt x="35684" y="33695"/>
                          </a:cubicBezTo>
                          <a:cubicBezTo>
                            <a:pt x="35684" y="42477"/>
                            <a:pt x="34562" y="49053"/>
                            <a:pt x="32319" y="53421"/>
                          </a:cubicBezTo>
                          <a:cubicBezTo>
                            <a:pt x="30085" y="57798"/>
                            <a:pt x="26728" y="59987"/>
                            <a:pt x="22251" y="59987"/>
                          </a:cubicBezTo>
                          <a:close/>
                          <a:moveTo>
                            <a:pt x="22251" y="66827"/>
                          </a:moveTo>
                          <a:cubicBezTo>
                            <a:pt x="29410" y="66827"/>
                            <a:pt x="34877" y="63995"/>
                            <a:pt x="38652" y="58332"/>
                          </a:cubicBezTo>
                          <a:cubicBezTo>
                            <a:pt x="42428" y="52678"/>
                            <a:pt x="44316" y="44465"/>
                            <a:pt x="44316" y="33695"/>
                          </a:cubicBezTo>
                          <a:cubicBezTo>
                            <a:pt x="44316" y="22952"/>
                            <a:pt x="42428" y="14749"/>
                            <a:pt x="38652" y="9086"/>
                          </a:cubicBezTo>
                          <a:cubicBezTo>
                            <a:pt x="34877" y="3432"/>
                            <a:pt x="29410" y="605"/>
                            <a:pt x="22251" y="605"/>
                          </a:cubicBezTo>
                          <a:cubicBezTo>
                            <a:pt x="15101" y="605"/>
                            <a:pt x="9638" y="3432"/>
                            <a:pt x="5863" y="9086"/>
                          </a:cubicBezTo>
                          <a:cubicBezTo>
                            <a:pt x="2087" y="14749"/>
                            <a:pt x="199" y="22952"/>
                            <a:pt x="199" y="33695"/>
                          </a:cubicBezTo>
                          <a:cubicBezTo>
                            <a:pt x="199" y="44465"/>
                            <a:pt x="2087" y="52678"/>
                            <a:pt x="5863" y="58332"/>
                          </a:cubicBezTo>
                          <a:cubicBezTo>
                            <a:pt x="9638" y="63995"/>
                            <a:pt x="15101" y="66827"/>
                            <a:pt x="22251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Freeform: Shape 38">
                      <a:extLst>
                        <a:ext uri="{FF2B5EF4-FFF2-40B4-BE49-F238E27FC236}">
                          <a16:creationId xmlns:a16="http://schemas.microsoft.com/office/drawing/2014/main" id="{975524BA-F3D4-4BC9-B3C7-9514DAFBD8E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563996" y="5855629"/>
                      <a:ext cx="44075" cy="66222"/>
                    </a:xfrm>
                    <a:custGeom>
                      <a:avLst/>
                      <a:gdLst>
                        <a:gd name="connsiteX0" fmla="*/ 22995 w 44075"/>
                        <a:gd name="connsiteY0" fmla="*/ 37197 h 66222"/>
                        <a:gd name="connsiteX1" fmla="*/ 13776 w 44075"/>
                        <a:gd name="connsiteY1" fmla="*/ 33216 h 66222"/>
                        <a:gd name="connsiteX2" fmla="*/ 10383 w 44075"/>
                        <a:gd name="connsiteY2" fmla="*/ 22327 h 66222"/>
                        <a:gd name="connsiteX3" fmla="*/ 13776 w 44075"/>
                        <a:gd name="connsiteY3" fmla="*/ 11439 h 66222"/>
                        <a:gd name="connsiteX4" fmla="*/ 22995 w 44075"/>
                        <a:gd name="connsiteY4" fmla="*/ 7444 h 66222"/>
                        <a:gd name="connsiteX5" fmla="*/ 32202 w 44075"/>
                        <a:gd name="connsiteY5" fmla="*/ 11439 h 66222"/>
                        <a:gd name="connsiteX6" fmla="*/ 35594 w 44075"/>
                        <a:gd name="connsiteY6" fmla="*/ 22327 h 66222"/>
                        <a:gd name="connsiteX7" fmla="*/ 32202 w 44075"/>
                        <a:gd name="connsiteY7" fmla="*/ 33216 h 66222"/>
                        <a:gd name="connsiteX8" fmla="*/ 22995 w 44075"/>
                        <a:gd name="connsiteY8" fmla="*/ 37197 h 66222"/>
                        <a:gd name="connsiteX9" fmla="*/ 40136 w 44075"/>
                        <a:gd name="connsiteY9" fmla="*/ 64269 h 66222"/>
                        <a:gd name="connsiteX10" fmla="*/ 40136 w 44075"/>
                        <a:gd name="connsiteY10" fmla="*/ 56403 h 66222"/>
                        <a:gd name="connsiteX11" fmla="*/ 33570 w 44075"/>
                        <a:gd name="connsiteY11" fmla="*/ 58742 h 66222"/>
                        <a:gd name="connsiteX12" fmla="*/ 27004 w 44075"/>
                        <a:gd name="connsiteY12" fmla="*/ 59563 h 66222"/>
                        <a:gd name="connsiteX13" fmla="*/ 13940 w 44075"/>
                        <a:gd name="connsiteY13" fmla="*/ 53790 h 66222"/>
                        <a:gd name="connsiteX14" fmla="*/ 8796 w 44075"/>
                        <a:gd name="connsiteY14" fmla="*/ 36349 h 66222"/>
                        <a:gd name="connsiteX15" fmla="*/ 15116 w 44075"/>
                        <a:gd name="connsiteY15" fmla="*/ 42053 h 66222"/>
                        <a:gd name="connsiteX16" fmla="*/ 23502 w 44075"/>
                        <a:gd name="connsiteY16" fmla="*/ 44037 h 66222"/>
                        <a:gd name="connsiteX17" fmla="*/ 38699 w 44075"/>
                        <a:gd name="connsiteY17" fmla="*/ 38196 h 66222"/>
                        <a:gd name="connsiteX18" fmla="*/ 44281 w 44075"/>
                        <a:gd name="connsiteY18" fmla="*/ 22327 h 66222"/>
                        <a:gd name="connsiteX19" fmla="*/ 38467 w 44075"/>
                        <a:gd name="connsiteY19" fmla="*/ 6541 h 66222"/>
                        <a:gd name="connsiteX20" fmla="*/ 22995 w 44075"/>
                        <a:gd name="connsiteY20" fmla="*/ 605 h 66222"/>
                        <a:gd name="connsiteX21" fmla="*/ 6060 w 44075"/>
                        <a:gd name="connsiteY21" fmla="*/ 9086 h 66222"/>
                        <a:gd name="connsiteX22" fmla="*/ 206 w 44075"/>
                        <a:gd name="connsiteY22" fmla="*/ 33695 h 66222"/>
                        <a:gd name="connsiteX23" fmla="*/ 7387 w 44075"/>
                        <a:gd name="connsiteY23" fmla="*/ 57826 h 66222"/>
                        <a:gd name="connsiteX24" fmla="*/ 26662 w 44075"/>
                        <a:gd name="connsiteY24" fmla="*/ 66827 h 66222"/>
                        <a:gd name="connsiteX25" fmla="*/ 33228 w 44075"/>
                        <a:gd name="connsiteY25" fmla="*/ 66184 h 66222"/>
                        <a:gd name="connsiteX26" fmla="*/ 40136 w 44075"/>
                        <a:gd name="connsiteY26" fmla="*/ 64269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4075" h="66222">
                          <a:moveTo>
                            <a:pt x="22995" y="37197"/>
                          </a:moveTo>
                          <a:cubicBezTo>
                            <a:pt x="19120" y="37197"/>
                            <a:pt x="16046" y="35870"/>
                            <a:pt x="13776" y="33216"/>
                          </a:cubicBezTo>
                          <a:cubicBezTo>
                            <a:pt x="11514" y="30572"/>
                            <a:pt x="10383" y="26942"/>
                            <a:pt x="10383" y="22327"/>
                          </a:cubicBezTo>
                          <a:cubicBezTo>
                            <a:pt x="10383" y="17740"/>
                            <a:pt x="11514" y="14111"/>
                            <a:pt x="13776" y="11439"/>
                          </a:cubicBezTo>
                          <a:cubicBezTo>
                            <a:pt x="16046" y="8776"/>
                            <a:pt x="19120" y="7444"/>
                            <a:pt x="22995" y="7444"/>
                          </a:cubicBezTo>
                          <a:cubicBezTo>
                            <a:pt x="26871" y="7444"/>
                            <a:pt x="29940" y="8776"/>
                            <a:pt x="32202" y="11439"/>
                          </a:cubicBezTo>
                          <a:cubicBezTo>
                            <a:pt x="34463" y="14111"/>
                            <a:pt x="35594" y="17740"/>
                            <a:pt x="35594" y="22327"/>
                          </a:cubicBezTo>
                          <a:cubicBezTo>
                            <a:pt x="35594" y="26942"/>
                            <a:pt x="34463" y="30572"/>
                            <a:pt x="32202" y="33216"/>
                          </a:cubicBezTo>
                          <a:cubicBezTo>
                            <a:pt x="29940" y="35870"/>
                            <a:pt x="26871" y="37197"/>
                            <a:pt x="22995" y="37197"/>
                          </a:cubicBezTo>
                          <a:close/>
                          <a:moveTo>
                            <a:pt x="40136" y="64269"/>
                          </a:moveTo>
                          <a:lnTo>
                            <a:pt x="40136" y="56403"/>
                          </a:lnTo>
                          <a:cubicBezTo>
                            <a:pt x="37965" y="57424"/>
                            <a:pt x="35777" y="58204"/>
                            <a:pt x="33570" y="58742"/>
                          </a:cubicBezTo>
                          <a:cubicBezTo>
                            <a:pt x="31363" y="59289"/>
                            <a:pt x="29174" y="59563"/>
                            <a:pt x="27004" y="59563"/>
                          </a:cubicBezTo>
                          <a:cubicBezTo>
                            <a:pt x="21304" y="59563"/>
                            <a:pt x="16949" y="57639"/>
                            <a:pt x="13940" y="53790"/>
                          </a:cubicBezTo>
                          <a:cubicBezTo>
                            <a:pt x="10939" y="49942"/>
                            <a:pt x="9225" y="44128"/>
                            <a:pt x="8796" y="36349"/>
                          </a:cubicBezTo>
                          <a:cubicBezTo>
                            <a:pt x="10474" y="38829"/>
                            <a:pt x="12581" y="40731"/>
                            <a:pt x="15116" y="42053"/>
                          </a:cubicBezTo>
                          <a:cubicBezTo>
                            <a:pt x="17660" y="43376"/>
                            <a:pt x="20456" y="44037"/>
                            <a:pt x="23502" y="44037"/>
                          </a:cubicBezTo>
                          <a:cubicBezTo>
                            <a:pt x="29913" y="44037"/>
                            <a:pt x="34979" y="42090"/>
                            <a:pt x="38699" y="38196"/>
                          </a:cubicBezTo>
                          <a:cubicBezTo>
                            <a:pt x="42420" y="34311"/>
                            <a:pt x="44281" y="29021"/>
                            <a:pt x="44281" y="22327"/>
                          </a:cubicBezTo>
                          <a:cubicBezTo>
                            <a:pt x="44281" y="15770"/>
                            <a:pt x="42343" y="10508"/>
                            <a:pt x="38467" y="6541"/>
                          </a:cubicBezTo>
                          <a:cubicBezTo>
                            <a:pt x="34591" y="2584"/>
                            <a:pt x="29434" y="605"/>
                            <a:pt x="22995" y="605"/>
                          </a:cubicBezTo>
                          <a:cubicBezTo>
                            <a:pt x="15609" y="605"/>
                            <a:pt x="9963" y="3432"/>
                            <a:pt x="6060" y="9086"/>
                          </a:cubicBezTo>
                          <a:cubicBezTo>
                            <a:pt x="2157" y="14749"/>
                            <a:pt x="206" y="22952"/>
                            <a:pt x="206" y="33695"/>
                          </a:cubicBezTo>
                          <a:cubicBezTo>
                            <a:pt x="206" y="43781"/>
                            <a:pt x="2599" y="51825"/>
                            <a:pt x="7387" y="57826"/>
                          </a:cubicBezTo>
                          <a:cubicBezTo>
                            <a:pt x="12175" y="63826"/>
                            <a:pt x="18600" y="66827"/>
                            <a:pt x="26662" y="66827"/>
                          </a:cubicBezTo>
                          <a:cubicBezTo>
                            <a:pt x="28832" y="66827"/>
                            <a:pt x="31021" y="66612"/>
                            <a:pt x="33228" y="66184"/>
                          </a:cubicBezTo>
                          <a:cubicBezTo>
                            <a:pt x="35435" y="65755"/>
                            <a:pt x="37737" y="65117"/>
                            <a:pt x="40136" y="6426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0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7890354" y="5792804"/>
                  <a:ext cx="210397" cy="129047"/>
                  <a:chOff x="7890354" y="5792804"/>
                  <a:chExt cx="210397" cy="129047"/>
                </a:xfrm>
                <a:solidFill>
                  <a:srgbClr val="000000"/>
                </a:solidFill>
              </p:grpSpPr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F7FB94B7-E3AC-4C9F-AB70-38C1681ED6CF}"/>
                      </a:ext>
                    </a:extLst>
                  </p:cNvPr>
                  <p:cNvSpPr/>
                  <p:nvPr/>
                </p:nvSpPr>
                <p:spPr>
                  <a:xfrm>
                    <a:off x="7995344" y="5792804"/>
                    <a:ext cx="8754" cy="30641"/>
                  </a:xfrm>
                  <a:custGeom>
                    <a:avLst/>
                    <a:gdLst>
                      <a:gd name="connsiteX0" fmla="*/ 284 w 8754"/>
                      <a:gd name="connsiteY0" fmla="*/ 630 h 30641"/>
                      <a:gd name="connsiteX1" fmla="*/ 284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284" y="630"/>
                        </a:moveTo>
                        <a:lnTo>
                          <a:pt x="284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7890354" y="5855629"/>
                    <a:ext cx="210397" cy="66222"/>
                    <a:chOff x="7890354" y="5855629"/>
                    <a:chExt cx="210397" cy="66222"/>
                  </a:xfrm>
                  <a:solidFill>
                    <a:srgbClr val="000000"/>
                  </a:solidFill>
                </p:grpSpPr>
                <p:sp>
                  <p:nvSpPr>
                    <p:cNvPr id="43" name="Freeform: Shape 42">
                      <a:extLst>
                        <a:ext uri="{FF2B5EF4-FFF2-40B4-BE49-F238E27FC236}">
                          <a16:creationId xmlns:a16="http://schemas.microsoft.com/office/drawing/2014/main" id="{CFE77EA8-B662-4DF8-A157-82FD2BCE49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90354" y="5855629"/>
                      <a:ext cx="40518" cy="64977"/>
                    </a:xfrm>
                    <a:custGeom>
                      <a:avLst/>
                      <a:gdLst>
                        <a:gd name="connsiteX0" fmla="*/ 10627 w 40518"/>
                        <a:gd name="connsiteY0" fmla="*/ 7868 h 64977"/>
                        <a:gd name="connsiteX1" fmla="*/ 40763 w 40518"/>
                        <a:gd name="connsiteY1" fmla="*/ 7868 h 64977"/>
                        <a:gd name="connsiteX2" fmla="*/ 40763 w 40518"/>
                        <a:gd name="connsiteY2" fmla="*/ 604 h 64977"/>
                        <a:gd name="connsiteX3" fmla="*/ 244 w 40518"/>
                        <a:gd name="connsiteY3" fmla="*/ 604 h 64977"/>
                        <a:gd name="connsiteX4" fmla="*/ 244 w 40518"/>
                        <a:gd name="connsiteY4" fmla="*/ 7868 h 64977"/>
                        <a:gd name="connsiteX5" fmla="*/ 13636 w 40518"/>
                        <a:gd name="connsiteY5" fmla="*/ 21520 h 64977"/>
                        <a:gd name="connsiteX6" fmla="*/ 24306 w 40518"/>
                        <a:gd name="connsiteY6" fmla="*/ 32586 h 64977"/>
                        <a:gd name="connsiteX7" fmla="*/ 30093 w 40518"/>
                        <a:gd name="connsiteY7" fmla="*/ 40466 h 64977"/>
                        <a:gd name="connsiteX8" fmla="*/ 31748 w 40518"/>
                        <a:gd name="connsiteY8" fmla="*/ 46813 h 64977"/>
                        <a:gd name="connsiteX9" fmla="*/ 28178 w 40518"/>
                        <a:gd name="connsiteY9" fmla="*/ 55103 h 64977"/>
                        <a:gd name="connsiteX10" fmla="*/ 18876 w 40518"/>
                        <a:gd name="connsiteY10" fmla="*/ 58317 h 64977"/>
                        <a:gd name="connsiteX11" fmla="*/ 10299 w 40518"/>
                        <a:gd name="connsiteY11" fmla="*/ 56908 h 64977"/>
                        <a:gd name="connsiteX12" fmla="*/ 668 w 40518"/>
                        <a:gd name="connsiteY12" fmla="*/ 52627 h 64977"/>
                        <a:gd name="connsiteX13" fmla="*/ 668 w 40518"/>
                        <a:gd name="connsiteY13" fmla="*/ 61354 h 64977"/>
                        <a:gd name="connsiteX14" fmla="*/ 10408 w 40518"/>
                        <a:gd name="connsiteY14" fmla="*/ 64514 h 64977"/>
                        <a:gd name="connsiteX15" fmla="*/ 18712 w 40518"/>
                        <a:gd name="connsiteY15" fmla="*/ 65581 h 64977"/>
                        <a:gd name="connsiteX16" fmla="*/ 34525 w 40518"/>
                        <a:gd name="connsiteY16" fmla="*/ 60615 h 64977"/>
                        <a:gd name="connsiteX17" fmla="*/ 40421 w 40518"/>
                        <a:gd name="connsiteY17" fmla="*/ 47374 h 64977"/>
                        <a:gd name="connsiteX18" fmla="*/ 38943 w 40518"/>
                        <a:gd name="connsiteY18" fmla="*/ 39905 h 64977"/>
                        <a:gd name="connsiteX19" fmla="*/ 33581 w 40518"/>
                        <a:gd name="connsiteY19" fmla="*/ 31601 h 64977"/>
                        <a:gd name="connsiteX20" fmla="*/ 26782 w 40518"/>
                        <a:gd name="connsiteY20" fmla="*/ 24433 h 64977"/>
                        <a:gd name="connsiteX21" fmla="*/ 10627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627" y="7868"/>
                          </a:moveTo>
                          <a:lnTo>
                            <a:pt x="40763" y="7868"/>
                          </a:lnTo>
                          <a:lnTo>
                            <a:pt x="40763" y="604"/>
                          </a:lnTo>
                          <a:lnTo>
                            <a:pt x="244" y="604"/>
                          </a:lnTo>
                          <a:lnTo>
                            <a:pt x="244" y="7868"/>
                          </a:lnTo>
                          <a:cubicBezTo>
                            <a:pt x="3518" y="11260"/>
                            <a:pt x="7982" y="15811"/>
                            <a:pt x="13636" y="21520"/>
                          </a:cubicBezTo>
                          <a:cubicBezTo>
                            <a:pt x="19300" y="27238"/>
                            <a:pt x="22856" y="30926"/>
                            <a:pt x="24306" y="32586"/>
                          </a:cubicBezTo>
                          <a:cubicBezTo>
                            <a:pt x="27070" y="35687"/>
                            <a:pt x="28998" y="38313"/>
                            <a:pt x="30093" y="40466"/>
                          </a:cubicBezTo>
                          <a:cubicBezTo>
                            <a:pt x="31196" y="42618"/>
                            <a:pt x="31748" y="44734"/>
                            <a:pt x="31748" y="46813"/>
                          </a:cubicBezTo>
                          <a:cubicBezTo>
                            <a:pt x="31748" y="50205"/>
                            <a:pt x="30558" y="52969"/>
                            <a:pt x="28178" y="55103"/>
                          </a:cubicBezTo>
                          <a:cubicBezTo>
                            <a:pt x="25797" y="57246"/>
                            <a:pt x="22697" y="58317"/>
                            <a:pt x="18876" y="58317"/>
                          </a:cubicBezTo>
                          <a:cubicBezTo>
                            <a:pt x="16167" y="58317"/>
                            <a:pt x="13308" y="57848"/>
                            <a:pt x="10299" y="56908"/>
                          </a:cubicBezTo>
                          <a:cubicBezTo>
                            <a:pt x="7298" y="55969"/>
                            <a:pt x="4088" y="54542"/>
                            <a:pt x="668" y="52627"/>
                          </a:cubicBezTo>
                          <a:lnTo>
                            <a:pt x="668" y="61354"/>
                          </a:lnTo>
                          <a:cubicBezTo>
                            <a:pt x="4143" y="62749"/>
                            <a:pt x="7390" y="63803"/>
                            <a:pt x="10408" y="64514"/>
                          </a:cubicBezTo>
                          <a:cubicBezTo>
                            <a:pt x="13436" y="65225"/>
                            <a:pt x="16204" y="65581"/>
                            <a:pt x="18712" y="65581"/>
                          </a:cubicBezTo>
                          <a:cubicBezTo>
                            <a:pt x="25323" y="65581"/>
                            <a:pt x="30594" y="63926"/>
                            <a:pt x="34525" y="60615"/>
                          </a:cubicBezTo>
                          <a:cubicBezTo>
                            <a:pt x="38456" y="57314"/>
                            <a:pt x="40421" y="52900"/>
                            <a:pt x="40421" y="47374"/>
                          </a:cubicBezTo>
                          <a:cubicBezTo>
                            <a:pt x="40421" y="44747"/>
                            <a:pt x="39928" y="42258"/>
                            <a:pt x="38943" y="39905"/>
                          </a:cubicBezTo>
                          <a:cubicBezTo>
                            <a:pt x="37968" y="37561"/>
                            <a:pt x="36180" y="34793"/>
                            <a:pt x="33581" y="31601"/>
                          </a:cubicBezTo>
                          <a:cubicBezTo>
                            <a:pt x="32870" y="30771"/>
                            <a:pt x="30603" y="28382"/>
                            <a:pt x="26782" y="24433"/>
                          </a:cubicBezTo>
                          <a:cubicBezTo>
                            <a:pt x="22970" y="20485"/>
                            <a:pt x="17585" y="14963"/>
                            <a:pt x="10627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Freeform: Shape 43">
                      <a:extLst>
                        <a:ext uri="{FF2B5EF4-FFF2-40B4-BE49-F238E27FC236}">
                          <a16:creationId xmlns:a16="http://schemas.microsoft.com/office/drawing/2014/main" id="{41F3C49B-0B4C-4469-98DD-03A322D12DD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45412" y="5855629"/>
                      <a:ext cx="44116" cy="66222"/>
                    </a:xfrm>
                    <a:custGeom>
                      <a:avLst/>
                      <a:gdLst>
                        <a:gd name="connsiteX0" fmla="*/ 22301 w 44116"/>
                        <a:gd name="connsiteY0" fmla="*/ 59987 h 66222"/>
                        <a:gd name="connsiteX1" fmla="*/ 12274 w 44116"/>
                        <a:gd name="connsiteY1" fmla="*/ 53421 h 66222"/>
                        <a:gd name="connsiteX2" fmla="*/ 8922 w 44116"/>
                        <a:gd name="connsiteY2" fmla="*/ 33695 h 66222"/>
                        <a:gd name="connsiteX3" fmla="*/ 12274 w 44116"/>
                        <a:gd name="connsiteY3" fmla="*/ 14010 h 66222"/>
                        <a:gd name="connsiteX4" fmla="*/ 22301 w 44116"/>
                        <a:gd name="connsiteY4" fmla="*/ 7444 h 66222"/>
                        <a:gd name="connsiteX5" fmla="*/ 32369 w 44116"/>
                        <a:gd name="connsiteY5" fmla="*/ 14010 h 66222"/>
                        <a:gd name="connsiteX6" fmla="*/ 35734 w 44116"/>
                        <a:gd name="connsiteY6" fmla="*/ 33695 h 66222"/>
                        <a:gd name="connsiteX7" fmla="*/ 32369 w 44116"/>
                        <a:gd name="connsiteY7" fmla="*/ 53421 h 66222"/>
                        <a:gd name="connsiteX8" fmla="*/ 22301 w 44116"/>
                        <a:gd name="connsiteY8" fmla="*/ 59987 h 66222"/>
                        <a:gd name="connsiteX9" fmla="*/ 22301 w 44116"/>
                        <a:gd name="connsiteY9" fmla="*/ 66827 h 66222"/>
                        <a:gd name="connsiteX10" fmla="*/ 38702 w 44116"/>
                        <a:gd name="connsiteY10" fmla="*/ 58332 h 66222"/>
                        <a:gd name="connsiteX11" fmla="*/ 44366 w 44116"/>
                        <a:gd name="connsiteY11" fmla="*/ 33695 h 66222"/>
                        <a:gd name="connsiteX12" fmla="*/ 38702 w 44116"/>
                        <a:gd name="connsiteY12" fmla="*/ 9086 h 66222"/>
                        <a:gd name="connsiteX13" fmla="*/ 22301 w 44116"/>
                        <a:gd name="connsiteY13" fmla="*/ 605 h 66222"/>
                        <a:gd name="connsiteX14" fmla="*/ 5913 w 44116"/>
                        <a:gd name="connsiteY14" fmla="*/ 9086 h 66222"/>
                        <a:gd name="connsiteX15" fmla="*/ 249 w 44116"/>
                        <a:gd name="connsiteY15" fmla="*/ 33695 h 66222"/>
                        <a:gd name="connsiteX16" fmla="*/ 5913 w 44116"/>
                        <a:gd name="connsiteY16" fmla="*/ 58332 h 66222"/>
                        <a:gd name="connsiteX17" fmla="*/ 22301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301" y="59987"/>
                          </a:moveTo>
                          <a:cubicBezTo>
                            <a:pt x="17859" y="59987"/>
                            <a:pt x="14517" y="57798"/>
                            <a:pt x="12274" y="53421"/>
                          </a:cubicBezTo>
                          <a:cubicBezTo>
                            <a:pt x="10039" y="49053"/>
                            <a:pt x="8922" y="42477"/>
                            <a:pt x="8922" y="33695"/>
                          </a:cubicBezTo>
                          <a:cubicBezTo>
                            <a:pt x="8922" y="24949"/>
                            <a:pt x="10039" y="18388"/>
                            <a:pt x="12274" y="14010"/>
                          </a:cubicBezTo>
                          <a:cubicBezTo>
                            <a:pt x="14517" y="9633"/>
                            <a:pt x="17859" y="7444"/>
                            <a:pt x="22301" y="7444"/>
                          </a:cubicBezTo>
                          <a:cubicBezTo>
                            <a:pt x="26778" y="7444"/>
                            <a:pt x="30134" y="9633"/>
                            <a:pt x="32369" y="14010"/>
                          </a:cubicBezTo>
                          <a:cubicBezTo>
                            <a:pt x="34612" y="18388"/>
                            <a:pt x="35734" y="24949"/>
                            <a:pt x="35734" y="33695"/>
                          </a:cubicBezTo>
                          <a:cubicBezTo>
                            <a:pt x="35734" y="42477"/>
                            <a:pt x="34612" y="49053"/>
                            <a:pt x="32369" y="53421"/>
                          </a:cubicBezTo>
                          <a:cubicBezTo>
                            <a:pt x="30134" y="57798"/>
                            <a:pt x="26778" y="59987"/>
                            <a:pt x="22301" y="59987"/>
                          </a:cubicBezTo>
                          <a:close/>
                          <a:moveTo>
                            <a:pt x="22301" y="66827"/>
                          </a:moveTo>
                          <a:cubicBezTo>
                            <a:pt x="29460" y="66827"/>
                            <a:pt x="34927" y="63995"/>
                            <a:pt x="38702" y="58332"/>
                          </a:cubicBezTo>
                          <a:cubicBezTo>
                            <a:pt x="42478" y="52678"/>
                            <a:pt x="44366" y="44465"/>
                            <a:pt x="44366" y="33695"/>
                          </a:cubicBezTo>
                          <a:cubicBezTo>
                            <a:pt x="44366" y="22952"/>
                            <a:pt x="42478" y="14749"/>
                            <a:pt x="38702" y="9086"/>
                          </a:cubicBezTo>
                          <a:cubicBezTo>
                            <a:pt x="34927" y="3432"/>
                            <a:pt x="29460" y="605"/>
                            <a:pt x="22301" y="605"/>
                          </a:cubicBezTo>
                          <a:cubicBezTo>
                            <a:pt x="15151" y="605"/>
                            <a:pt x="9688" y="3432"/>
                            <a:pt x="5913" y="9086"/>
                          </a:cubicBezTo>
                          <a:cubicBezTo>
                            <a:pt x="2137" y="14749"/>
                            <a:pt x="249" y="22952"/>
                            <a:pt x="249" y="33695"/>
                          </a:cubicBezTo>
                          <a:cubicBezTo>
                            <a:pt x="249" y="44465"/>
                            <a:pt x="2137" y="52678"/>
                            <a:pt x="5913" y="58332"/>
                          </a:cubicBezTo>
                          <a:cubicBezTo>
                            <a:pt x="9688" y="63995"/>
                            <a:pt x="15151" y="66827"/>
                            <a:pt x="22301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: Shape 44">
                      <a:extLst>
                        <a:ext uri="{FF2B5EF4-FFF2-40B4-BE49-F238E27FC236}">
                          <a16:creationId xmlns:a16="http://schemas.microsoft.com/office/drawing/2014/main" id="{092E1674-84FC-42F0-AB3D-F9F5B8A3AF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01113" y="5855629"/>
                      <a:ext cx="44116" cy="66222"/>
                    </a:xfrm>
                    <a:custGeom>
                      <a:avLst/>
                      <a:gdLst>
                        <a:gd name="connsiteX0" fmla="*/ 22307 w 44116"/>
                        <a:gd name="connsiteY0" fmla="*/ 59987 h 66222"/>
                        <a:gd name="connsiteX1" fmla="*/ 12280 w 44116"/>
                        <a:gd name="connsiteY1" fmla="*/ 53421 h 66222"/>
                        <a:gd name="connsiteX2" fmla="*/ 8929 w 44116"/>
                        <a:gd name="connsiteY2" fmla="*/ 33695 h 66222"/>
                        <a:gd name="connsiteX3" fmla="*/ 12280 w 44116"/>
                        <a:gd name="connsiteY3" fmla="*/ 14010 h 66222"/>
                        <a:gd name="connsiteX4" fmla="*/ 22307 w 44116"/>
                        <a:gd name="connsiteY4" fmla="*/ 7444 h 66222"/>
                        <a:gd name="connsiteX5" fmla="*/ 32375 w 44116"/>
                        <a:gd name="connsiteY5" fmla="*/ 14010 h 66222"/>
                        <a:gd name="connsiteX6" fmla="*/ 35740 w 44116"/>
                        <a:gd name="connsiteY6" fmla="*/ 33695 h 66222"/>
                        <a:gd name="connsiteX7" fmla="*/ 32375 w 44116"/>
                        <a:gd name="connsiteY7" fmla="*/ 53421 h 66222"/>
                        <a:gd name="connsiteX8" fmla="*/ 22307 w 44116"/>
                        <a:gd name="connsiteY8" fmla="*/ 59987 h 66222"/>
                        <a:gd name="connsiteX9" fmla="*/ 22307 w 44116"/>
                        <a:gd name="connsiteY9" fmla="*/ 66827 h 66222"/>
                        <a:gd name="connsiteX10" fmla="*/ 38709 w 44116"/>
                        <a:gd name="connsiteY10" fmla="*/ 58332 h 66222"/>
                        <a:gd name="connsiteX11" fmla="*/ 44372 w 44116"/>
                        <a:gd name="connsiteY11" fmla="*/ 33695 h 66222"/>
                        <a:gd name="connsiteX12" fmla="*/ 38709 w 44116"/>
                        <a:gd name="connsiteY12" fmla="*/ 9086 h 66222"/>
                        <a:gd name="connsiteX13" fmla="*/ 22307 w 44116"/>
                        <a:gd name="connsiteY13" fmla="*/ 605 h 66222"/>
                        <a:gd name="connsiteX14" fmla="*/ 5919 w 44116"/>
                        <a:gd name="connsiteY14" fmla="*/ 9086 h 66222"/>
                        <a:gd name="connsiteX15" fmla="*/ 256 w 44116"/>
                        <a:gd name="connsiteY15" fmla="*/ 33695 h 66222"/>
                        <a:gd name="connsiteX16" fmla="*/ 5919 w 44116"/>
                        <a:gd name="connsiteY16" fmla="*/ 58332 h 66222"/>
                        <a:gd name="connsiteX17" fmla="*/ 22307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307" y="59987"/>
                          </a:moveTo>
                          <a:cubicBezTo>
                            <a:pt x="17866" y="59987"/>
                            <a:pt x="14523" y="57798"/>
                            <a:pt x="12280" y="53421"/>
                          </a:cubicBezTo>
                          <a:cubicBezTo>
                            <a:pt x="10046" y="49053"/>
                            <a:pt x="8929" y="42477"/>
                            <a:pt x="8929" y="33695"/>
                          </a:cubicBezTo>
                          <a:cubicBezTo>
                            <a:pt x="8929" y="24949"/>
                            <a:pt x="10046" y="18388"/>
                            <a:pt x="12280" y="14010"/>
                          </a:cubicBezTo>
                          <a:cubicBezTo>
                            <a:pt x="14523" y="9633"/>
                            <a:pt x="17866" y="7444"/>
                            <a:pt x="22307" y="7444"/>
                          </a:cubicBezTo>
                          <a:cubicBezTo>
                            <a:pt x="26785" y="7444"/>
                            <a:pt x="30141" y="9633"/>
                            <a:pt x="32375" y="14010"/>
                          </a:cubicBezTo>
                          <a:cubicBezTo>
                            <a:pt x="34619" y="18388"/>
                            <a:pt x="35740" y="24949"/>
                            <a:pt x="35740" y="33695"/>
                          </a:cubicBezTo>
                          <a:cubicBezTo>
                            <a:pt x="35740" y="42477"/>
                            <a:pt x="34619" y="49053"/>
                            <a:pt x="32375" y="53421"/>
                          </a:cubicBezTo>
                          <a:cubicBezTo>
                            <a:pt x="30141" y="57798"/>
                            <a:pt x="26785" y="59987"/>
                            <a:pt x="22307" y="59987"/>
                          </a:cubicBezTo>
                          <a:close/>
                          <a:moveTo>
                            <a:pt x="22307" y="66827"/>
                          </a:moveTo>
                          <a:cubicBezTo>
                            <a:pt x="29466" y="66827"/>
                            <a:pt x="34933" y="63995"/>
                            <a:pt x="38709" y="58332"/>
                          </a:cubicBezTo>
                          <a:cubicBezTo>
                            <a:pt x="42484" y="52678"/>
                            <a:pt x="44372" y="44465"/>
                            <a:pt x="44372" y="33695"/>
                          </a:cubicBezTo>
                          <a:cubicBezTo>
                            <a:pt x="44372" y="22952"/>
                            <a:pt x="42484" y="14749"/>
                            <a:pt x="38709" y="9086"/>
                          </a:cubicBezTo>
                          <a:cubicBezTo>
                            <a:pt x="34933" y="3432"/>
                            <a:pt x="29466" y="605"/>
                            <a:pt x="22307" y="605"/>
                          </a:cubicBezTo>
                          <a:cubicBezTo>
                            <a:pt x="15157" y="605"/>
                            <a:pt x="9695" y="3432"/>
                            <a:pt x="5919" y="9086"/>
                          </a:cubicBezTo>
                          <a:cubicBezTo>
                            <a:pt x="2144" y="14749"/>
                            <a:pt x="256" y="22952"/>
                            <a:pt x="256" y="33695"/>
                          </a:cubicBezTo>
                          <a:cubicBezTo>
                            <a:pt x="256" y="44465"/>
                            <a:pt x="2144" y="52678"/>
                            <a:pt x="5919" y="58332"/>
                          </a:cubicBezTo>
                          <a:cubicBezTo>
                            <a:pt x="9695" y="63995"/>
                            <a:pt x="15157" y="66827"/>
                            <a:pt x="22307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356129CD-AC92-46DB-860F-7E6D7683467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56978" y="5855629"/>
                      <a:ext cx="43774" cy="66222"/>
                    </a:xfrm>
                    <a:custGeom>
                      <a:avLst/>
                      <a:gdLst>
                        <a:gd name="connsiteX0" fmla="*/ 22149 w 43774"/>
                        <a:gd name="connsiteY0" fmla="*/ 32163 h 66222"/>
                        <a:gd name="connsiteX1" fmla="*/ 12464 w 43774"/>
                        <a:gd name="connsiteY1" fmla="*/ 28866 h 66222"/>
                        <a:gd name="connsiteX2" fmla="*/ 8949 w 43774"/>
                        <a:gd name="connsiteY2" fmla="*/ 19810 h 66222"/>
                        <a:gd name="connsiteX3" fmla="*/ 12464 w 43774"/>
                        <a:gd name="connsiteY3" fmla="*/ 10741 h 66222"/>
                        <a:gd name="connsiteX4" fmla="*/ 22149 w 43774"/>
                        <a:gd name="connsiteY4" fmla="*/ 7444 h 66222"/>
                        <a:gd name="connsiteX5" fmla="*/ 31848 w 43774"/>
                        <a:gd name="connsiteY5" fmla="*/ 10755 h 66222"/>
                        <a:gd name="connsiteX6" fmla="*/ 35405 w 43774"/>
                        <a:gd name="connsiteY6" fmla="*/ 19810 h 66222"/>
                        <a:gd name="connsiteX7" fmla="*/ 31875 w 43774"/>
                        <a:gd name="connsiteY7" fmla="*/ 28866 h 66222"/>
                        <a:gd name="connsiteX8" fmla="*/ 22149 w 43774"/>
                        <a:gd name="connsiteY8" fmla="*/ 32163 h 66222"/>
                        <a:gd name="connsiteX9" fmla="*/ 13518 w 43774"/>
                        <a:gd name="connsiteY9" fmla="*/ 35829 h 66222"/>
                        <a:gd name="connsiteX10" fmla="*/ 4858 w 43774"/>
                        <a:gd name="connsiteY10" fmla="*/ 41000 h 66222"/>
                        <a:gd name="connsiteX11" fmla="*/ 1767 w 43774"/>
                        <a:gd name="connsiteY11" fmla="*/ 50288 h 66222"/>
                        <a:gd name="connsiteX12" fmla="*/ 7211 w 43774"/>
                        <a:gd name="connsiteY12" fmla="*/ 62381 h 66222"/>
                        <a:gd name="connsiteX13" fmla="*/ 22149 w 43774"/>
                        <a:gd name="connsiteY13" fmla="*/ 66827 h 66222"/>
                        <a:gd name="connsiteX14" fmla="*/ 37115 w 43774"/>
                        <a:gd name="connsiteY14" fmla="*/ 62381 h 66222"/>
                        <a:gd name="connsiteX15" fmla="*/ 42545 w 43774"/>
                        <a:gd name="connsiteY15" fmla="*/ 50288 h 66222"/>
                        <a:gd name="connsiteX16" fmla="*/ 39440 w 43774"/>
                        <a:gd name="connsiteY16" fmla="*/ 41000 h 66222"/>
                        <a:gd name="connsiteX17" fmla="*/ 30836 w 43774"/>
                        <a:gd name="connsiteY17" fmla="*/ 35829 h 66222"/>
                        <a:gd name="connsiteX18" fmla="*/ 40548 w 43774"/>
                        <a:gd name="connsiteY18" fmla="*/ 30138 h 66222"/>
                        <a:gd name="connsiteX19" fmla="*/ 44036 w 43774"/>
                        <a:gd name="connsiteY19" fmla="*/ 19810 h 66222"/>
                        <a:gd name="connsiteX20" fmla="*/ 38373 w 43774"/>
                        <a:gd name="connsiteY20" fmla="*/ 5557 h 66222"/>
                        <a:gd name="connsiteX21" fmla="*/ 22149 w 43774"/>
                        <a:gd name="connsiteY21" fmla="*/ 605 h 66222"/>
                        <a:gd name="connsiteX22" fmla="*/ 5925 w 43774"/>
                        <a:gd name="connsiteY22" fmla="*/ 5557 h 66222"/>
                        <a:gd name="connsiteX23" fmla="*/ 262 w 43774"/>
                        <a:gd name="connsiteY23" fmla="*/ 19810 h 66222"/>
                        <a:gd name="connsiteX24" fmla="*/ 3764 w 43774"/>
                        <a:gd name="connsiteY24" fmla="*/ 30138 h 66222"/>
                        <a:gd name="connsiteX25" fmla="*/ 13518 w 43774"/>
                        <a:gd name="connsiteY25" fmla="*/ 35829 h 66222"/>
                        <a:gd name="connsiteX26" fmla="*/ 10358 w 43774"/>
                        <a:gd name="connsiteY26" fmla="*/ 49467 h 66222"/>
                        <a:gd name="connsiteX27" fmla="*/ 13449 w 43774"/>
                        <a:gd name="connsiteY27" fmla="*/ 41739 h 66222"/>
                        <a:gd name="connsiteX28" fmla="*/ 22149 w 43774"/>
                        <a:gd name="connsiteY28" fmla="*/ 38962 h 66222"/>
                        <a:gd name="connsiteX29" fmla="*/ 30849 w 43774"/>
                        <a:gd name="connsiteY29" fmla="*/ 41739 h 66222"/>
                        <a:gd name="connsiteX30" fmla="*/ 33996 w 43774"/>
                        <a:gd name="connsiteY30" fmla="*/ 49467 h 66222"/>
                        <a:gd name="connsiteX31" fmla="*/ 30849 w 43774"/>
                        <a:gd name="connsiteY31" fmla="*/ 57210 h 66222"/>
                        <a:gd name="connsiteX32" fmla="*/ 22149 w 43774"/>
                        <a:gd name="connsiteY32" fmla="*/ 59987 h 66222"/>
                        <a:gd name="connsiteX33" fmla="*/ 13449 w 43774"/>
                        <a:gd name="connsiteY33" fmla="*/ 57210 h 66222"/>
                        <a:gd name="connsiteX34" fmla="*/ 10358 w 43774"/>
                        <a:gd name="connsiteY34" fmla="*/ 4946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43774" h="66222">
                          <a:moveTo>
                            <a:pt x="22149" y="32163"/>
                          </a:moveTo>
                          <a:cubicBezTo>
                            <a:pt x="18045" y="32163"/>
                            <a:pt x="14817" y="31064"/>
                            <a:pt x="12464" y="28866"/>
                          </a:cubicBezTo>
                          <a:cubicBezTo>
                            <a:pt x="10121" y="26668"/>
                            <a:pt x="8949" y="23650"/>
                            <a:pt x="8949" y="19810"/>
                          </a:cubicBezTo>
                          <a:cubicBezTo>
                            <a:pt x="8949" y="15962"/>
                            <a:pt x="10121" y="12939"/>
                            <a:pt x="12464" y="10741"/>
                          </a:cubicBezTo>
                          <a:cubicBezTo>
                            <a:pt x="14817" y="8543"/>
                            <a:pt x="18045" y="7444"/>
                            <a:pt x="22149" y="7444"/>
                          </a:cubicBezTo>
                          <a:cubicBezTo>
                            <a:pt x="26253" y="7444"/>
                            <a:pt x="29486" y="8548"/>
                            <a:pt x="31848" y="10755"/>
                          </a:cubicBezTo>
                          <a:cubicBezTo>
                            <a:pt x="34219" y="12971"/>
                            <a:pt x="35405" y="15989"/>
                            <a:pt x="35405" y="19810"/>
                          </a:cubicBezTo>
                          <a:cubicBezTo>
                            <a:pt x="35405" y="23650"/>
                            <a:pt x="34228" y="26668"/>
                            <a:pt x="31875" y="28866"/>
                          </a:cubicBezTo>
                          <a:cubicBezTo>
                            <a:pt x="29532" y="31064"/>
                            <a:pt x="26290" y="32163"/>
                            <a:pt x="22149" y="32163"/>
                          </a:cubicBezTo>
                          <a:close/>
                          <a:moveTo>
                            <a:pt x="13518" y="35829"/>
                          </a:moveTo>
                          <a:cubicBezTo>
                            <a:pt x="9815" y="36741"/>
                            <a:pt x="6929" y="38465"/>
                            <a:pt x="4858" y="41000"/>
                          </a:cubicBezTo>
                          <a:cubicBezTo>
                            <a:pt x="2797" y="43544"/>
                            <a:pt x="1767" y="46640"/>
                            <a:pt x="1767" y="50288"/>
                          </a:cubicBezTo>
                          <a:cubicBezTo>
                            <a:pt x="1767" y="55386"/>
                            <a:pt x="3582" y="59417"/>
                            <a:pt x="7211" y="62381"/>
                          </a:cubicBezTo>
                          <a:cubicBezTo>
                            <a:pt x="10850" y="65345"/>
                            <a:pt x="15829" y="66827"/>
                            <a:pt x="22149" y="66827"/>
                          </a:cubicBezTo>
                          <a:cubicBezTo>
                            <a:pt x="28506" y="66827"/>
                            <a:pt x="33494" y="65345"/>
                            <a:pt x="37115" y="62381"/>
                          </a:cubicBezTo>
                          <a:cubicBezTo>
                            <a:pt x="40735" y="59417"/>
                            <a:pt x="42545" y="55386"/>
                            <a:pt x="42545" y="50288"/>
                          </a:cubicBezTo>
                          <a:cubicBezTo>
                            <a:pt x="42545" y="46640"/>
                            <a:pt x="41510" y="43544"/>
                            <a:pt x="39440" y="41000"/>
                          </a:cubicBezTo>
                          <a:cubicBezTo>
                            <a:pt x="37379" y="38465"/>
                            <a:pt x="34511" y="36741"/>
                            <a:pt x="30836" y="35829"/>
                          </a:cubicBezTo>
                          <a:cubicBezTo>
                            <a:pt x="34994" y="34862"/>
                            <a:pt x="38232" y="32966"/>
                            <a:pt x="40548" y="30138"/>
                          </a:cubicBezTo>
                          <a:cubicBezTo>
                            <a:pt x="42874" y="27321"/>
                            <a:pt x="44036" y="23878"/>
                            <a:pt x="44036" y="19810"/>
                          </a:cubicBezTo>
                          <a:cubicBezTo>
                            <a:pt x="44036" y="13618"/>
                            <a:pt x="42149" y="8867"/>
                            <a:pt x="38373" y="5557"/>
                          </a:cubicBezTo>
                          <a:cubicBezTo>
                            <a:pt x="34598" y="2255"/>
                            <a:pt x="29190" y="605"/>
                            <a:pt x="22149" y="605"/>
                          </a:cubicBezTo>
                          <a:cubicBezTo>
                            <a:pt x="15118" y="605"/>
                            <a:pt x="9710" y="2255"/>
                            <a:pt x="5925" y="5557"/>
                          </a:cubicBezTo>
                          <a:cubicBezTo>
                            <a:pt x="2150" y="8867"/>
                            <a:pt x="262" y="13618"/>
                            <a:pt x="262" y="19810"/>
                          </a:cubicBezTo>
                          <a:cubicBezTo>
                            <a:pt x="262" y="23878"/>
                            <a:pt x="1429" y="27321"/>
                            <a:pt x="3764" y="30138"/>
                          </a:cubicBezTo>
                          <a:cubicBezTo>
                            <a:pt x="6108" y="32966"/>
                            <a:pt x="9359" y="34862"/>
                            <a:pt x="13518" y="35829"/>
                          </a:cubicBezTo>
                          <a:close/>
                          <a:moveTo>
                            <a:pt x="10358" y="49467"/>
                          </a:moveTo>
                          <a:cubicBezTo>
                            <a:pt x="10358" y="46166"/>
                            <a:pt x="11388" y="43590"/>
                            <a:pt x="13449" y="41739"/>
                          </a:cubicBezTo>
                          <a:cubicBezTo>
                            <a:pt x="15519" y="39887"/>
                            <a:pt x="18419" y="38962"/>
                            <a:pt x="22149" y="38962"/>
                          </a:cubicBezTo>
                          <a:cubicBezTo>
                            <a:pt x="25861" y="38962"/>
                            <a:pt x="28761" y="39887"/>
                            <a:pt x="30849" y="41739"/>
                          </a:cubicBezTo>
                          <a:cubicBezTo>
                            <a:pt x="32947" y="43590"/>
                            <a:pt x="33996" y="46166"/>
                            <a:pt x="33996" y="49467"/>
                          </a:cubicBezTo>
                          <a:cubicBezTo>
                            <a:pt x="33996" y="52778"/>
                            <a:pt x="32947" y="55359"/>
                            <a:pt x="30849" y="57210"/>
                          </a:cubicBezTo>
                          <a:cubicBezTo>
                            <a:pt x="28761" y="59061"/>
                            <a:pt x="25861" y="59987"/>
                            <a:pt x="22149" y="59987"/>
                          </a:cubicBezTo>
                          <a:cubicBezTo>
                            <a:pt x="18419" y="59987"/>
                            <a:pt x="15519" y="59061"/>
                            <a:pt x="13449" y="57210"/>
                          </a:cubicBezTo>
                          <a:cubicBezTo>
                            <a:pt x="11388" y="55359"/>
                            <a:pt x="10358" y="52778"/>
                            <a:pt x="10358" y="4946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7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8384179" y="5792804"/>
                  <a:ext cx="210575" cy="129047"/>
                  <a:chOff x="8384179" y="5792804"/>
                  <a:chExt cx="210575" cy="129047"/>
                </a:xfrm>
                <a:solidFill>
                  <a:srgbClr val="000000"/>
                </a:solidFill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C272F4BC-6314-408B-A4CE-CB18448696E8}"/>
                      </a:ext>
                    </a:extLst>
                  </p:cNvPr>
                  <p:cNvSpPr/>
                  <p:nvPr/>
                </p:nvSpPr>
                <p:spPr>
                  <a:xfrm>
                    <a:off x="8489169" y="5792804"/>
                    <a:ext cx="8754" cy="30641"/>
                  </a:xfrm>
                  <a:custGeom>
                    <a:avLst/>
                    <a:gdLst>
                      <a:gd name="connsiteX0" fmla="*/ 341 w 8754"/>
                      <a:gd name="connsiteY0" fmla="*/ 630 h 30641"/>
                      <a:gd name="connsiteX1" fmla="*/ 341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341" y="630"/>
                        </a:moveTo>
                        <a:lnTo>
                          <a:pt x="341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8384179" y="5855629"/>
                    <a:ext cx="210575" cy="66222"/>
                    <a:chOff x="8384179" y="5855629"/>
                    <a:chExt cx="210575" cy="66222"/>
                  </a:xfrm>
                  <a:solidFill>
                    <a:srgbClr val="000000"/>
                  </a:solidFill>
                </p:grpSpPr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6CCCB3A8-4549-45EB-A95E-A40EE42D0B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84179" y="5855629"/>
                      <a:ext cx="40518" cy="64977"/>
                    </a:xfrm>
                    <a:custGeom>
                      <a:avLst/>
                      <a:gdLst>
                        <a:gd name="connsiteX0" fmla="*/ 10683 w 40518"/>
                        <a:gd name="connsiteY0" fmla="*/ 7868 h 64977"/>
                        <a:gd name="connsiteX1" fmla="*/ 40819 w 40518"/>
                        <a:gd name="connsiteY1" fmla="*/ 7868 h 64977"/>
                        <a:gd name="connsiteX2" fmla="*/ 40819 w 40518"/>
                        <a:gd name="connsiteY2" fmla="*/ 604 h 64977"/>
                        <a:gd name="connsiteX3" fmla="*/ 301 w 40518"/>
                        <a:gd name="connsiteY3" fmla="*/ 604 h 64977"/>
                        <a:gd name="connsiteX4" fmla="*/ 301 w 40518"/>
                        <a:gd name="connsiteY4" fmla="*/ 7868 h 64977"/>
                        <a:gd name="connsiteX5" fmla="*/ 13693 w 40518"/>
                        <a:gd name="connsiteY5" fmla="*/ 21520 h 64977"/>
                        <a:gd name="connsiteX6" fmla="*/ 24363 w 40518"/>
                        <a:gd name="connsiteY6" fmla="*/ 32586 h 64977"/>
                        <a:gd name="connsiteX7" fmla="*/ 30149 w 40518"/>
                        <a:gd name="connsiteY7" fmla="*/ 40466 h 64977"/>
                        <a:gd name="connsiteX8" fmla="*/ 31804 w 40518"/>
                        <a:gd name="connsiteY8" fmla="*/ 46813 h 64977"/>
                        <a:gd name="connsiteX9" fmla="*/ 28234 w 40518"/>
                        <a:gd name="connsiteY9" fmla="*/ 55103 h 64977"/>
                        <a:gd name="connsiteX10" fmla="*/ 18932 w 40518"/>
                        <a:gd name="connsiteY10" fmla="*/ 58317 h 64977"/>
                        <a:gd name="connsiteX11" fmla="*/ 10355 w 40518"/>
                        <a:gd name="connsiteY11" fmla="*/ 56908 h 64977"/>
                        <a:gd name="connsiteX12" fmla="*/ 725 w 40518"/>
                        <a:gd name="connsiteY12" fmla="*/ 52627 h 64977"/>
                        <a:gd name="connsiteX13" fmla="*/ 725 w 40518"/>
                        <a:gd name="connsiteY13" fmla="*/ 61354 h 64977"/>
                        <a:gd name="connsiteX14" fmla="*/ 10465 w 40518"/>
                        <a:gd name="connsiteY14" fmla="*/ 64514 h 64977"/>
                        <a:gd name="connsiteX15" fmla="*/ 18768 w 40518"/>
                        <a:gd name="connsiteY15" fmla="*/ 65581 h 64977"/>
                        <a:gd name="connsiteX16" fmla="*/ 34581 w 40518"/>
                        <a:gd name="connsiteY16" fmla="*/ 60615 h 64977"/>
                        <a:gd name="connsiteX17" fmla="*/ 40477 w 40518"/>
                        <a:gd name="connsiteY17" fmla="*/ 47374 h 64977"/>
                        <a:gd name="connsiteX18" fmla="*/ 39000 w 40518"/>
                        <a:gd name="connsiteY18" fmla="*/ 39905 h 64977"/>
                        <a:gd name="connsiteX19" fmla="*/ 33637 w 40518"/>
                        <a:gd name="connsiteY19" fmla="*/ 31601 h 64977"/>
                        <a:gd name="connsiteX20" fmla="*/ 26839 w 40518"/>
                        <a:gd name="connsiteY20" fmla="*/ 24433 h 64977"/>
                        <a:gd name="connsiteX21" fmla="*/ 10683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683" y="7868"/>
                          </a:moveTo>
                          <a:lnTo>
                            <a:pt x="40819" y="7868"/>
                          </a:lnTo>
                          <a:lnTo>
                            <a:pt x="40819" y="604"/>
                          </a:lnTo>
                          <a:lnTo>
                            <a:pt x="301" y="604"/>
                          </a:lnTo>
                          <a:lnTo>
                            <a:pt x="301" y="7868"/>
                          </a:lnTo>
                          <a:cubicBezTo>
                            <a:pt x="3575" y="11260"/>
                            <a:pt x="8039" y="15811"/>
                            <a:pt x="13693" y="21520"/>
                          </a:cubicBezTo>
                          <a:cubicBezTo>
                            <a:pt x="19356" y="27238"/>
                            <a:pt x="22913" y="30926"/>
                            <a:pt x="24363" y="32586"/>
                          </a:cubicBezTo>
                          <a:cubicBezTo>
                            <a:pt x="27126" y="35687"/>
                            <a:pt x="29055" y="38313"/>
                            <a:pt x="30149" y="40466"/>
                          </a:cubicBezTo>
                          <a:cubicBezTo>
                            <a:pt x="31253" y="42618"/>
                            <a:pt x="31804" y="44734"/>
                            <a:pt x="31804" y="46813"/>
                          </a:cubicBezTo>
                          <a:cubicBezTo>
                            <a:pt x="31804" y="50205"/>
                            <a:pt x="30614" y="52969"/>
                            <a:pt x="28234" y="55103"/>
                          </a:cubicBezTo>
                          <a:cubicBezTo>
                            <a:pt x="25854" y="57246"/>
                            <a:pt x="22753" y="58317"/>
                            <a:pt x="18932" y="58317"/>
                          </a:cubicBezTo>
                          <a:cubicBezTo>
                            <a:pt x="16224" y="58317"/>
                            <a:pt x="13365" y="57848"/>
                            <a:pt x="10355" y="56908"/>
                          </a:cubicBezTo>
                          <a:cubicBezTo>
                            <a:pt x="7355" y="55969"/>
                            <a:pt x="4145" y="54542"/>
                            <a:pt x="725" y="52627"/>
                          </a:cubicBezTo>
                          <a:lnTo>
                            <a:pt x="725" y="61354"/>
                          </a:lnTo>
                          <a:cubicBezTo>
                            <a:pt x="4199" y="62749"/>
                            <a:pt x="7446" y="63803"/>
                            <a:pt x="10465" y="64514"/>
                          </a:cubicBezTo>
                          <a:cubicBezTo>
                            <a:pt x="13492" y="65225"/>
                            <a:pt x="16260" y="65581"/>
                            <a:pt x="18768" y="65581"/>
                          </a:cubicBezTo>
                          <a:cubicBezTo>
                            <a:pt x="25380" y="65581"/>
                            <a:pt x="30651" y="63926"/>
                            <a:pt x="34581" y="60615"/>
                          </a:cubicBezTo>
                          <a:cubicBezTo>
                            <a:pt x="38512" y="57314"/>
                            <a:pt x="40477" y="52900"/>
                            <a:pt x="40477" y="47374"/>
                          </a:cubicBezTo>
                          <a:cubicBezTo>
                            <a:pt x="40477" y="44747"/>
                            <a:pt x="39985" y="42258"/>
                            <a:pt x="39000" y="39905"/>
                          </a:cubicBezTo>
                          <a:cubicBezTo>
                            <a:pt x="38024" y="37561"/>
                            <a:pt x="36237" y="34793"/>
                            <a:pt x="33637" y="31601"/>
                          </a:cubicBezTo>
                          <a:cubicBezTo>
                            <a:pt x="32926" y="30771"/>
                            <a:pt x="30660" y="28382"/>
                            <a:pt x="26839" y="24433"/>
                          </a:cubicBezTo>
                          <a:cubicBezTo>
                            <a:pt x="23027" y="20485"/>
                            <a:pt x="17642" y="14963"/>
                            <a:pt x="10683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7CEBE8C4-22C0-4A49-89D3-AD1CE56990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439237" y="5855629"/>
                      <a:ext cx="44116" cy="66222"/>
                    </a:xfrm>
                    <a:custGeom>
                      <a:avLst/>
                      <a:gdLst>
                        <a:gd name="connsiteX0" fmla="*/ 22357 w 44116"/>
                        <a:gd name="connsiteY0" fmla="*/ 59987 h 66222"/>
                        <a:gd name="connsiteX1" fmla="*/ 12330 w 44116"/>
                        <a:gd name="connsiteY1" fmla="*/ 53421 h 66222"/>
                        <a:gd name="connsiteX2" fmla="*/ 8979 w 44116"/>
                        <a:gd name="connsiteY2" fmla="*/ 33695 h 66222"/>
                        <a:gd name="connsiteX3" fmla="*/ 12330 w 44116"/>
                        <a:gd name="connsiteY3" fmla="*/ 14010 h 66222"/>
                        <a:gd name="connsiteX4" fmla="*/ 22357 w 44116"/>
                        <a:gd name="connsiteY4" fmla="*/ 7444 h 66222"/>
                        <a:gd name="connsiteX5" fmla="*/ 32425 w 44116"/>
                        <a:gd name="connsiteY5" fmla="*/ 14010 h 66222"/>
                        <a:gd name="connsiteX6" fmla="*/ 35790 w 44116"/>
                        <a:gd name="connsiteY6" fmla="*/ 33695 h 66222"/>
                        <a:gd name="connsiteX7" fmla="*/ 32425 w 44116"/>
                        <a:gd name="connsiteY7" fmla="*/ 53421 h 66222"/>
                        <a:gd name="connsiteX8" fmla="*/ 22357 w 44116"/>
                        <a:gd name="connsiteY8" fmla="*/ 59987 h 66222"/>
                        <a:gd name="connsiteX9" fmla="*/ 22357 w 44116"/>
                        <a:gd name="connsiteY9" fmla="*/ 66827 h 66222"/>
                        <a:gd name="connsiteX10" fmla="*/ 38759 w 44116"/>
                        <a:gd name="connsiteY10" fmla="*/ 58332 h 66222"/>
                        <a:gd name="connsiteX11" fmla="*/ 44422 w 44116"/>
                        <a:gd name="connsiteY11" fmla="*/ 33695 h 66222"/>
                        <a:gd name="connsiteX12" fmla="*/ 38759 w 44116"/>
                        <a:gd name="connsiteY12" fmla="*/ 9086 h 66222"/>
                        <a:gd name="connsiteX13" fmla="*/ 22357 w 44116"/>
                        <a:gd name="connsiteY13" fmla="*/ 605 h 66222"/>
                        <a:gd name="connsiteX14" fmla="*/ 5969 w 44116"/>
                        <a:gd name="connsiteY14" fmla="*/ 9086 h 66222"/>
                        <a:gd name="connsiteX15" fmla="*/ 306 w 44116"/>
                        <a:gd name="connsiteY15" fmla="*/ 33695 h 66222"/>
                        <a:gd name="connsiteX16" fmla="*/ 5969 w 44116"/>
                        <a:gd name="connsiteY16" fmla="*/ 58332 h 66222"/>
                        <a:gd name="connsiteX17" fmla="*/ 22357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357" y="59987"/>
                          </a:moveTo>
                          <a:cubicBezTo>
                            <a:pt x="17916" y="59987"/>
                            <a:pt x="14573" y="57798"/>
                            <a:pt x="12330" y="53421"/>
                          </a:cubicBezTo>
                          <a:cubicBezTo>
                            <a:pt x="10096" y="49053"/>
                            <a:pt x="8979" y="42477"/>
                            <a:pt x="8979" y="33695"/>
                          </a:cubicBezTo>
                          <a:cubicBezTo>
                            <a:pt x="8979" y="24949"/>
                            <a:pt x="10096" y="18388"/>
                            <a:pt x="12330" y="14010"/>
                          </a:cubicBezTo>
                          <a:cubicBezTo>
                            <a:pt x="14573" y="9633"/>
                            <a:pt x="17916" y="7444"/>
                            <a:pt x="22357" y="7444"/>
                          </a:cubicBezTo>
                          <a:cubicBezTo>
                            <a:pt x="26835" y="7444"/>
                            <a:pt x="30191" y="9633"/>
                            <a:pt x="32425" y="14010"/>
                          </a:cubicBezTo>
                          <a:cubicBezTo>
                            <a:pt x="34669" y="18388"/>
                            <a:pt x="35790" y="24949"/>
                            <a:pt x="35790" y="33695"/>
                          </a:cubicBezTo>
                          <a:cubicBezTo>
                            <a:pt x="35790" y="42477"/>
                            <a:pt x="34669" y="49053"/>
                            <a:pt x="32425" y="53421"/>
                          </a:cubicBezTo>
                          <a:cubicBezTo>
                            <a:pt x="30191" y="57798"/>
                            <a:pt x="26835" y="59987"/>
                            <a:pt x="22357" y="59987"/>
                          </a:cubicBezTo>
                          <a:close/>
                          <a:moveTo>
                            <a:pt x="22357" y="66827"/>
                          </a:moveTo>
                          <a:cubicBezTo>
                            <a:pt x="29516" y="66827"/>
                            <a:pt x="34983" y="63995"/>
                            <a:pt x="38759" y="58332"/>
                          </a:cubicBezTo>
                          <a:cubicBezTo>
                            <a:pt x="42534" y="52678"/>
                            <a:pt x="44422" y="44465"/>
                            <a:pt x="44422" y="33695"/>
                          </a:cubicBezTo>
                          <a:cubicBezTo>
                            <a:pt x="44422" y="22952"/>
                            <a:pt x="42534" y="14749"/>
                            <a:pt x="38759" y="9086"/>
                          </a:cubicBezTo>
                          <a:cubicBezTo>
                            <a:pt x="34983" y="3432"/>
                            <a:pt x="29516" y="605"/>
                            <a:pt x="22357" y="605"/>
                          </a:cubicBezTo>
                          <a:cubicBezTo>
                            <a:pt x="15207" y="605"/>
                            <a:pt x="9745" y="3432"/>
                            <a:pt x="5969" y="9086"/>
                          </a:cubicBezTo>
                          <a:cubicBezTo>
                            <a:pt x="2194" y="14749"/>
                            <a:pt x="306" y="22952"/>
                            <a:pt x="306" y="33695"/>
                          </a:cubicBezTo>
                          <a:cubicBezTo>
                            <a:pt x="306" y="44465"/>
                            <a:pt x="2194" y="52678"/>
                            <a:pt x="5969" y="58332"/>
                          </a:cubicBezTo>
                          <a:cubicBezTo>
                            <a:pt x="9745" y="63995"/>
                            <a:pt x="15207" y="66827"/>
                            <a:pt x="22357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Freeform: Shape 51">
                      <a:extLst>
                        <a:ext uri="{FF2B5EF4-FFF2-40B4-BE49-F238E27FC236}">
                          <a16:creationId xmlns:a16="http://schemas.microsoft.com/office/drawing/2014/main" id="{9D68554D-CA26-4939-8D1C-D8AA0734232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498782" y="5856779"/>
                      <a:ext cx="38001" cy="63828"/>
                    </a:xfrm>
                    <a:custGeom>
                      <a:avLst/>
                      <a:gdLst>
                        <a:gd name="connsiteX0" fmla="*/ 1556 w 38001"/>
                        <a:gd name="connsiteY0" fmla="*/ 7868 h 63828"/>
                        <a:gd name="connsiteX1" fmla="*/ 15660 w 38001"/>
                        <a:gd name="connsiteY1" fmla="*/ 7868 h 63828"/>
                        <a:gd name="connsiteX2" fmla="*/ 15660 w 38001"/>
                        <a:gd name="connsiteY2" fmla="*/ 56567 h 63828"/>
                        <a:gd name="connsiteX3" fmla="*/ 311 w 38001"/>
                        <a:gd name="connsiteY3" fmla="*/ 53489 h 63828"/>
                        <a:gd name="connsiteX4" fmla="*/ 311 w 38001"/>
                        <a:gd name="connsiteY4" fmla="*/ 61355 h 63828"/>
                        <a:gd name="connsiteX5" fmla="*/ 15578 w 38001"/>
                        <a:gd name="connsiteY5" fmla="*/ 64433 h 63828"/>
                        <a:gd name="connsiteX6" fmla="*/ 24209 w 38001"/>
                        <a:gd name="connsiteY6" fmla="*/ 64433 h 63828"/>
                        <a:gd name="connsiteX7" fmla="*/ 24209 w 38001"/>
                        <a:gd name="connsiteY7" fmla="*/ 7868 h 63828"/>
                        <a:gd name="connsiteX8" fmla="*/ 38313 w 38001"/>
                        <a:gd name="connsiteY8" fmla="*/ 7868 h 63828"/>
                        <a:gd name="connsiteX9" fmla="*/ 38313 w 38001"/>
                        <a:gd name="connsiteY9" fmla="*/ 604 h 63828"/>
                        <a:gd name="connsiteX10" fmla="*/ 1556 w 38001"/>
                        <a:gd name="connsiteY10" fmla="*/ 604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001" h="63828">
                          <a:moveTo>
                            <a:pt x="1556" y="7868"/>
                          </a:moveTo>
                          <a:lnTo>
                            <a:pt x="15660" y="7868"/>
                          </a:lnTo>
                          <a:lnTo>
                            <a:pt x="15660" y="56567"/>
                          </a:lnTo>
                          <a:lnTo>
                            <a:pt x="311" y="53489"/>
                          </a:lnTo>
                          <a:lnTo>
                            <a:pt x="311" y="61355"/>
                          </a:lnTo>
                          <a:lnTo>
                            <a:pt x="15578" y="64433"/>
                          </a:lnTo>
                          <a:lnTo>
                            <a:pt x="24209" y="64433"/>
                          </a:lnTo>
                          <a:lnTo>
                            <a:pt x="24209" y="7868"/>
                          </a:lnTo>
                          <a:lnTo>
                            <a:pt x="38313" y="7868"/>
                          </a:lnTo>
                          <a:lnTo>
                            <a:pt x="38313" y="604"/>
                          </a:lnTo>
                          <a:lnTo>
                            <a:pt x="1556" y="6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Freeform: Shape 52">
                      <a:extLst>
                        <a:ext uri="{FF2B5EF4-FFF2-40B4-BE49-F238E27FC236}">
                          <a16:creationId xmlns:a16="http://schemas.microsoft.com/office/drawing/2014/main" id="{AA292C26-6647-483E-A0B1-B8E2ACC0A7C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550639" y="5855629"/>
                      <a:ext cx="44116" cy="66222"/>
                    </a:xfrm>
                    <a:custGeom>
                      <a:avLst/>
                      <a:gdLst>
                        <a:gd name="connsiteX0" fmla="*/ 22370 w 44116"/>
                        <a:gd name="connsiteY0" fmla="*/ 59987 h 66222"/>
                        <a:gd name="connsiteX1" fmla="*/ 12343 w 44116"/>
                        <a:gd name="connsiteY1" fmla="*/ 53421 h 66222"/>
                        <a:gd name="connsiteX2" fmla="*/ 8991 w 44116"/>
                        <a:gd name="connsiteY2" fmla="*/ 33695 h 66222"/>
                        <a:gd name="connsiteX3" fmla="*/ 12343 w 44116"/>
                        <a:gd name="connsiteY3" fmla="*/ 14010 h 66222"/>
                        <a:gd name="connsiteX4" fmla="*/ 22370 w 44116"/>
                        <a:gd name="connsiteY4" fmla="*/ 7444 h 66222"/>
                        <a:gd name="connsiteX5" fmla="*/ 32438 w 44116"/>
                        <a:gd name="connsiteY5" fmla="*/ 14010 h 66222"/>
                        <a:gd name="connsiteX6" fmla="*/ 35803 w 44116"/>
                        <a:gd name="connsiteY6" fmla="*/ 33695 h 66222"/>
                        <a:gd name="connsiteX7" fmla="*/ 32438 w 44116"/>
                        <a:gd name="connsiteY7" fmla="*/ 53421 h 66222"/>
                        <a:gd name="connsiteX8" fmla="*/ 22370 w 44116"/>
                        <a:gd name="connsiteY8" fmla="*/ 59987 h 66222"/>
                        <a:gd name="connsiteX9" fmla="*/ 22370 w 44116"/>
                        <a:gd name="connsiteY9" fmla="*/ 66827 h 66222"/>
                        <a:gd name="connsiteX10" fmla="*/ 38771 w 44116"/>
                        <a:gd name="connsiteY10" fmla="*/ 58332 h 66222"/>
                        <a:gd name="connsiteX11" fmla="*/ 44435 w 44116"/>
                        <a:gd name="connsiteY11" fmla="*/ 33695 h 66222"/>
                        <a:gd name="connsiteX12" fmla="*/ 38771 w 44116"/>
                        <a:gd name="connsiteY12" fmla="*/ 9086 h 66222"/>
                        <a:gd name="connsiteX13" fmla="*/ 22370 w 44116"/>
                        <a:gd name="connsiteY13" fmla="*/ 605 h 66222"/>
                        <a:gd name="connsiteX14" fmla="*/ 5982 w 44116"/>
                        <a:gd name="connsiteY14" fmla="*/ 9086 h 66222"/>
                        <a:gd name="connsiteX15" fmla="*/ 319 w 44116"/>
                        <a:gd name="connsiteY15" fmla="*/ 33695 h 66222"/>
                        <a:gd name="connsiteX16" fmla="*/ 5982 w 44116"/>
                        <a:gd name="connsiteY16" fmla="*/ 58332 h 66222"/>
                        <a:gd name="connsiteX17" fmla="*/ 22370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370" y="59987"/>
                          </a:moveTo>
                          <a:cubicBezTo>
                            <a:pt x="17929" y="59987"/>
                            <a:pt x="14586" y="57798"/>
                            <a:pt x="12343" y="53421"/>
                          </a:cubicBezTo>
                          <a:cubicBezTo>
                            <a:pt x="10108" y="49053"/>
                            <a:pt x="8991" y="42477"/>
                            <a:pt x="8991" y="33695"/>
                          </a:cubicBezTo>
                          <a:cubicBezTo>
                            <a:pt x="8991" y="24949"/>
                            <a:pt x="10108" y="18388"/>
                            <a:pt x="12343" y="14010"/>
                          </a:cubicBezTo>
                          <a:cubicBezTo>
                            <a:pt x="14586" y="9633"/>
                            <a:pt x="17929" y="7444"/>
                            <a:pt x="22370" y="7444"/>
                          </a:cubicBezTo>
                          <a:cubicBezTo>
                            <a:pt x="26848" y="7444"/>
                            <a:pt x="30204" y="9633"/>
                            <a:pt x="32438" y="14010"/>
                          </a:cubicBezTo>
                          <a:cubicBezTo>
                            <a:pt x="34681" y="18388"/>
                            <a:pt x="35803" y="24949"/>
                            <a:pt x="35803" y="33695"/>
                          </a:cubicBezTo>
                          <a:cubicBezTo>
                            <a:pt x="35803" y="42477"/>
                            <a:pt x="34681" y="49053"/>
                            <a:pt x="32438" y="53421"/>
                          </a:cubicBezTo>
                          <a:cubicBezTo>
                            <a:pt x="30204" y="57798"/>
                            <a:pt x="26848" y="59987"/>
                            <a:pt x="22370" y="59987"/>
                          </a:cubicBezTo>
                          <a:close/>
                          <a:moveTo>
                            <a:pt x="22370" y="66827"/>
                          </a:moveTo>
                          <a:cubicBezTo>
                            <a:pt x="29529" y="66827"/>
                            <a:pt x="34996" y="63995"/>
                            <a:pt x="38771" y="58332"/>
                          </a:cubicBezTo>
                          <a:cubicBezTo>
                            <a:pt x="42547" y="52678"/>
                            <a:pt x="44435" y="44465"/>
                            <a:pt x="44435" y="33695"/>
                          </a:cubicBezTo>
                          <a:cubicBezTo>
                            <a:pt x="44435" y="22952"/>
                            <a:pt x="42547" y="14749"/>
                            <a:pt x="38771" y="9086"/>
                          </a:cubicBezTo>
                          <a:cubicBezTo>
                            <a:pt x="34996" y="3432"/>
                            <a:pt x="29529" y="605"/>
                            <a:pt x="22370" y="605"/>
                          </a:cubicBezTo>
                          <a:cubicBezTo>
                            <a:pt x="15220" y="605"/>
                            <a:pt x="9757" y="3432"/>
                            <a:pt x="5982" y="9086"/>
                          </a:cubicBezTo>
                          <a:cubicBezTo>
                            <a:pt x="2206" y="14749"/>
                            <a:pt x="319" y="22952"/>
                            <a:pt x="319" y="33695"/>
                          </a:cubicBezTo>
                          <a:cubicBezTo>
                            <a:pt x="319" y="44465"/>
                            <a:pt x="2206" y="52678"/>
                            <a:pt x="5982" y="58332"/>
                          </a:cubicBezTo>
                          <a:cubicBezTo>
                            <a:pt x="9757" y="63995"/>
                            <a:pt x="15220" y="66827"/>
                            <a:pt x="22370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4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8877339" y="5792804"/>
                  <a:ext cx="207621" cy="129047"/>
                  <a:chOff x="8877339" y="5792804"/>
                  <a:chExt cx="207621" cy="129047"/>
                </a:xfrm>
                <a:solidFill>
                  <a:srgbClr val="000000"/>
                </a:solidFill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CA7DDF93-4757-4556-BF59-B7F50B35F156}"/>
                      </a:ext>
                    </a:extLst>
                  </p:cNvPr>
                  <p:cNvSpPr/>
                  <p:nvPr/>
                </p:nvSpPr>
                <p:spPr>
                  <a:xfrm>
                    <a:off x="8982328" y="5792804"/>
                    <a:ext cx="8754" cy="30641"/>
                  </a:xfrm>
                  <a:custGeom>
                    <a:avLst/>
                    <a:gdLst>
                      <a:gd name="connsiteX0" fmla="*/ 397 w 8754"/>
                      <a:gd name="connsiteY0" fmla="*/ 630 h 30641"/>
                      <a:gd name="connsiteX1" fmla="*/ 397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397" y="630"/>
                        </a:moveTo>
                        <a:lnTo>
                          <a:pt x="397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6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8877339" y="5855629"/>
                    <a:ext cx="207621" cy="66222"/>
                    <a:chOff x="8877339" y="5855629"/>
                    <a:chExt cx="207621" cy="66222"/>
                  </a:xfrm>
                  <a:solidFill>
                    <a:srgbClr val="000000"/>
                  </a:solidFill>
                </p:grpSpPr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6158129D-7D7E-4706-9ED0-ED3C753D15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877339" y="5855629"/>
                      <a:ext cx="40518" cy="64977"/>
                    </a:xfrm>
                    <a:custGeom>
                      <a:avLst/>
                      <a:gdLst>
                        <a:gd name="connsiteX0" fmla="*/ 10740 w 40518"/>
                        <a:gd name="connsiteY0" fmla="*/ 7868 h 64977"/>
                        <a:gd name="connsiteX1" fmla="*/ 40876 w 40518"/>
                        <a:gd name="connsiteY1" fmla="*/ 7868 h 64977"/>
                        <a:gd name="connsiteX2" fmla="*/ 40876 w 40518"/>
                        <a:gd name="connsiteY2" fmla="*/ 604 h 64977"/>
                        <a:gd name="connsiteX3" fmla="*/ 357 w 40518"/>
                        <a:gd name="connsiteY3" fmla="*/ 604 h 64977"/>
                        <a:gd name="connsiteX4" fmla="*/ 357 w 40518"/>
                        <a:gd name="connsiteY4" fmla="*/ 7868 h 64977"/>
                        <a:gd name="connsiteX5" fmla="*/ 13749 w 40518"/>
                        <a:gd name="connsiteY5" fmla="*/ 21520 h 64977"/>
                        <a:gd name="connsiteX6" fmla="*/ 24419 w 40518"/>
                        <a:gd name="connsiteY6" fmla="*/ 32586 h 64977"/>
                        <a:gd name="connsiteX7" fmla="*/ 30206 w 40518"/>
                        <a:gd name="connsiteY7" fmla="*/ 40466 h 64977"/>
                        <a:gd name="connsiteX8" fmla="*/ 31861 w 40518"/>
                        <a:gd name="connsiteY8" fmla="*/ 46813 h 64977"/>
                        <a:gd name="connsiteX9" fmla="*/ 28290 w 40518"/>
                        <a:gd name="connsiteY9" fmla="*/ 55103 h 64977"/>
                        <a:gd name="connsiteX10" fmla="*/ 18988 w 40518"/>
                        <a:gd name="connsiteY10" fmla="*/ 58317 h 64977"/>
                        <a:gd name="connsiteX11" fmla="*/ 10411 w 40518"/>
                        <a:gd name="connsiteY11" fmla="*/ 56908 h 64977"/>
                        <a:gd name="connsiteX12" fmla="*/ 781 w 40518"/>
                        <a:gd name="connsiteY12" fmla="*/ 52627 h 64977"/>
                        <a:gd name="connsiteX13" fmla="*/ 781 w 40518"/>
                        <a:gd name="connsiteY13" fmla="*/ 61354 h 64977"/>
                        <a:gd name="connsiteX14" fmla="*/ 10521 w 40518"/>
                        <a:gd name="connsiteY14" fmla="*/ 64514 h 64977"/>
                        <a:gd name="connsiteX15" fmla="*/ 18824 w 40518"/>
                        <a:gd name="connsiteY15" fmla="*/ 65581 h 64977"/>
                        <a:gd name="connsiteX16" fmla="*/ 34638 w 40518"/>
                        <a:gd name="connsiteY16" fmla="*/ 60615 h 64977"/>
                        <a:gd name="connsiteX17" fmla="*/ 40534 w 40518"/>
                        <a:gd name="connsiteY17" fmla="*/ 47374 h 64977"/>
                        <a:gd name="connsiteX18" fmla="*/ 39056 w 40518"/>
                        <a:gd name="connsiteY18" fmla="*/ 39905 h 64977"/>
                        <a:gd name="connsiteX19" fmla="*/ 33694 w 40518"/>
                        <a:gd name="connsiteY19" fmla="*/ 31601 h 64977"/>
                        <a:gd name="connsiteX20" fmla="*/ 26895 w 40518"/>
                        <a:gd name="connsiteY20" fmla="*/ 24433 h 64977"/>
                        <a:gd name="connsiteX21" fmla="*/ 10740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740" y="7868"/>
                          </a:moveTo>
                          <a:lnTo>
                            <a:pt x="40876" y="7868"/>
                          </a:lnTo>
                          <a:lnTo>
                            <a:pt x="40876" y="604"/>
                          </a:lnTo>
                          <a:lnTo>
                            <a:pt x="357" y="604"/>
                          </a:lnTo>
                          <a:lnTo>
                            <a:pt x="357" y="7868"/>
                          </a:lnTo>
                          <a:cubicBezTo>
                            <a:pt x="3631" y="11260"/>
                            <a:pt x="8095" y="15811"/>
                            <a:pt x="13749" y="21520"/>
                          </a:cubicBezTo>
                          <a:cubicBezTo>
                            <a:pt x="19413" y="27238"/>
                            <a:pt x="22969" y="30926"/>
                            <a:pt x="24419" y="32586"/>
                          </a:cubicBezTo>
                          <a:cubicBezTo>
                            <a:pt x="27182" y="35687"/>
                            <a:pt x="29111" y="38313"/>
                            <a:pt x="30206" y="40466"/>
                          </a:cubicBezTo>
                          <a:cubicBezTo>
                            <a:pt x="31309" y="42618"/>
                            <a:pt x="31861" y="44734"/>
                            <a:pt x="31861" y="46813"/>
                          </a:cubicBezTo>
                          <a:cubicBezTo>
                            <a:pt x="31861" y="50205"/>
                            <a:pt x="30671" y="52969"/>
                            <a:pt x="28290" y="55103"/>
                          </a:cubicBezTo>
                          <a:cubicBezTo>
                            <a:pt x="25910" y="57246"/>
                            <a:pt x="22810" y="58317"/>
                            <a:pt x="18988" y="58317"/>
                          </a:cubicBezTo>
                          <a:cubicBezTo>
                            <a:pt x="16280" y="58317"/>
                            <a:pt x="13421" y="57848"/>
                            <a:pt x="10411" y="56908"/>
                          </a:cubicBezTo>
                          <a:cubicBezTo>
                            <a:pt x="7411" y="55969"/>
                            <a:pt x="4201" y="54542"/>
                            <a:pt x="781" y="52627"/>
                          </a:cubicBezTo>
                          <a:lnTo>
                            <a:pt x="781" y="61354"/>
                          </a:lnTo>
                          <a:cubicBezTo>
                            <a:pt x="4256" y="62749"/>
                            <a:pt x="7502" y="63803"/>
                            <a:pt x="10521" y="64514"/>
                          </a:cubicBezTo>
                          <a:cubicBezTo>
                            <a:pt x="13549" y="65225"/>
                            <a:pt x="16316" y="65581"/>
                            <a:pt x="18824" y="65581"/>
                          </a:cubicBezTo>
                          <a:cubicBezTo>
                            <a:pt x="25436" y="65581"/>
                            <a:pt x="30707" y="63926"/>
                            <a:pt x="34638" y="60615"/>
                          </a:cubicBezTo>
                          <a:cubicBezTo>
                            <a:pt x="38568" y="57314"/>
                            <a:pt x="40534" y="52900"/>
                            <a:pt x="40534" y="47374"/>
                          </a:cubicBezTo>
                          <a:cubicBezTo>
                            <a:pt x="40534" y="44747"/>
                            <a:pt x="40041" y="42258"/>
                            <a:pt x="39056" y="39905"/>
                          </a:cubicBezTo>
                          <a:cubicBezTo>
                            <a:pt x="38080" y="37561"/>
                            <a:pt x="36293" y="34793"/>
                            <a:pt x="33694" y="31601"/>
                          </a:cubicBezTo>
                          <a:cubicBezTo>
                            <a:pt x="32982" y="30771"/>
                            <a:pt x="30716" y="28382"/>
                            <a:pt x="26895" y="24433"/>
                          </a:cubicBezTo>
                          <a:cubicBezTo>
                            <a:pt x="23083" y="20485"/>
                            <a:pt x="17698" y="14963"/>
                            <a:pt x="10740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27B86F11-C2D6-44AA-BFC6-F04E2E4B45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932397" y="5855629"/>
                      <a:ext cx="44116" cy="66222"/>
                    </a:xfrm>
                    <a:custGeom>
                      <a:avLst/>
                      <a:gdLst>
                        <a:gd name="connsiteX0" fmla="*/ 22413 w 44116"/>
                        <a:gd name="connsiteY0" fmla="*/ 59987 h 66222"/>
                        <a:gd name="connsiteX1" fmla="*/ 12386 w 44116"/>
                        <a:gd name="connsiteY1" fmla="*/ 53421 h 66222"/>
                        <a:gd name="connsiteX2" fmla="*/ 9035 w 44116"/>
                        <a:gd name="connsiteY2" fmla="*/ 33695 h 66222"/>
                        <a:gd name="connsiteX3" fmla="*/ 12386 w 44116"/>
                        <a:gd name="connsiteY3" fmla="*/ 14010 h 66222"/>
                        <a:gd name="connsiteX4" fmla="*/ 22413 w 44116"/>
                        <a:gd name="connsiteY4" fmla="*/ 7444 h 66222"/>
                        <a:gd name="connsiteX5" fmla="*/ 32481 w 44116"/>
                        <a:gd name="connsiteY5" fmla="*/ 14010 h 66222"/>
                        <a:gd name="connsiteX6" fmla="*/ 35847 w 44116"/>
                        <a:gd name="connsiteY6" fmla="*/ 33695 h 66222"/>
                        <a:gd name="connsiteX7" fmla="*/ 32481 w 44116"/>
                        <a:gd name="connsiteY7" fmla="*/ 53421 h 66222"/>
                        <a:gd name="connsiteX8" fmla="*/ 22413 w 44116"/>
                        <a:gd name="connsiteY8" fmla="*/ 59987 h 66222"/>
                        <a:gd name="connsiteX9" fmla="*/ 22413 w 44116"/>
                        <a:gd name="connsiteY9" fmla="*/ 66827 h 66222"/>
                        <a:gd name="connsiteX10" fmla="*/ 38815 w 44116"/>
                        <a:gd name="connsiteY10" fmla="*/ 58332 h 66222"/>
                        <a:gd name="connsiteX11" fmla="*/ 44478 w 44116"/>
                        <a:gd name="connsiteY11" fmla="*/ 33695 h 66222"/>
                        <a:gd name="connsiteX12" fmla="*/ 38815 w 44116"/>
                        <a:gd name="connsiteY12" fmla="*/ 9086 h 66222"/>
                        <a:gd name="connsiteX13" fmla="*/ 22413 w 44116"/>
                        <a:gd name="connsiteY13" fmla="*/ 605 h 66222"/>
                        <a:gd name="connsiteX14" fmla="*/ 6025 w 44116"/>
                        <a:gd name="connsiteY14" fmla="*/ 9086 h 66222"/>
                        <a:gd name="connsiteX15" fmla="*/ 362 w 44116"/>
                        <a:gd name="connsiteY15" fmla="*/ 33695 h 66222"/>
                        <a:gd name="connsiteX16" fmla="*/ 6025 w 44116"/>
                        <a:gd name="connsiteY16" fmla="*/ 58332 h 66222"/>
                        <a:gd name="connsiteX17" fmla="*/ 22413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413" y="59987"/>
                          </a:moveTo>
                          <a:cubicBezTo>
                            <a:pt x="17972" y="59987"/>
                            <a:pt x="14630" y="57798"/>
                            <a:pt x="12386" y="53421"/>
                          </a:cubicBezTo>
                          <a:cubicBezTo>
                            <a:pt x="10152" y="49053"/>
                            <a:pt x="9035" y="42477"/>
                            <a:pt x="9035" y="33695"/>
                          </a:cubicBezTo>
                          <a:cubicBezTo>
                            <a:pt x="9035" y="24949"/>
                            <a:pt x="10152" y="18388"/>
                            <a:pt x="12386" y="14010"/>
                          </a:cubicBezTo>
                          <a:cubicBezTo>
                            <a:pt x="14630" y="9633"/>
                            <a:pt x="17972" y="7444"/>
                            <a:pt x="22413" y="7444"/>
                          </a:cubicBezTo>
                          <a:cubicBezTo>
                            <a:pt x="26891" y="7444"/>
                            <a:pt x="30247" y="9633"/>
                            <a:pt x="32481" y="14010"/>
                          </a:cubicBezTo>
                          <a:cubicBezTo>
                            <a:pt x="34725" y="18388"/>
                            <a:pt x="35847" y="24949"/>
                            <a:pt x="35847" y="33695"/>
                          </a:cubicBezTo>
                          <a:cubicBezTo>
                            <a:pt x="35847" y="42477"/>
                            <a:pt x="34725" y="49053"/>
                            <a:pt x="32481" y="53421"/>
                          </a:cubicBezTo>
                          <a:cubicBezTo>
                            <a:pt x="30247" y="57798"/>
                            <a:pt x="26891" y="59987"/>
                            <a:pt x="22413" y="59987"/>
                          </a:cubicBezTo>
                          <a:close/>
                          <a:moveTo>
                            <a:pt x="22413" y="66827"/>
                          </a:moveTo>
                          <a:cubicBezTo>
                            <a:pt x="29572" y="66827"/>
                            <a:pt x="35040" y="63995"/>
                            <a:pt x="38815" y="58332"/>
                          </a:cubicBezTo>
                          <a:cubicBezTo>
                            <a:pt x="42591" y="52678"/>
                            <a:pt x="44478" y="44465"/>
                            <a:pt x="44478" y="33695"/>
                          </a:cubicBezTo>
                          <a:cubicBezTo>
                            <a:pt x="44478" y="22952"/>
                            <a:pt x="42591" y="14749"/>
                            <a:pt x="38815" y="9086"/>
                          </a:cubicBezTo>
                          <a:cubicBezTo>
                            <a:pt x="35040" y="3432"/>
                            <a:pt x="29572" y="605"/>
                            <a:pt x="22413" y="605"/>
                          </a:cubicBezTo>
                          <a:cubicBezTo>
                            <a:pt x="15264" y="605"/>
                            <a:pt x="9801" y="3432"/>
                            <a:pt x="6025" y="9086"/>
                          </a:cubicBezTo>
                          <a:cubicBezTo>
                            <a:pt x="2250" y="14749"/>
                            <a:pt x="362" y="22952"/>
                            <a:pt x="362" y="33695"/>
                          </a:cubicBezTo>
                          <a:cubicBezTo>
                            <a:pt x="362" y="44465"/>
                            <a:pt x="2250" y="52678"/>
                            <a:pt x="6025" y="58332"/>
                          </a:cubicBezTo>
                          <a:cubicBezTo>
                            <a:pt x="9801" y="63995"/>
                            <a:pt x="15264" y="66827"/>
                            <a:pt x="22413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68E73179-149C-4F83-B610-5B2668AA47A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991941" y="5856779"/>
                      <a:ext cx="38001" cy="63828"/>
                    </a:xfrm>
                    <a:custGeom>
                      <a:avLst/>
                      <a:gdLst>
                        <a:gd name="connsiteX0" fmla="*/ 1613 w 38001"/>
                        <a:gd name="connsiteY0" fmla="*/ 7868 h 63828"/>
                        <a:gd name="connsiteX1" fmla="*/ 15716 w 38001"/>
                        <a:gd name="connsiteY1" fmla="*/ 7868 h 63828"/>
                        <a:gd name="connsiteX2" fmla="*/ 15716 w 38001"/>
                        <a:gd name="connsiteY2" fmla="*/ 56567 h 63828"/>
                        <a:gd name="connsiteX3" fmla="*/ 368 w 38001"/>
                        <a:gd name="connsiteY3" fmla="*/ 53489 h 63828"/>
                        <a:gd name="connsiteX4" fmla="*/ 368 w 38001"/>
                        <a:gd name="connsiteY4" fmla="*/ 61355 h 63828"/>
                        <a:gd name="connsiteX5" fmla="*/ 15634 w 38001"/>
                        <a:gd name="connsiteY5" fmla="*/ 64433 h 63828"/>
                        <a:gd name="connsiteX6" fmla="*/ 24266 w 38001"/>
                        <a:gd name="connsiteY6" fmla="*/ 64433 h 63828"/>
                        <a:gd name="connsiteX7" fmla="*/ 24266 w 38001"/>
                        <a:gd name="connsiteY7" fmla="*/ 7868 h 63828"/>
                        <a:gd name="connsiteX8" fmla="*/ 38369 w 38001"/>
                        <a:gd name="connsiteY8" fmla="*/ 7868 h 63828"/>
                        <a:gd name="connsiteX9" fmla="*/ 38369 w 38001"/>
                        <a:gd name="connsiteY9" fmla="*/ 604 h 63828"/>
                        <a:gd name="connsiteX10" fmla="*/ 1613 w 38001"/>
                        <a:gd name="connsiteY10" fmla="*/ 604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001" h="63828">
                          <a:moveTo>
                            <a:pt x="1613" y="7868"/>
                          </a:moveTo>
                          <a:lnTo>
                            <a:pt x="15716" y="7868"/>
                          </a:lnTo>
                          <a:lnTo>
                            <a:pt x="15716" y="56567"/>
                          </a:lnTo>
                          <a:lnTo>
                            <a:pt x="368" y="53489"/>
                          </a:lnTo>
                          <a:lnTo>
                            <a:pt x="368" y="61355"/>
                          </a:lnTo>
                          <a:lnTo>
                            <a:pt x="15634" y="64433"/>
                          </a:lnTo>
                          <a:lnTo>
                            <a:pt x="24266" y="64433"/>
                          </a:lnTo>
                          <a:lnTo>
                            <a:pt x="24266" y="7868"/>
                          </a:lnTo>
                          <a:lnTo>
                            <a:pt x="38369" y="7868"/>
                          </a:lnTo>
                          <a:lnTo>
                            <a:pt x="38369" y="604"/>
                          </a:lnTo>
                          <a:lnTo>
                            <a:pt x="1613" y="6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2BE50BA6-0D18-4F38-BA79-CE21D9D6D9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44441" y="5855629"/>
                      <a:ext cx="40518" cy="64977"/>
                    </a:xfrm>
                    <a:custGeom>
                      <a:avLst/>
                      <a:gdLst>
                        <a:gd name="connsiteX0" fmla="*/ 10759 w 40518"/>
                        <a:gd name="connsiteY0" fmla="*/ 7868 h 64977"/>
                        <a:gd name="connsiteX1" fmla="*/ 40895 w 40518"/>
                        <a:gd name="connsiteY1" fmla="*/ 7868 h 64977"/>
                        <a:gd name="connsiteX2" fmla="*/ 40895 w 40518"/>
                        <a:gd name="connsiteY2" fmla="*/ 604 h 64977"/>
                        <a:gd name="connsiteX3" fmla="*/ 376 w 40518"/>
                        <a:gd name="connsiteY3" fmla="*/ 604 h 64977"/>
                        <a:gd name="connsiteX4" fmla="*/ 376 w 40518"/>
                        <a:gd name="connsiteY4" fmla="*/ 7868 h 64977"/>
                        <a:gd name="connsiteX5" fmla="*/ 13768 w 40518"/>
                        <a:gd name="connsiteY5" fmla="*/ 21520 h 64977"/>
                        <a:gd name="connsiteX6" fmla="*/ 24438 w 40518"/>
                        <a:gd name="connsiteY6" fmla="*/ 32586 h 64977"/>
                        <a:gd name="connsiteX7" fmla="*/ 30225 w 40518"/>
                        <a:gd name="connsiteY7" fmla="*/ 40466 h 64977"/>
                        <a:gd name="connsiteX8" fmla="*/ 31880 w 40518"/>
                        <a:gd name="connsiteY8" fmla="*/ 46813 h 64977"/>
                        <a:gd name="connsiteX9" fmla="*/ 28310 w 40518"/>
                        <a:gd name="connsiteY9" fmla="*/ 55103 h 64977"/>
                        <a:gd name="connsiteX10" fmla="*/ 19008 w 40518"/>
                        <a:gd name="connsiteY10" fmla="*/ 58317 h 64977"/>
                        <a:gd name="connsiteX11" fmla="*/ 10430 w 40518"/>
                        <a:gd name="connsiteY11" fmla="*/ 56908 h 64977"/>
                        <a:gd name="connsiteX12" fmla="*/ 800 w 40518"/>
                        <a:gd name="connsiteY12" fmla="*/ 52627 h 64977"/>
                        <a:gd name="connsiteX13" fmla="*/ 800 w 40518"/>
                        <a:gd name="connsiteY13" fmla="*/ 61354 h 64977"/>
                        <a:gd name="connsiteX14" fmla="*/ 10540 w 40518"/>
                        <a:gd name="connsiteY14" fmla="*/ 64514 h 64977"/>
                        <a:gd name="connsiteX15" fmla="*/ 18843 w 40518"/>
                        <a:gd name="connsiteY15" fmla="*/ 65581 h 64977"/>
                        <a:gd name="connsiteX16" fmla="*/ 34657 w 40518"/>
                        <a:gd name="connsiteY16" fmla="*/ 60615 h 64977"/>
                        <a:gd name="connsiteX17" fmla="*/ 40553 w 40518"/>
                        <a:gd name="connsiteY17" fmla="*/ 47374 h 64977"/>
                        <a:gd name="connsiteX18" fmla="*/ 39075 w 40518"/>
                        <a:gd name="connsiteY18" fmla="*/ 39905 h 64977"/>
                        <a:gd name="connsiteX19" fmla="*/ 33713 w 40518"/>
                        <a:gd name="connsiteY19" fmla="*/ 31601 h 64977"/>
                        <a:gd name="connsiteX20" fmla="*/ 26914 w 40518"/>
                        <a:gd name="connsiteY20" fmla="*/ 24433 h 64977"/>
                        <a:gd name="connsiteX21" fmla="*/ 10759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759" y="7868"/>
                          </a:moveTo>
                          <a:lnTo>
                            <a:pt x="40895" y="7868"/>
                          </a:lnTo>
                          <a:lnTo>
                            <a:pt x="40895" y="604"/>
                          </a:lnTo>
                          <a:lnTo>
                            <a:pt x="376" y="604"/>
                          </a:lnTo>
                          <a:lnTo>
                            <a:pt x="376" y="7868"/>
                          </a:lnTo>
                          <a:cubicBezTo>
                            <a:pt x="3650" y="11260"/>
                            <a:pt x="8114" y="15811"/>
                            <a:pt x="13768" y="21520"/>
                          </a:cubicBezTo>
                          <a:cubicBezTo>
                            <a:pt x="19432" y="27238"/>
                            <a:pt x="22988" y="30926"/>
                            <a:pt x="24438" y="32586"/>
                          </a:cubicBezTo>
                          <a:cubicBezTo>
                            <a:pt x="27202" y="35687"/>
                            <a:pt x="29130" y="38313"/>
                            <a:pt x="30225" y="40466"/>
                          </a:cubicBezTo>
                          <a:cubicBezTo>
                            <a:pt x="31328" y="42618"/>
                            <a:pt x="31880" y="44734"/>
                            <a:pt x="31880" y="46813"/>
                          </a:cubicBezTo>
                          <a:cubicBezTo>
                            <a:pt x="31880" y="50205"/>
                            <a:pt x="30690" y="52969"/>
                            <a:pt x="28310" y="55103"/>
                          </a:cubicBezTo>
                          <a:cubicBezTo>
                            <a:pt x="25929" y="57246"/>
                            <a:pt x="22829" y="58317"/>
                            <a:pt x="19008" y="58317"/>
                          </a:cubicBezTo>
                          <a:cubicBezTo>
                            <a:pt x="16299" y="58317"/>
                            <a:pt x="13440" y="57848"/>
                            <a:pt x="10430" y="56908"/>
                          </a:cubicBezTo>
                          <a:cubicBezTo>
                            <a:pt x="7430" y="55969"/>
                            <a:pt x="4220" y="54542"/>
                            <a:pt x="800" y="52627"/>
                          </a:cubicBezTo>
                          <a:lnTo>
                            <a:pt x="800" y="61354"/>
                          </a:lnTo>
                          <a:cubicBezTo>
                            <a:pt x="4275" y="62749"/>
                            <a:pt x="7521" y="63803"/>
                            <a:pt x="10540" y="64514"/>
                          </a:cubicBezTo>
                          <a:cubicBezTo>
                            <a:pt x="13568" y="65225"/>
                            <a:pt x="16335" y="65581"/>
                            <a:pt x="18843" y="65581"/>
                          </a:cubicBezTo>
                          <a:cubicBezTo>
                            <a:pt x="25455" y="65581"/>
                            <a:pt x="30726" y="63926"/>
                            <a:pt x="34657" y="60615"/>
                          </a:cubicBezTo>
                          <a:cubicBezTo>
                            <a:pt x="38587" y="57314"/>
                            <a:pt x="40553" y="52900"/>
                            <a:pt x="40553" y="47374"/>
                          </a:cubicBezTo>
                          <a:cubicBezTo>
                            <a:pt x="40553" y="44747"/>
                            <a:pt x="40060" y="42258"/>
                            <a:pt x="39075" y="39905"/>
                          </a:cubicBezTo>
                          <a:cubicBezTo>
                            <a:pt x="38099" y="37561"/>
                            <a:pt x="36312" y="34793"/>
                            <a:pt x="33713" y="31601"/>
                          </a:cubicBezTo>
                          <a:cubicBezTo>
                            <a:pt x="33002" y="30771"/>
                            <a:pt x="30735" y="28382"/>
                            <a:pt x="26914" y="24433"/>
                          </a:cubicBezTo>
                          <a:cubicBezTo>
                            <a:pt x="23102" y="20485"/>
                            <a:pt x="17717" y="14963"/>
                            <a:pt x="10759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1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9371164" y="5792804"/>
                  <a:ext cx="211478" cy="129047"/>
                  <a:chOff x="9371164" y="5792804"/>
                  <a:chExt cx="211478" cy="129047"/>
                </a:xfrm>
                <a:solidFill>
                  <a:srgbClr val="000000"/>
                </a:solidFill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51CAB767-05B6-4BAF-A5F6-3712AE6BE224}"/>
                      </a:ext>
                    </a:extLst>
                  </p:cNvPr>
                  <p:cNvSpPr/>
                  <p:nvPr/>
                </p:nvSpPr>
                <p:spPr>
                  <a:xfrm>
                    <a:off x="9476153" y="5792804"/>
                    <a:ext cx="8754" cy="30641"/>
                  </a:xfrm>
                  <a:custGeom>
                    <a:avLst/>
                    <a:gdLst>
                      <a:gd name="connsiteX0" fmla="*/ 454 w 8754"/>
                      <a:gd name="connsiteY0" fmla="*/ 630 h 30641"/>
                      <a:gd name="connsiteX1" fmla="*/ 454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454" y="630"/>
                        </a:moveTo>
                        <a:lnTo>
                          <a:pt x="454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9371164" y="5855629"/>
                    <a:ext cx="211478" cy="66222"/>
                    <a:chOff x="9371164" y="5855629"/>
                    <a:chExt cx="211478" cy="66222"/>
                  </a:xfrm>
                  <a:solidFill>
                    <a:srgbClr val="000000"/>
                  </a:solidFill>
                </p:grpSpPr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340C76E5-E76E-463E-A802-B402830891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371164" y="5855629"/>
                      <a:ext cx="40518" cy="64977"/>
                    </a:xfrm>
                    <a:custGeom>
                      <a:avLst/>
                      <a:gdLst>
                        <a:gd name="connsiteX0" fmla="*/ 10796 w 40518"/>
                        <a:gd name="connsiteY0" fmla="*/ 7868 h 64977"/>
                        <a:gd name="connsiteX1" fmla="*/ 40932 w 40518"/>
                        <a:gd name="connsiteY1" fmla="*/ 7868 h 64977"/>
                        <a:gd name="connsiteX2" fmla="*/ 40932 w 40518"/>
                        <a:gd name="connsiteY2" fmla="*/ 604 h 64977"/>
                        <a:gd name="connsiteX3" fmla="*/ 413 w 40518"/>
                        <a:gd name="connsiteY3" fmla="*/ 604 h 64977"/>
                        <a:gd name="connsiteX4" fmla="*/ 413 w 40518"/>
                        <a:gd name="connsiteY4" fmla="*/ 7868 h 64977"/>
                        <a:gd name="connsiteX5" fmla="*/ 13806 w 40518"/>
                        <a:gd name="connsiteY5" fmla="*/ 21520 h 64977"/>
                        <a:gd name="connsiteX6" fmla="*/ 24476 w 40518"/>
                        <a:gd name="connsiteY6" fmla="*/ 32586 h 64977"/>
                        <a:gd name="connsiteX7" fmla="*/ 30262 w 40518"/>
                        <a:gd name="connsiteY7" fmla="*/ 40466 h 64977"/>
                        <a:gd name="connsiteX8" fmla="*/ 31917 w 40518"/>
                        <a:gd name="connsiteY8" fmla="*/ 46813 h 64977"/>
                        <a:gd name="connsiteX9" fmla="*/ 28347 w 40518"/>
                        <a:gd name="connsiteY9" fmla="*/ 55103 h 64977"/>
                        <a:gd name="connsiteX10" fmla="*/ 19045 w 40518"/>
                        <a:gd name="connsiteY10" fmla="*/ 58317 h 64977"/>
                        <a:gd name="connsiteX11" fmla="*/ 10468 w 40518"/>
                        <a:gd name="connsiteY11" fmla="*/ 56908 h 64977"/>
                        <a:gd name="connsiteX12" fmla="*/ 837 w 40518"/>
                        <a:gd name="connsiteY12" fmla="*/ 52627 h 64977"/>
                        <a:gd name="connsiteX13" fmla="*/ 837 w 40518"/>
                        <a:gd name="connsiteY13" fmla="*/ 61354 h 64977"/>
                        <a:gd name="connsiteX14" fmla="*/ 10577 w 40518"/>
                        <a:gd name="connsiteY14" fmla="*/ 64514 h 64977"/>
                        <a:gd name="connsiteX15" fmla="*/ 18881 w 40518"/>
                        <a:gd name="connsiteY15" fmla="*/ 65581 h 64977"/>
                        <a:gd name="connsiteX16" fmla="*/ 34694 w 40518"/>
                        <a:gd name="connsiteY16" fmla="*/ 60615 h 64977"/>
                        <a:gd name="connsiteX17" fmla="*/ 40590 w 40518"/>
                        <a:gd name="connsiteY17" fmla="*/ 47374 h 64977"/>
                        <a:gd name="connsiteX18" fmla="*/ 39112 w 40518"/>
                        <a:gd name="connsiteY18" fmla="*/ 39905 h 64977"/>
                        <a:gd name="connsiteX19" fmla="*/ 33750 w 40518"/>
                        <a:gd name="connsiteY19" fmla="*/ 31601 h 64977"/>
                        <a:gd name="connsiteX20" fmla="*/ 26951 w 40518"/>
                        <a:gd name="connsiteY20" fmla="*/ 24433 h 64977"/>
                        <a:gd name="connsiteX21" fmla="*/ 10796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796" y="7868"/>
                          </a:moveTo>
                          <a:lnTo>
                            <a:pt x="40932" y="7868"/>
                          </a:lnTo>
                          <a:lnTo>
                            <a:pt x="40932" y="604"/>
                          </a:lnTo>
                          <a:lnTo>
                            <a:pt x="413" y="604"/>
                          </a:lnTo>
                          <a:lnTo>
                            <a:pt x="413" y="7868"/>
                          </a:lnTo>
                          <a:cubicBezTo>
                            <a:pt x="3687" y="11260"/>
                            <a:pt x="8151" y="15811"/>
                            <a:pt x="13806" y="21520"/>
                          </a:cubicBezTo>
                          <a:cubicBezTo>
                            <a:pt x="19469" y="27238"/>
                            <a:pt x="23025" y="30926"/>
                            <a:pt x="24476" y="32586"/>
                          </a:cubicBezTo>
                          <a:cubicBezTo>
                            <a:pt x="27239" y="35687"/>
                            <a:pt x="29168" y="38313"/>
                            <a:pt x="30262" y="40466"/>
                          </a:cubicBezTo>
                          <a:cubicBezTo>
                            <a:pt x="31365" y="42618"/>
                            <a:pt x="31917" y="44734"/>
                            <a:pt x="31917" y="46813"/>
                          </a:cubicBezTo>
                          <a:cubicBezTo>
                            <a:pt x="31917" y="50205"/>
                            <a:pt x="30727" y="52969"/>
                            <a:pt x="28347" y="55103"/>
                          </a:cubicBezTo>
                          <a:cubicBezTo>
                            <a:pt x="25967" y="57246"/>
                            <a:pt x="22866" y="58317"/>
                            <a:pt x="19045" y="58317"/>
                          </a:cubicBezTo>
                          <a:cubicBezTo>
                            <a:pt x="16336" y="58317"/>
                            <a:pt x="13477" y="57848"/>
                            <a:pt x="10468" y="56908"/>
                          </a:cubicBezTo>
                          <a:cubicBezTo>
                            <a:pt x="7467" y="55969"/>
                            <a:pt x="4257" y="54542"/>
                            <a:pt x="837" y="52627"/>
                          </a:cubicBezTo>
                          <a:lnTo>
                            <a:pt x="837" y="61354"/>
                          </a:lnTo>
                          <a:cubicBezTo>
                            <a:pt x="4312" y="62749"/>
                            <a:pt x="7559" y="63803"/>
                            <a:pt x="10577" y="64514"/>
                          </a:cubicBezTo>
                          <a:cubicBezTo>
                            <a:pt x="13605" y="65225"/>
                            <a:pt x="16373" y="65581"/>
                            <a:pt x="18881" y="65581"/>
                          </a:cubicBezTo>
                          <a:cubicBezTo>
                            <a:pt x="25492" y="65581"/>
                            <a:pt x="30764" y="63926"/>
                            <a:pt x="34694" y="60615"/>
                          </a:cubicBezTo>
                          <a:cubicBezTo>
                            <a:pt x="38625" y="57314"/>
                            <a:pt x="40590" y="52900"/>
                            <a:pt x="40590" y="47374"/>
                          </a:cubicBezTo>
                          <a:cubicBezTo>
                            <a:pt x="40590" y="44747"/>
                            <a:pt x="40097" y="42258"/>
                            <a:pt x="39112" y="39905"/>
                          </a:cubicBezTo>
                          <a:cubicBezTo>
                            <a:pt x="38137" y="37561"/>
                            <a:pt x="36349" y="34793"/>
                            <a:pt x="33750" y="31601"/>
                          </a:cubicBezTo>
                          <a:cubicBezTo>
                            <a:pt x="33039" y="30771"/>
                            <a:pt x="30773" y="28382"/>
                            <a:pt x="26951" y="24433"/>
                          </a:cubicBezTo>
                          <a:cubicBezTo>
                            <a:pt x="23140" y="20485"/>
                            <a:pt x="17754" y="14963"/>
                            <a:pt x="10796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46435282-3F24-4AD9-A381-9A6FD2B114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26222" y="5855629"/>
                      <a:ext cx="44116" cy="66222"/>
                    </a:xfrm>
                    <a:custGeom>
                      <a:avLst/>
                      <a:gdLst>
                        <a:gd name="connsiteX0" fmla="*/ 22470 w 44116"/>
                        <a:gd name="connsiteY0" fmla="*/ 59987 h 66222"/>
                        <a:gd name="connsiteX1" fmla="*/ 12443 w 44116"/>
                        <a:gd name="connsiteY1" fmla="*/ 53421 h 66222"/>
                        <a:gd name="connsiteX2" fmla="*/ 9091 w 44116"/>
                        <a:gd name="connsiteY2" fmla="*/ 33695 h 66222"/>
                        <a:gd name="connsiteX3" fmla="*/ 12443 w 44116"/>
                        <a:gd name="connsiteY3" fmla="*/ 14010 h 66222"/>
                        <a:gd name="connsiteX4" fmla="*/ 22470 w 44116"/>
                        <a:gd name="connsiteY4" fmla="*/ 7444 h 66222"/>
                        <a:gd name="connsiteX5" fmla="*/ 32538 w 44116"/>
                        <a:gd name="connsiteY5" fmla="*/ 14010 h 66222"/>
                        <a:gd name="connsiteX6" fmla="*/ 35903 w 44116"/>
                        <a:gd name="connsiteY6" fmla="*/ 33695 h 66222"/>
                        <a:gd name="connsiteX7" fmla="*/ 32538 w 44116"/>
                        <a:gd name="connsiteY7" fmla="*/ 53421 h 66222"/>
                        <a:gd name="connsiteX8" fmla="*/ 22470 w 44116"/>
                        <a:gd name="connsiteY8" fmla="*/ 59987 h 66222"/>
                        <a:gd name="connsiteX9" fmla="*/ 22470 w 44116"/>
                        <a:gd name="connsiteY9" fmla="*/ 66827 h 66222"/>
                        <a:gd name="connsiteX10" fmla="*/ 38871 w 44116"/>
                        <a:gd name="connsiteY10" fmla="*/ 58332 h 66222"/>
                        <a:gd name="connsiteX11" fmla="*/ 44535 w 44116"/>
                        <a:gd name="connsiteY11" fmla="*/ 33695 h 66222"/>
                        <a:gd name="connsiteX12" fmla="*/ 38871 w 44116"/>
                        <a:gd name="connsiteY12" fmla="*/ 9086 h 66222"/>
                        <a:gd name="connsiteX13" fmla="*/ 22470 w 44116"/>
                        <a:gd name="connsiteY13" fmla="*/ 605 h 66222"/>
                        <a:gd name="connsiteX14" fmla="*/ 6082 w 44116"/>
                        <a:gd name="connsiteY14" fmla="*/ 9086 h 66222"/>
                        <a:gd name="connsiteX15" fmla="*/ 419 w 44116"/>
                        <a:gd name="connsiteY15" fmla="*/ 33695 h 66222"/>
                        <a:gd name="connsiteX16" fmla="*/ 6082 w 44116"/>
                        <a:gd name="connsiteY16" fmla="*/ 58332 h 66222"/>
                        <a:gd name="connsiteX17" fmla="*/ 22470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470" y="59987"/>
                          </a:moveTo>
                          <a:cubicBezTo>
                            <a:pt x="18029" y="59987"/>
                            <a:pt x="14686" y="57798"/>
                            <a:pt x="12443" y="53421"/>
                          </a:cubicBezTo>
                          <a:cubicBezTo>
                            <a:pt x="10208" y="49053"/>
                            <a:pt x="9091" y="42477"/>
                            <a:pt x="9091" y="33695"/>
                          </a:cubicBezTo>
                          <a:cubicBezTo>
                            <a:pt x="9091" y="24949"/>
                            <a:pt x="10208" y="18388"/>
                            <a:pt x="12443" y="14010"/>
                          </a:cubicBezTo>
                          <a:cubicBezTo>
                            <a:pt x="14686" y="9633"/>
                            <a:pt x="18029" y="7444"/>
                            <a:pt x="22470" y="7444"/>
                          </a:cubicBezTo>
                          <a:cubicBezTo>
                            <a:pt x="26948" y="7444"/>
                            <a:pt x="30304" y="9633"/>
                            <a:pt x="32538" y="14010"/>
                          </a:cubicBezTo>
                          <a:cubicBezTo>
                            <a:pt x="34781" y="18388"/>
                            <a:pt x="35903" y="24949"/>
                            <a:pt x="35903" y="33695"/>
                          </a:cubicBezTo>
                          <a:cubicBezTo>
                            <a:pt x="35903" y="42477"/>
                            <a:pt x="34781" y="49053"/>
                            <a:pt x="32538" y="53421"/>
                          </a:cubicBezTo>
                          <a:cubicBezTo>
                            <a:pt x="30304" y="57798"/>
                            <a:pt x="26948" y="59987"/>
                            <a:pt x="22470" y="59987"/>
                          </a:cubicBezTo>
                          <a:close/>
                          <a:moveTo>
                            <a:pt x="22470" y="66827"/>
                          </a:moveTo>
                          <a:cubicBezTo>
                            <a:pt x="29629" y="66827"/>
                            <a:pt x="35096" y="63995"/>
                            <a:pt x="38871" y="58332"/>
                          </a:cubicBezTo>
                          <a:cubicBezTo>
                            <a:pt x="42647" y="52678"/>
                            <a:pt x="44535" y="44465"/>
                            <a:pt x="44535" y="33695"/>
                          </a:cubicBezTo>
                          <a:cubicBezTo>
                            <a:pt x="44535" y="22952"/>
                            <a:pt x="42647" y="14749"/>
                            <a:pt x="38871" y="9086"/>
                          </a:cubicBezTo>
                          <a:cubicBezTo>
                            <a:pt x="35096" y="3432"/>
                            <a:pt x="29629" y="605"/>
                            <a:pt x="22470" y="605"/>
                          </a:cubicBezTo>
                          <a:cubicBezTo>
                            <a:pt x="15320" y="605"/>
                            <a:pt x="9857" y="3432"/>
                            <a:pt x="6082" y="9086"/>
                          </a:cubicBezTo>
                          <a:cubicBezTo>
                            <a:pt x="2306" y="14749"/>
                            <a:pt x="419" y="22952"/>
                            <a:pt x="419" y="33695"/>
                          </a:cubicBezTo>
                          <a:cubicBezTo>
                            <a:pt x="419" y="44465"/>
                            <a:pt x="2306" y="52678"/>
                            <a:pt x="6082" y="58332"/>
                          </a:cubicBezTo>
                          <a:cubicBezTo>
                            <a:pt x="9857" y="63995"/>
                            <a:pt x="15320" y="66827"/>
                            <a:pt x="22470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97AD52A6-2261-4CC5-816E-14A6FF3BA7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85767" y="5856779"/>
                      <a:ext cx="38001" cy="63828"/>
                    </a:xfrm>
                    <a:custGeom>
                      <a:avLst/>
                      <a:gdLst>
                        <a:gd name="connsiteX0" fmla="*/ 1669 w 38001"/>
                        <a:gd name="connsiteY0" fmla="*/ 7868 h 63828"/>
                        <a:gd name="connsiteX1" fmla="*/ 15772 w 38001"/>
                        <a:gd name="connsiteY1" fmla="*/ 7868 h 63828"/>
                        <a:gd name="connsiteX2" fmla="*/ 15772 w 38001"/>
                        <a:gd name="connsiteY2" fmla="*/ 56567 h 63828"/>
                        <a:gd name="connsiteX3" fmla="*/ 424 w 38001"/>
                        <a:gd name="connsiteY3" fmla="*/ 53489 h 63828"/>
                        <a:gd name="connsiteX4" fmla="*/ 424 w 38001"/>
                        <a:gd name="connsiteY4" fmla="*/ 61355 h 63828"/>
                        <a:gd name="connsiteX5" fmla="*/ 15690 w 38001"/>
                        <a:gd name="connsiteY5" fmla="*/ 64433 h 63828"/>
                        <a:gd name="connsiteX6" fmla="*/ 24322 w 38001"/>
                        <a:gd name="connsiteY6" fmla="*/ 64433 h 63828"/>
                        <a:gd name="connsiteX7" fmla="*/ 24322 w 38001"/>
                        <a:gd name="connsiteY7" fmla="*/ 7868 h 63828"/>
                        <a:gd name="connsiteX8" fmla="*/ 38426 w 38001"/>
                        <a:gd name="connsiteY8" fmla="*/ 7868 h 63828"/>
                        <a:gd name="connsiteX9" fmla="*/ 38426 w 38001"/>
                        <a:gd name="connsiteY9" fmla="*/ 604 h 63828"/>
                        <a:gd name="connsiteX10" fmla="*/ 1669 w 38001"/>
                        <a:gd name="connsiteY10" fmla="*/ 604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001" h="63828">
                          <a:moveTo>
                            <a:pt x="1669" y="7868"/>
                          </a:moveTo>
                          <a:lnTo>
                            <a:pt x="15772" y="7868"/>
                          </a:lnTo>
                          <a:lnTo>
                            <a:pt x="15772" y="56567"/>
                          </a:lnTo>
                          <a:lnTo>
                            <a:pt x="424" y="53489"/>
                          </a:lnTo>
                          <a:lnTo>
                            <a:pt x="424" y="61355"/>
                          </a:lnTo>
                          <a:lnTo>
                            <a:pt x="15690" y="64433"/>
                          </a:lnTo>
                          <a:lnTo>
                            <a:pt x="24322" y="64433"/>
                          </a:lnTo>
                          <a:lnTo>
                            <a:pt x="24322" y="7868"/>
                          </a:lnTo>
                          <a:lnTo>
                            <a:pt x="38426" y="7868"/>
                          </a:lnTo>
                          <a:lnTo>
                            <a:pt x="38426" y="604"/>
                          </a:lnTo>
                          <a:lnTo>
                            <a:pt x="1669" y="6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63AAF247-6397-4039-8486-8E4451EF55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536132" y="5856779"/>
                      <a:ext cx="46510" cy="63828"/>
                    </a:xfrm>
                    <a:custGeom>
                      <a:avLst/>
                      <a:gdLst>
                        <a:gd name="connsiteX0" fmla="*/ 29241 w 46510"/>
                        <a:gd name="connsiteY0" fmla="*/ 56909 h 63828"/>
                        <a:gd name="connsiteX1" fmla="*/ 7435 w 46510"/>
                        <a:gd name="connsiteY1" fmla="*/ 22834 h 63828"/>
                        <a:gd name="connsiteX2" fmla="*/ 29241 w 46510"/>
                        <a:gd name="connsiteY2" fmla="*/ 22834 h 63828"/>
                        <a:gd name="connsiteX3" fmla="*/ 26970 w 46510"/>
                        <a:gd name="connsiteY3" fmla="*/ 64433 h 63828"/>
                        <a:gd name="connsiteX4" fmla="*/ 37831 w 46510"/>
                        <a:gd name="connsiteY4" fmla="*/ 64433 h 63828"/>
                        <a:gd name="connsiteX5" fmla="*/ 37831 w 46510"/>
                        <a:gd name="connsiteY5" fmla="*/ 22834 h 63828"/>
                        <a:gd name="connsiteX6" fmla="*/ 46942 w 46510"/>
                        <a:gd name="connsiteY6" fmla="*/ 22834 h 63828"/>
                        <a:gd name="connsiteX7" fmla="*/ 46942 w 46510"/>
                        <a:gd name="connsiteY7" fmla="*/ 15652 h 63828"/>
                        <a:gd name="connsiteX8" fmla="*/ 37831 w 46510"/>
                        <a:gd name="connsiteY8" fmla="*/ 15652 h 63828"/>
                        <a:gd name="connsiteX9" fmla="*/ 37831 w 46510"/>
                        <a:gd name="connsiteY9" fmla="*/ 604 h 63828"/>
                        <a:gd name="connsiteX10" fmla="*/ 29241 w 46510"/>
                        <a:gd name="connsiteY10" fmla="*/ 604 h 63828"/>
                        <a:gd name="connsiteX11" fmla="*/ 29241 w 46510"/>
                        <a:gd name="connsiteY11" fmla="*/ 15652 h 63828"/>
                        <a:gd name="connsiteX12" fmla="*/ 432 w 46510"/>
                        <a:gd name="connsiteY12" fmla="*/ 15652 h 63828"/>
                        <a:gd name="connsiteX13" fmla="*/ 432 w 46510"/>
                        <a:gd name="connsiteY13" fmla="*/ 23983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6510" h="63828">
                          <a:moveTo>
                            <a:pt x="29241" y="56909"/>
                          </a:moveTo>
                          <a:lnTo>
                            <a:pt x="7435" y="22834"/>
                          </a:lnTo>
                          <a:lnTo>
                            <a:pt x="29241" y="22834"/>
                          </a:lnTo>
                          <a:close/>
                          <a:moveTo>
                            <a:pt x="26970" y="64433"/>
                          </a:moveTo>
                          <a:lnTo>
                            <a:pt x="37831" y="64433"/>
                          </a:lnTo>
                          <a:lnTo>
                            <a:pt x="37831" y="22834"/>
                          </a:lnTo>
                          <a:lnTo>
                            <a:pt x="46942" y="22834"/>
                          </a:lnTo>
                          <a:lnTo>
                            <a:pt x="46942" y="15652"/>
                          </a:lnTo>
                          <a:lnTo>
                            <a:pt x="37831" y="15652"/>
                          </a:lnTo>
                          <a:lnTo>
                            <a:pt x="37831" y="604"/>
                          </a:lnTo>
                          <a:lnTo>
                            <a:pt x="29241" y="604"/>
                          </a:lnTo>
                          <a:lnTo>
                            <a:pt x="29241" y="15652"/>
                          </a:lnTo>
                          <a:lnTo>
                            <a:pt x="432" y="15652"/>
                          </a:lnTo>
                          <a:lnTo>
                            <a:pt x="432" y="239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8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9864323" y="5792804"/>
                  <a:ext cx="210876" cy="129047"/>
                  <a:chOff x="9864323" y="5792804"/>
                  <a:chExt cx="210876" cy="129047"/>
                </a:xfrm>
                <a:solidFill>
                  <a:srgbClr val="000000"/>
                </a:solidFill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6C8E69EA-FB62-40EF-AA9D-C366D6FA6DA4}"/>
                      </a:ext>
                    </a:extLst>
                  </p:cNvPr>
                  <p:cNvSpPr/>
                  <p:nvPr/>
                </p:nvSpPr>
                <p:spPr>
                  <a:xfrm>
                    <a:off x="9969313" y="5792804"/>
                    <a:ext cx="8754" cy="30641"/>
                  </a:xfrm>
                  <a:custGeom>
                    <a:avLst/>
                    <a:gdLst>
                      <a:gd name="connsiteX0" fmla="*/ 510 w 8754"/>
                      <a:gd name="connsiteY0" fmla="*/ 630 h 30641"/>
                      <a:gd name="connsiteX1" fmla="*/ 510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510" y="630"/>
                        </a:moveTo>
                        <a:lnTo>
                          <a:pt x="510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0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9864323" y="5855629"/>
                    <a:ext cx="210876" cy="66222"/>
                    <a:chOff x="9864323" y="5855629"/>
                    <a:chExt cx="210876" cy="66222"/>
                  </a:xfrm>
                  <a:solidFill>
                    <a:srgbClr val="000000"/>
                  </a:solidFill>
                </p:grpSpPr>
                <p:sp>
                  <p:nvSpPr>
                    <p:cNvPr id="71" name="Freeform: Shape 70">
                      <a:extLst>
                        <a:ext uri="{FF2B5EF4-FFF2-40B4-BE49-F238E27FC236}">
                          <a16:creationId xmlns:a16="http://schemas.microsoft.com/office/drawing/2014/main" id="{3404D589-212C-4E68-A298-99E2E5A0EAA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64323" y="5855629"/>
                      <a:ext cx="40518" cy="64977"/>
                    </a:xfrm>
                    <a:custGeom>
                      <a:avLst/>
                      <a:gdLst>
                        <a:gd name="connsiteX0" fmla="*/ 10852 w 40518"/>
                        <a:gd name="connsiteY0" fmla="*/ 7868 h 64977"/>
                        <a:gd name="connsiteX1" fmla="*/ 40988 w 40518"/>
                        <a:gd name="connsiteY1" fmla="*/ 7868 h 64977"/>
                        <a:gd name="connsiteX2" fmla="*/ 40988 w 40518"/>
                        <a:gd name="connsiteY2" fmla="*/ 604 h 64977"/>
                        <a:gd name="connsiteX3" fmla="*/ 470 w 40518"/>
                        <a:gd name="connsiteY3" fmla="*/ 604 h 64977"/>
                        <a:gd name="connsiteX4" fmla="*/ 470 w 40518"/>
                        <a:gd name="connsiteY4" fmla="*/ 7868 h 64977"/>
                        <a:gd name="connsiteX5" fmla="*/ 13862 w 40518"/>
                        <a:gd name="connsiteY5" fmla="*/ 21520 h 64977"/>
                        <a:gd name="connsiteX6" fmla="*/ 24532 w 40518"/>
                        <a:gd name="connsiteY6" fmla="*/ 32586 h 64977"/>
                        <a:gd name="connsiteX7" fmla="*/ 30318 w 40518"/>
                        <a:gd name="connsiteY7" fmla="*/ 40466 h 64977"/>
                        <a:gd name="connsiteX8" fmla="*/ 31973 w 40518"/>
                        <a:gd name="connsiteY8" fmla="*/ 46813 h 64977"/>
                        <a:gd name="connsiteX9" fmla="*/ 28403 w 40518"/>
                        <a:gd name="connsiteY9" fmla="*/ 55103 h 64977"/>
                        <a:gd name="connsiteX10" fmla="*/ 19101 w 40518"/>
                        <a:gd name="connsiteY10" fmla="*/ 58317 h 64977"/>
                        <a:gd name="connsiteX11" fmla="*/ 10524 w 40518"/>
                        <a:gd name="connsiteY11" fmla="*/ 56908 h 64977"/>
                        <a:gd name="connsiteX12" fmla="*/ 894 w 40518"/>
                        <a:gd name="connsiteY12" fmla="*/ 52627 h 64977"/>
                        <a:gd name="connsiteX13" fmla="*/ 894 w 40518"/>
                        <a:gd name="connsiteY13" fmla="*/ 61354 h 64977"/>
                        <a:gd name="connsiteX14" fmla="*/ 10634 w 40518"/>
                        <a:gd name="connsiteY14" fmla="*/ 64514 h 64977"/>
                        <a:gd name="connsiteX15" fmla="*/ 18937 w 40518"/>
                        <a:gd name="connsiteY15" fmla="*/ 65581 h 64977"/>
                        <a:gd name="connsiteX16" fmla="*/ 34750 w 40518"/>
                        <a:gd name="connsiteY16" fmla="*/ 60615 h 64977"/>
                        <a:gd name="connsiteX17" fmla="*/ 40646 w 40518"/>
                        <a:gd name="connsiteY17" fmla="*/ 47374 h 64977"/>
                        <a:gd name="connsiteX18" fmla="*/ 39169 w 40518"/>
                        <a:gd name="connsiteY18" fmla="*/ 39905 h 64977"/>
                        <a:gd name="connsiteX19" fmla="*/ 33806 w 40518"/>
                        <a:gd name="connsiteY19" fmla="*/ 31601 h 64977"/>
                        <a:gd name="connsiteX20" fmla="*/ 27008 w 40518"/>
                        <a:gd name="connsiteY20" fmla="*/ 24433 h 64977"/>
                        <a:gd name="connsiteX21" fmla="*/ 10852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852" y="7868"/>
                          </a:moveTo>
                          <a:lnTo>
                            <a:pt x="40988" y="7868"/>
                          </a:lnTo>
                          <a:lnTo>
                            <a:pt x="40988" y="604"/>
                          </a:lnTo>
                          <a:lnTo>
                            <a:pt x="470" y="604"/>
                          </a:lnTo>
                          <a:lnTo>
                            <a:pt x="470" y="7868"/>
                          </a:lnTo>
                          <a:cubicBezTo>
                            <a:pt x="3744" y="11260"/>
                            <a:pt x="8208" y="15811"/>
                            <a:pt x="13862" y="21520"/>
                          </a:cubicBezTo>
                          <a:cubicBezTo>
                            <a:pt x="19525" y="27238"/>
                            <a:pt x="23082" y="30926"/>
                            <a:pt x="24532" y="32586"/>
                          </a:cubicBezTo>
                          <a:cubicBezTo>
                            <a:pt x="27295" y="35687"/>
                            <a:pt x="29224" y="38313"/>
                            <a:pt x="30318" y="40466"/>
                          </a:cubicBezTo>
                          <a:cubicBezTo>
                            <a:pt x="31422" y="42618"/>
                            <a:pt x="31973" y="44734"/>
                            <a:pt x="31973" y="46813"/>
                          </a:cubicBezTo>
                          <a:cubicBezTo>
                            <a:pt x="31973" y="50205"/>
                            <a:pt x="30783" y="52969"/>
                            <a:pt x="28403" y="55103"/>
                          </a:cubicBezTo>
                          <a:cubicBezTo>
                            <a:pt x="26023" y="57246"/>
                            <a:pt x="22922" y="58317"/>
                            <a:pt x="19101" y="58317"/>
                          </a:cubicBezTo>
                          <a:cubicBezTo>
                            <a:pt x="16393" y="58317"/>
                            <a:pt x="13534" y="57848"/>
                            <a:pt x="10524" y="56908"/>
                          </a:cubicBezTo>
                          <a:cubicBezTo>
                            <a:pt x="7524" y="55969"/>
                            <a:pt x="4314" y="54542"/>
                            <a:pt x="894" y="52627"/>
                          </a:cubicBezTo>
                          <a:lnTo>
                            <a:pt x="894" y="61354"/>
                          </a:lnTo>
                          <a:cubicBezTo>
                            <a:pt x="4368" y="62749"/>
                            <a:pt x="7615" y="63803"/>
                            <a:pt x="10634" y="64514"/>
                          </a:cubicBezTo>
                          <a:cubicBezTo>
                            <a:pt x="13661" y="65225"/>
                            <a:pt x="16429" y="65581"/>
                            <a:pt x="18937" y="65581"/>
                          </a:cubicBezTo>
                          <a:cubicBezTo>
                            <a:pt x="25549" y="65581"/>
                            <a:pt x="30820" y="63926"/>
                            <a:pt x="34750" y="60615"/>
                          </a:cubicBezTo>
                          <a:cubicBezTo>
                            <a:pt x="38681" y="57314"/>
                            <a:pt x="40646" y="52900"/>
                            <a:pt x="40646" y="47374"/>
                          </a:cubicBezTo>
                          <a:cubicBezTo>
                            <a:pt x="40646" y="44747"/>
                            <a:pt x="40154" y="42258"/>
                            <a:pt x="39169" y="39905"/>
                          </a:cubicBezTo>
                          <a:cubicBezTo>
                            <a:pt x="38193" y="37561"/>
                            <a:pt x="36406" y="34793"/>
                            <a:pt x="33806" y="31601"/>
                          </a:cubicBezTo>
                          <a:cubicBezTo>
                            <a:pt x="33095" y="30771"/>
                            <a:pt x="30829" y="28382"/>
                            <a:pt x="27008" y="24433"/>
                          </a:cubicBezTo>
                          <a:cubicBezTo>
                            <a:pt x="23196" y="20485"/>
                            <a:pt x="17811" y="14963"/>
                            <a:pt x="10852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FF487843-BF9E-414C-9D26-4B34892DF6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919381" y="5855629"/>
                      <a:ext cx="44116" cy="66222"/>
                    </a:xfrm>
                    <a:custGeom>
                      <a:avLst/>
                      <a:gdLst>
                        <a:gd name="connsiteX0" fmla="*/ 22526 w 44116"/>
                        <a:gd name="connsiteY0" fmla="*/ 59987 h 66222"/>
                        <a:gd name="connsiteX1" fmla="*/ 12499 w 44116"/>
                        <a:gd name="connsiteY1" fmla="*/ 53421 h 66222"/>
                        <a:gd name="connsiteX2" fmla="*/ 9148 w 44116"/>
                        <a:gd name="connsiteY2" fmla="*/ 33695 h 66222"/>
                        <a:gd name="connsiteX3" fmla="*/ 12499 w 44116"/>
                        <a:gd name="connsiteY3" fmla="*/ 14010 h 66222"/>
                        <a:gd name="connsiteX4" fmla="*/ 22526 w 44116"/>
                        <a:gd name="connsiteY4" fmla="*/ 7444 h 66222"/>
                        <a:gd name="connsiteX5" fmla="*/ 32594 w 44116"/>
                        <a:gd name="connsiteY5" fmla="*/ 14010 h 66222"/>
                        <a:gd name="connsiteX6" fmla="*/ 35959 w 44116"/>
                        <a:gd name="connsiteY6" fmla="*/ 33695 h 66222"/>
                        <a:gd name="connsiteX7" fmla="*/ 32594 w 44116"/>
                        <a:gd name="connsiteY7" fmla="*/ 53421 h 66222"/>
                        <a:gd name="connsiteX8" fmla="*/ 22526 w 44116"/>
                        <a:gd name="connsiteY8" fmla="*/ 59987 h 66222"/>
                        <a:gd name="connsiteX9" fmla="*/ 22526 w 44116"/>
                        <a:gd name="connsiteY9" fmla="*/ 66827 h 66222"/>
                        <a:gd name="connsiteX10" fmla="*/ 38928 w 44116"/>
                        <a:gd name="connsiteY10" fmla="*/ 58332 h 66222"/>
                        <a:gd name="connsiteX11" fmla="*/ 44591 w 44116"/>
                        <a:gd name="connsiteY11" fmla="*/ 33695 h 66222"/>
                        <a:gd name="connsiteX12" fmla="*/ 38928 w 44116"/>
                        <a:gd name="connsiteY12" fmla="*/ 9086 h 66222"/>
                        <a:gd name="connsiteX13" fmla="*/ 22526 w 44116"/>
                        <a:gd name="connsiteY13" fmla="*/ 605 h 66222"/>
                        <a:gd name="connsiteX14" fmla="*/ 6138 w 44116"/>
                        <a:gd name="connsiteY14" fmla="*/ 9086 h 66222"/>
                        <a:gd name="connsiteX15" fmla="*/ 475 w 44116"/>
                        <a:gd name="connsiteY15" fmla="*/ 33695 h 66222"/>
                        <a:gd name="connsiteX16" fmla="*/ 6138 w 44116"/>
                        <a:gd name="connsiteY16" fmla="*/ 58332 h 66222"/>
                        <a:gd name="connsiteX17" fmla="*/ 22526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526" y="59987"/>
                          </a:moveTo>
                          <a:cubicBezTo>
                            <a:pt x="18085" y="59987"/>
                            <a:pt x="14743" y="57798"/>
                            <a:pt x="12499" y="53421"/>
                          </a:cubicBezTo>
                          <a:cubicBezTo>
                            <a:pt x="10265" y="49053"/>
                            <a:pt x="9148" y="42477"/>
                            <a:pt x="9148" y="33695"/>
                          </a:cubicBezTo>
                          <a:cubicBezTo>
                            <a:pt x="9148" y="24949"/>
                            <a:pt x="10265" y="18388"/>
                            <a:pt x="12499" y="14010"/>
                          </a:cubicBezTo>
                          <a:cubicBezTo>
                            <a:pt x="14743" y="9633"/>
                            <a:pt x="18085" y="7444"/>
                            <a:pt x="22526" y="7444"/>
                          </a:cubicBezTo>
                          <a:cubicBezTo>
                            <a:pt x="27004" y="7444"/>
                            <a:pt x="30360" y="9633"/>
                            <a:pt x="32594" y="14010"/>
                          </a:cubicBezTo>
                          <a:cubicBezTo>
                            <a:pt x="34838" y="18388"/>
                            <a:pt x="35959" y="24949"/>
                            <a:pt x="35959" y="33695"/>
                          </a:cubicBezTo>
                          <a:cubicBezTo>
                            <a:pt x="35959" y="42477"/>
                            <a:pt x="34838" y="49053"/>
                            <a:pt x="32594" y="53421"/>
                          </a:cubicBezTo>
                          <a:cubicBezTo>
                            <a:pt x="30360" y="57798"/>
                            <a:pt x="27004" y="59987"/>
                            <a:pt x="22526" y="59987"/>
                          </a:cubicBezTo>
                          <a:close/>
                          <a:moveTo>
                            <a:pt x="22526" y="66827"/>
                          </a:moveTo>
                          <a:cubicBezTo>
                            <a:pt x="29685" y="66827"/>
                            <a:pt x="35152" y="63995"/>
                            <a:pt x="38928" y="58332"/>
                          </a:cubicBezTo>
                          <a:cubicBezTo>
                            <a:pt x="42703" y="52678"/>
                            <a:pt x="44591" y="44465"/>
                            <a:pt x="44591" y="33695"/>
                          </a:cubicBezTo>
                          <a:cubicBezTo>
                            <a:pt x="44591" y="22952"/>
                            <a:pt x="42703" y="14749"/>
                            <a:pt x="38928" y="9086"/>
                          </a:cubicBezTo>
                          <a:cubicBezTo>
                            <a:pt x="35152" y="3432"/>
                            <a:pt x="29685" y="605"/>
                            <a:pt x="22526" y="605"/>
                          </a:cubicBezTo>
                          <a:cubicBezTo>
                            <a:pt x="15376" y="605"/>
                            <a:pt x="9914" y="3432"/>
                            <a:pt x="6138" y="9086"/>
                          </a:cubicBezTo>
                          <a:cubicBezTo>
                            <a:pt x="2363" y="14749"/>
                            <a:pt x="475" y="22952"/>
                            <a:pt x="475" y="33695"/>
                          </a:cubicBezTo>
                          <a:cubicBezTo>
                            <a:pt x="475" y="44465"/>
                            <a:pt x="2363" y="52678"/>
                            <a:pt x="6138" y="58332"/>
                          </a:cubicBezTo>
                          <a:cubicBezTo>
                            <a:pt x="9914" y="63995"/>
                            <a:pt x="15376" y="66827"/>
                            <a:pt x="22526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2663E41-2451-43E2-ABAA-DCB8D0A3EAD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978926" y="5856779"/>
                      <a:ext cx="38001" cy="63828"/>
                    </a:xfrm>
                    <a:custGeom>
                      <a:avLst/>
                      <a:gdLst>
                        <a:gd name="connsiteX0" fmla="*/ 1725 w 38001"/>
                        <a:gd name="connsiteY0" fmla="*/ 7868 h 63828"/>
                        <a:gd name="connsiteX1" fmla="*/ 15829 w 38001"/>
                        <a:gd name="connsiteY1" fmla="*/ 7868 h 63828"/>
                        <a:gd name="connsiteX2" fmla="*/ 15829 w 38001"/>
                        <a:gd name="connsiteY2" fmla="*/ 56567 h 63828"/>
                        <a:gd name="connsiteX3" fmla="*/ 480 w 38001"/>
                        <a:gd name="connsiteY3" fmla="*/ 53489 h 63828"/>
                        <a:gd name="connsiteX4" fmla="*/ 480 w 38001"/>
                        <a:gd name="connsiteY4" fmla="*/ 61355 h 63828"/>
                        <a:gd name="connsiteX5" fmla="*/ 15747 w 38001"/>
                        <a:gd name="connsiteY5" fmla="*/ 64433 h 63828"/>
                        <a:gd name="connsiteX6" fmla="*/ 24378 w 38001"/>
                        <a:gd name="connsiteY6" fmla="*/ 64433 h 63828"/>
                        <a:gd name="connsiteX7" fmla="*/ 24378 w 38001"/>
                        <a:gd name="connsiteY7" fmla="*/ 7868 h 63828"/>
                        <a:gd name="connsiteX8" fmla="*/ 38482 w 38001"/>
                        <a:gd name="connsiteY8" fmla="*/ 7868 h 63828"/>
                        <a:gd name="connsiteX9" fmla="*/ 38482 w 38001"/>
                        <a:gd name="connsiteY9" fmla="*/ 604 h 63828"/>
                        <a:gd name="connsiteX10" fmla="*/ 1725 w 38001"/>
                        <a:gd name="connsiteY10" fmla="*/ 604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001" h="63828">
                          <a:moveTo>
                            <a:pt x="1725" y="7868"/>
                          </a:moveTo>
                          <a:lnTo>
                            <a:pt x="15829" y="7868"/>
                          </a:lnTo>
                          <a:lnTo>
                            <a:pt x="15829" y="56567"/>
                          </a:lnTo>
                          <a:lnTo>
                            <a:pt x="480" y="53489"/>
                          </a:lnTo>
                          <a:lnTo>
                            <a:pt x="480" y="61355"/>
                          </a:lnTo>
                          <a:lnTo>
                            <a:pt x="15747" y="64433"/>
                          </a:lnTo>
                          <a:lnTo>
                            <a:pt x="24378" y="64433"/>
                          </a:lnTo>
                          <a:lnTo>
                            <a:pt x="24378" y="7868"/>
                          </a:lnTo>
                          <a:lnTo>
                            <a:pt x="38482" y="7868"/>
                          </a:lnTo>
                          <a:lnTo>
                            <a:pt x="38482" y="604"/>
                          </a:lnTo>
                          <a:lnTo>
                            <a:pt x="1725" y="6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D25EACCF-23A9-495A-BFED-F60E36A8FA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31125" y="5855629"/>
                      <a:ext cx="44075" cy="66222"/>
                    </a:xfrm>
                    <a:custGeom>
                      <a:avLst/>
                      <a:gdLst>
                        <a:gd name="connsiteX0" fmla="*/ 23277 w 44075"/>
                        <a:gd name="connsiteY0" fmla="*/ 37197 h 66222"/>
                        <a:gd name="connsiteX1" fmla="*/ 14057 w 44075"/>
                        <a:gd name="connsiteY1" fmla="*/ 33216 h 66222"/>
                        <a:gd name="connsiteX2" fmla="*/ 10665 w 44075"/>
                        <a:gd name="connsiteY2" fmla="*/ 22327 h 66222"/>
                        <a:gd name="connsiteX3" fmla="*/ 14057 w 44075"/>
                        <a:gd name="connsiteY3" fmla="*/ 11439 h 66222"/>
                        <a:gd name="connsiteX4" fmla="*/ 23277 w 44075"/>
                        <a:gd name="connsiteY4" fmla="*/ 7444 h 66222"/>
                        <a:gd name="connsiteX5" fmla="*/ 32483 w 44075"/>
                        <a:gd name="connsiteY5" fmla="*/ 11439 h 66222"/>
                        <a:gd name="connsiteX6" fmla="*/ 35876 w 44075"/>
                        <a:gd name="connsiteY6" fmla="*/ 22327 h 66222"/>
                        <a:gd name="connsiteX7" fmla="*/ 32483 w 44075"/>
                        <a:gd name="connsiteY7" fmla="*/ 33216 h 66222"/>
                        <a:gd name="connsiteX8" fmla="*/ 23277 w 44075"/>
                        <a:gd name="connsiteY8" fmla="*/ 37197 h 66222"/>
                        <a:gd name="connsiteX9" fmla="*/ 40418 w 44075"/>
                        <a:gd name="connsiteY9" fmla="*/ 64269 h 66222"/>
                        <a:gd name="connsiteX10" fmla="*/ 40418 w 44075"/>
                        <a:gd name="connsiteY10" fmla="*/ 56403 h 66222"/>
                        <a:gd name="connsiteX11" fmla="*/ 33851 w 44075"/>
                        <a:gd name="connsiteY11" fmla="*/ 58742 h 66222"/>
                        <a:gd name="connsiteX12" fmla="*/ 27285 w 44075"/>
                        <a:gd name="connsiteY12" fmla="*/ 59563 h 66222"/>
                        <a:gd name="connsiteX13" fmla="*/ 14221 w 44075"/>
                        <a:gd name="connsiteY13" fmla="*/ 53790 h 66222"/>
                        <a:gd name="connsiteX14" fmla="*/ 9078 w 44075"/>
                        <a:gd name="connsiteY14" fmla="*/ 36349 h 66222"/>
                        <a:gd name="connsiteX15" fmla="*/ 15398 w 44075"/>
                        <a:gd name="connsiteY15" fmla="*/ 42053 h 66222"/>
                        <a:gd name="connsiteX16" fmla="*/ 23783 w 44075"/>
                        <a:gd name="connsiteY16" fmla="*/ 44037 h 66222"/>
                        <a:gd name="connsiteX17" fmla="*/ 38981 w 44075"/>
                        <a:gd name="connsiteY17" fmla="*/ 38196 h 66222"/>
                        <a:gd name="connsiteX18" fmla="*/ 44562 w 44075"/>
                        <a:gd name="connsiteY18" fmla="*/ 22327 h 66222"/>
                        <a:gd name="connsiteX19" fmla="*/ 38749 w 44075"/>
                        <a:gd name="connsiteY19" fmla="*/ 6541 h 66222"/>
                        <a:gd name="connsiteX20" fmla="*/ 23277 w 44075"/>
                        <a:gd name="connsiteY20" fmla="*/ 605 h 66222"/>
                        <a:gd name="connsiteX21" fmla="*/ 6342 w 44075"/>
                        <a:gd name="connsiteY21" fmla="*/ 9086 h 66222"/>
                        <a:gd name="connsiteX22" fmla="*/ 487 w 44075"/>
                        <a:gd name="connsiteY22" fmla="*/ 33695 h 66222"/>
                        <a:gd name="connsiteX23" fmla="*/ 7669 w 44075"/>
                        <a:gd name="connsiteY23" fmla="*/ 57826 h 66222"/>
                        <a:gd name="connsiteX24" fmla="*/ 26943 w 44075"/>
                        <a:gd name="connsiteY24" fmla="*/ 66827 h 66222"/>
                        <a:gd name="connsiteX25" fmla="*/ 33509 w 44075"/>
                        <a:gd name="connsiteY25" fmla="*/ 66184 h 66222"/>
                        <a:gd name="connsiteX26" fmla="*/ 40418 w 44075"/>
                        <a:gd name="connsiteY26" fmla="*/ 64269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4075" h="66222">
                          <a:moveTo>
                            <a:pt x="23277" y="37197"/>
                          </a:moveTo>
                          <a:cubicBezTo>
                            <a:pt x="19401" y="37197"/>
                            <a:pt x="16328" y="35870"/>
                            <a:pt x="14057" y="33216"/>
                          </a:cubicBezTo>
                          <a:cubicBezTo>
                            <a:pt x="11796" y="30572"/>
                            <a:pt x="10665" y="26942"/>
                            <a:pt x="10665" y="22327"/>
                          </a:cubicBezTo>
                          <a:cubicBezTo>
                            <a:pt x="10665" y="17740"/>
                            <a:pt x="11796" y="14111"/>
                            <a:pt x="14057" y="11439"/>
                          </a:cubicBezTo>
                          <a:cubicBezTo>
                            <a:pt x="16328" y="8776"/>
                            <a:pt x="19401" y="7444"/>
                            <a:pt x="23277" y="7444"/>
                          </a:cubicBezTo>
                          <a:cubicBezTo>
                            <a:pt x="27153" y="7444"/>
                            <a:pt x="30222" y="8776"/>
                            <a:pt x="32483" y="11439"/>
                          </a:cubicBezTo>
                          <a:cubicBezTo>
                            <a:pt x="34745" y="14111"/>
                            <a:pt x="35876" y="17740"/>
                            <a:pt x="35876" y="22327"/>
                          </a:cubicBezTo>
                          <a:cubicBezTo>
                            <a:pt x="35876" y="26942"/>
                            <a:pt x="34745" y="30572"/>
                            <a:pt x="32483" y="33216"/>
                          </a:cubicBezTo>
                          <a:cubicBezTo>
                            <a:pt x="30222" y="35870"/>
                            <a:pt x="27153" y="37197"/>
                            <a:pt x="23277" y="37197"/>
                          </a:cubicBezTo>
                          <a:close/>
                          <a:moveTo>
                            <a:pt x="40418" y="64269"/>
                          </a:moveTo>
                          <a:lnTo>
                            <a:pt x="40418" y="56403"/>
                          </a:lnTo>
                          <a:cubicBezTo>
                            <a:pt x="38247" y="57424"/>
                            <a:pt x="36058" y="58204"/>
                            <a:pt x="33851" y="58742"/>
                          </a:cubicBezTo>
                          <a:cubicBezTo>
                            <a:pt x="31644" y="59289"/>
                            <a:pt x="29456" y="59563"/>
                            <a:pt x="27285" y="59563"/>
                          </a:cubicBezTo>
                          <a:cubicBezTo>
                            <a:pt x="21586" y="59563"/>
                            <a:pt x="17231" y="57639"/>
                            <a:pt x="14221" y="53790"/>
                          </a:cubicBezTo>
                          <a:cubicBezTo>
                            <a:pt x="11221" y="49942"/>
                            <a:pt x="9507" y="44128"/>
                            <a:pt x="9078" y="36349"/>
                          </a:cubicBezTo>
                          <a:cubicBezTo>
                            <a:pt x="10756" y="38829"/>
                            <a:pt x="12863" y="40731"/>
                            <a:pt x="15398" y="42053"/>
                          </a:cubicBezTo>
                          <a:cubicBezTo>
                            <a:pt x="17942" y="43376"/>
                            <a:pt x="20737" y="44037"/>
                            <a:pt x="23783" y="44037"/>
                          </a:cubicBezTo>
                          <a:cubicBezTo>
                            <a:pt x="30194" y="44037"/>
                            <a:pt x="35260" y="42090"/>
                            <a:pt x="38981" y="38196"/>
                          </a:cubicBezTo>
                          <a:cubicBezTo>
                            <a:pt x="42702" y="34311"/>
                            <a:pt x="44562" y="29021"/>
                            <a:pt x="44562" y="22327"/>
                          </a:cubicBezTo>
                          <a:cubicBezTo>
                            <a:pt x="44562" y="15770"/>
                            <a:pt x="42625" y="10508"/>
                            <a:pt x="38749" y="6541"/>
                          </a:cubicBezTo>
                          <a:cubicBezTo>
                            <a:pt x="34873" y="2584"/>
                            <a:pt x="29716" y="605"/>
                            <a:pt x="23277" y="605"/>
                          </a:cubicBezTo>
                          <a:cubicBezTo>
                            <a:pt x="15890" y="605"/>
                            <a:pt x="10245" y="3432"/>
                            <a:pt x="6342" y="9086"/>
                          </a:cubicBezTo>
                          <a:cubicBezTo>
                            <a:pt x="2439" y="14749"/>
                            <a:pt x="487" y="22952"/>
                            <a:pt x="487" y="33695"/>
                          </a:cubicBezTo>
                          <a:cubicBezTo>
                            <a:pt x="487" y="43781"/>
                            <a:pt x="2881" y="51825"/>
                            <a:pt x="7669" y="57826"/>
                          </a:cubicBezTo>
                          <a:cubicBezTo>
                            <a:pt x="12457" y="63826"/>
                            <a:pt x="18882" y="66827"/>
                            <a:pt x="26943" y="66827"/>
                          </a:cubicBezTo>
                          <a:cubicBezTo>
                            <a:pt x="29114" y="66827"/>
                            <a:pt x="31303" y="66612"/>
                            <a:pt x="33509" y="66184"/>
                          </a:cubicBezTo>
                          <a:cubicBezTo>
                            <a:pt x="35716" y="65755"/>
                            <a:pt x="38019" y="65117"/>
                            <a:pt x="40418" y="6426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5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10358149" y="5792804"/>
                  <a:ext cx="210397" cy="129047"/>
                  <a:chOff x="10358149" y="5792804"/>
                  <a:chExt cx="210397" cy="129047"/>
                </a:xfrm>
                <a:solidFill>
                  <a:srgbClr val="000000"/>
                </a:solidFill>
              </p:grpSpPr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DFE18548-F454-4AD1-A8D4-91C2DCCD48D2}"/>
                      </a:ext>
                    </a:extLst>
                  </p:cNvPr>
                  <p:cNvSpPr/>
                  <p:nvPr/>
                </p:nvSpPr>
                <p:spPr>
                  <a:xfrm>
                    <a:off x="10463138" y="5792804"/>
                    <a:ext cx="8754" cy="30641"/>
                  </a:xfrm>
                  <a:custGeom>
                    <a:avLst/>
                    <a:gdLst>
                      <a:gd name="connsiteX0" fmla="*/ 566 w 8754"/>
                      <a:gd name="connsiteY0" fmla="*/ 630 h 30641"/>
                      <a:gd name="connsiteX1" fmla="*/ 566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566" y="630"/>
                        </a:moveTo>
                        <a:lnTo>
                          <a:pt x="566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7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10358149" y="5855629"/>
                    <a:ext cx="210397" cy="66222"/>
                    <a:chOff x="10358149" y="5855629"/>
                    <a:chExt cx="210397" cy="66222"/>
                  </a:xfrm>
                  <a:solidFill>
                    <a:srgbClr val="000000"/>
                  </a:solidFill>
                </p:grpSpPr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73F0CC4B-E3E1-43B7-8A66-AA41967423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58149" y="5855629"/>
                      <a:ext cx="40518" cy="64977"/>
                    </a:xfrm>
                    <a:custGeom>
                      <a:avLst/>
                      <a:gdLst>
                        <a:gd name="connsiteX0" fmla="*/ 10909 w 40518"/>
                        <a:gd name="connsiteY0" fmla="*/ 7868 h 64977"/>
                        <a:gd name="connsiteX1" fmla="*/ 41045 w 40518"/>
                        <a:gd name="connsiteY1" fmla="*/ 7868 h 64977"/>
                        <a:gd name="connsiteX2" fmla="*/ 41045 w 40518"/>
                        <a:gd name="connsiteY2" fmla="*/ 604 h 64977"/>
                        <a:gd name="connsiteX3" fmla="*/ 526 w 40518"/>
                        <a:gd name="connsiteY3" fmla="*/ 604 h 64977"/>
                        <a:gd name="connsiteX4" fmla="*/ 526 w 40518"/>
                        <a:gd name="connsiteY4" fmla="*/ 7868 h 64977"/>
                        <a:gd name="connsiteX5" fmla="*/ 13918 w 40518"/>
                        <a:gd name="connsiteY5" fmla="*/ 21520 h 64977"/>
                        <a:gd name="connsiteX6" fmla="*/ 24588 w 40518"/>
                        <a:gd name="connsiteY6" fmla="*/ 32586 h 64977"/>
                        <a:gd name="connsiteX7" fmla="*/ 30375 w 40518"/>
                        <a:gd name="connsiteY7" fmla="*/ 40466 h 64977"/>
                        <a:gd name="connsiteX8" fmla="*/ 32030 w 40518"/>
                        <a:gd name="connsiteY8" fmla="*/ 46813 h 64977"/>
                        <a:gd name="connsiteX9" fmla="*/ 28460 w 40518"/>
                        <a:gd name="connsiteY9" fmla="*/ 55103 h 64977"/>
                        <a:gd name="connsiteX10" fmla="*/ 19158 w 40518"/>
                        <a:gd name="connsiteY10" fmla="*/ 58317 h 64977"/>
                        <a:gd name="connsiteX11" fmla="*/ 10581 w 40518"/>
                        <a:gd name="connsiteY11" fmla="*/ 56908 h 64977"/>
                        <a:gd name="connsiteX12" fmla="*/ 950 w 40518"/>
                        <a:gd name="connsiteY12" fmla="*/ 52627 h 64977"/>
                        <a:gd name="connsiteX13" fmla="*/ 950 w 40518"/>
                        <a:gd name="connsiteY13" fmla="*/ 61354 h 64977"/>
                        <a:gd name="connsiteX14" fmla="*/ 10690 w 40518"/>
                        <a:gd name="connsiteY14" fmla="*/ 64514 h 64977"/>
                        <a:gd name="connsiteX15" fmla="*/ 18993 w 40518"/>
                        <a:gd name="connsiteY15" fmla="*/ 65581 h 64977"/>
                        <a:gd name="connsiteX16" fmla="*/ 34807 w 40518"/>
                        <a:gd name="connsiteY16" fmla="*/ 60615 h 64977"/>
                        <a:gd name="connsiteX17" fmla="*/ 40703 w 40518"/>
                        <a:gd name="connsiteY17" fmla="*/ 47374 h 64977"/>
                        <a:gd name="connsiteX18" fmla="*/ 39225 w 40518"/>
                        <a:gd name="connsiteY18" fmla="*/ 39905 h 64977"/>
                        <a:gd name="connsiteX19" fmla="*/ 33863 w 40518"/>
                        <a:gd name="connsiteY19" fmla="*/ 31601 h 64977"/>
                        <a:gd name="connsiteX20" fmla="*/ 27064 w 40518"/>
                        <a:gd name="connsiteY20" fmla="*/ 24433 h 64977"/>
                        <a:gd name="connsiteX21" fmla="*/ 10909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909" y="7868"/>
                          </a:moveTo>
                          <a:lnTo>
                            <a:pt x="41045" y="7868"/>
                          </a:lnTo>
                          <a:lnTo>
                            <a:pt x="41045" y="604"/>
                          </a:lnTo>
                          <a:lnTo>
                            <a:pt x="526" y="604"/>
                          </a:lnTo>
                          <a:lnTo>
                            <a:pt x="526" y="7868"/>
                          </a:lnTo>
                          <a:cubicBezTo>
                            <a:pt x="3800" y="11260"/>
                            <a:pt x="8264" y="15811"/>
                            <a:pt x="13918" y="21520"/>
                          </a:cubicBezTo>
                          <a:cubicBezTo>
                            <a:pt x="19582" y="27238"/>
                            <a:pt x="23138" y="30926"/>
                            <a:pt x="24588" y="32586"/>
                          </a:cubicBezTo>
                          <a:cubicBezTo>
                            <a:pt x="27352" y="35687"/>
                            <a:pt x="29280" y="38313"/>
                            <a:pt x="30375" y="40466"/>
                          </a:cubicBezTo>
                          <a:cubicBezTo>
                            <a:pt x="31478" y="42618"/>
                            <a:pt x="32030" y="44734"/>
                            <a:pt x="32030" y="46813"/>
                          </a:cubicBezTo>
                          <a:cubicBezTo>
                            <a:pt x="32030" y="50205"/>
                            <a:pt x="30840" y="52969"/>
                            <a:pt x="28460" y="55103"/>
                          </a:cubicBezTo>
                          <a:cubicBezTo>
                            <a:pt x="26079" y="57246"/>
                            <a:pt x="22979" y="58317"/>
                            <a:pt x="19158" y="58317"/>
                          </a:cubicBezTo>
                          <a:cubicBezTo>
                            <a:pt x="16449" y="58317"/>
                            <a:pt x="13590" y="57848"/>
                            <a:pt x="10581" y="56908"/>
                          </a:cubicBezTo>
                          <a:cubicBezTo>
                            <a:pt x="7580" y="55969"/>
                            <a:pt x="4370" y="54542"/>
                            <a:pt x="950" y="52627"/>
                          </a:cubicBezTo>
                          <a:lnTo>
                            <a:pt x="950" y="61354"/>
                          </a:lnTo>
                          <a:cubicBezTo>
                            <a:pt x="4425" y="62749"/>
                            <a:pt x="7671" y="63803"/>
                            <a:pt x="10690" y="64514"/>
                          </a:cubicBezTo>
                          <a:cubicBezTo>
                            <a:pt x="13718" y="65225"/>
                            <a:pt x="16486" y="65581"/>
                            <a:pt x="18993" y="65581"/>
                          </a:cubicBezTo>
                          <a:cubicBezTo>
                            <a:pt x="25605" y="65581"/>
                            <a:pt x="30876" y="63926"/>
                            <a:pt x="34807" y="60615"/>
                          </a:cubicBezTo>
                          <a:cubicBezTo>
                            <a:pt x="38737" y="57314"/>
                            <a:pt x="40703" y="52900"/>
                            <a:pt x="40703" y="47374"/>
                          </a:cubicBezTo>
                          <a:cubicBezTo>
                            <a:pt x="40703" y="44747"/>
                            <a:pt x="40210" y="42258"/>
                            <a:pt x="39225" y="39905"/>
                          </a:cubicBezTo>
                          <a:cubicBezTo>
                            <a:pt x="38249" y="37561"/>
                            <a:pt x="36462" y="34793"/>
                            <a:pt x="33863" y="31601"/>
                          </a:cubicBezTo>
                          <a:cubicBezTo>
                            <a:pt x="33152" y="30771"/>
                            <a:pt x="30885" y="28382"/>
                            <a:pt x="27064" y="24433"/>
                          </a:cubicBezTo>
                          <a:cubicBezTo>
                            <a:pt x="23252" y="20485"/>
                            <a:pt x="17867" y="14963"/>
                            <a:pt x="10909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Freeform: Shape 78">
                      <a:extLst>
                        <a:ext uri="{FF2B5EF4-FFF2-40B4-BE49-F238E27FC236}">
                          <a16:creationId xmlns:a16="http://schemas.microsoft.com/office/drawing/2014/main" id="{2A952B5F-9FE2-433B-9201-208CC19987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13206" y="5855629"/>
                      <a:ext cx="44116" cy="66222"/>
                    </a:xfrm>
                    <a:custGeom>
                      <a:avLst/>
                      <a:gdLst>
                        <a:gd name="connsiteX0" fmla="*/ 22583 w 44116"/>
                        <a:gd name="connsiteY0" fmla="*/ 59987 h 66222"/>
                        <a:gd name="connsiteX1" fmla="*/ 12556 w 44116"/>
                        <a:gd name="connsiteY1" fmla="*/ 53421 h 66222"/>
                        <a:gd name="connsiteX2" fmla="*/ 9204 w 44116"/>
                        <a:gd name="connsiteY2" fmla="*/ 33695 h 66222"/>
                        <a:gd name="connsiteX3" fmla="*/ 12556 w 44116"/>
                        <a:gd name="connsiteY3" fmla="*/ 14010 h 66222"/>
                        <a:gd name="connsiteX4" fmla="*/ 22583 w 44116"/>
                        <a:gd name="connsiteY4" fmla="*/ 7444 h 66222"/>
                        <a:gd name="connsiteX5" fmla="*/ 32651 w 44116"/>
                        <a:gd name="connsiteY5" fmla="*/ 14010 h 66222"/>
                        <a:gd name="connsiteX6" fmla="*/ 36016 w 44116"/>
                        <a:gd name="connsiteY6" fmla="*/ 33695 h 66222"/>
                        <a:gd name="connsiteX7" fmla="*/ 32651 w 44116"/>
                        <a:gd name="connsiteY7" fmla="*/ 53421 h 66222"/>
                        <a:gd name="connsiteX8" fmla="*/ 22583 w 44116"/>
                        <a:gd name="connsiteY8" fmla="*/ 59987 h 66222"/>
                        <a:gd name="connsiteX9" fmla="*/ 22583 w 44116"/>
                        <a:gd name="connsiteY9" fmla="*/ 66827 h 66222"/>
                        <a:gd name="connsiteX10" fmla="*/ 38984 w 44116"/>
                        <a:gd name="connsiteY10" fmla="*/ 58332 h 66222"/>
                        <a:gd name="connsiteX11" fmla="*/ 44648 w 44116"/>
                        <a:gd name="connsiteY11" fmla="*/ 33695 h 66222"/>
                        <a:gd name="connsiteX12" fmla="*/ 38984 w 44116"/>
                        <a:gd name="connsiteY12" fmla="*/ 9086 h 66222"/>
                        <a:gd name="connsiteX13" fmla="*/ 22583 w 44116"/>
                        <a:gd name="connsiteY13" fmla="*/ 605 h 66222"/>
                        <a:gd name="connsiteX14" fmla="*/ 6195 w 44116"/>
                        <a:gd name="connsiteY14" fmla="*/ 9086 h 66222"/>
                        <a:gd name="connsiteX15" fmla="*/ 531 w 44116"/>
                        <a:gd name="connsiteY15" fmla="*/ 33695 h 66222"/>
                        <a:gd name="connsiteX16" fmla="*/ 6195 w 44116"/>
                        <a:gd name="connsiteY16" fmla="*/ 58332 h 66222"/>
                        <a:gd name="connsiteX17" fmla="*/ 22583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583" y="59987"/>
                          </a:moveTo>
                          <a:cubicBezTo>
                            <a:pt x="18141" y="59987"/>
                            <a:pt x="14799" y="57798"/>
                            <a:pt x="12556" y="53421"/>
                          </a:cubicBezTo>
                          <a:cubicBezTo>
                            <a:pt x="10321" y="49053"/>
                            <a:pt x="9204" y="42477"/>
                            <a:pt x="9204" y="33695"/>
                          </a:cubicBezTo>
                          <a:cubicBezTo>
                            <a:pt x="9204" y="24949"/>
                            <a:pt x="10321" y="18388"/>
                            <a:pt x="12556" y="14010"/>
                          </a:cubicBezTo>
                          <a:cubicBezTo>
                            <a:pt x="14799" y="9633"/>
                            <a:pt x="18141" y="7444"/>
                            <a:pt x="22583" y="7444"/>
                          </a:cubicBezTo>
                          <a:cubicBezTo>
                            <a:pt x="27060" y="7444"/>
                            <a:pt x="30416" y="9633"/>
                            <a:pt x="32651" y="14010"/>
                          </a:cubicBezTo>
                          <a:cubicBezTo>
                            <a:pt x="34894" y="18388"/>
                            <a:pt x="36016" y="24949"/>
                            <a:pt x="36016" y="33695"/>
                          </a:cubicBezTo>
                          <a:cubicBezTo>
                            <a:pt x="36016" y="42477"/>
                            <a:pt x="34894" y="49053"/>
                            <a:pt x="32651" y="53421"/>
                          </a:cubicBezTo>
                          <a:cubicBezTo>
                            <a:pt x="30416" y="57798"/>
                            <a:pt x="27060" y="59987"/>
                            <a:pt x="22583" y="59987"/>
                          </a:cubicBezTo>
                          <a:close/>
                          <a:moveTo>
                            <a:pt x="22583" y="66827"/>
                          </a:moveTo>
                          <a:cubicBezTo>
                            <a:pt x="29741" y="66827"/>
                            <a:pt x="35209" y="63995"/>
                            <a:pt x="38984" y="58332"/>
                          </a:cubicBezTo>
                          <a:cubicBezTo>
                            <a:pt x="42760" y="52678"/>
                            <a:pt x="44648" y="44465"/>
                            <a:pt x="44648" y="33695"/>
                          </a:cubicBezTo>
                          <a:cubicBezTo>
                            <a:pt x="44648" y="22952"/>
                            <a:pt x="42760" y="14749"/>
                            <a:pt x="38984" y="9086"/>
                          </a:cubicBezTo>
                          <a:cubicBezTo>
                            <a:pt x="35209" y="3432"/>
                            <a:pt x="29741" y="605"/>
                            <a:pt x="22583" y="605"/>
                          </a:cubicBezTo>
                          <a:cubicBezTo>
                            <a:pt x="15433" y="605"/>
                            <a:pt x="9970" y="3432"/>
                            <a:pt x="6195" y="9086"/>
                          </a:cubicBezTo>
                          <a:cubicBezTo>
                            <a:pt x="2419" y="14749"/>
                            <a:pt x="531" y="22952"/>
                            <a:pt x="531" y="33695"/>
                          </a:cubicBezTo>
                          <a:cubicBezTo>
                            <a:pt x="531" y="44465"/>
                            <a:pt x="2419" y="52678"/>
                            <a:pt x="6195" y="58332"/>
                          </a:cubicBezTo>
                          <a:cubicBezTo>
                            <a:pt x="9970" y="63995"/>
                            <a:pt x="15433" y="66827"/>
                            <a:pt x="22583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1D92A087-37F8-4E42-B4F9-BC1B8E3CBE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472751" y="5856779"/>
                      <a:ext cx="38001" cy="63828"/>
                    </a:xfrm>
                    <a:custGeom>
                      <a:avLst/>
                      <a:gdLst>
                        <a:gd name="connsiteX0" fmla="*/ 1782 w 38001"/>
                        <a:gd name="connsiteY0" fmla="*/ 7868 h 63828"/>
                        <a:gd name="connsiteX1" fmla="*/ 15885 w 38001"/>
                        <a:gd name="connsiteY1" fmla="*/ 7868 h 63828"/>
                        <a:gd name="connsiteX2" fmla="*/ 15885 w 38001"/>
                        <a:gd name="connsiteY2" fmla="*/ 56567 h 63828"/>
                        <a:gd name="connsiteX3" fmla="*/ 537 w 38001"/>
                        <a:gd name="connsiteY3" fmla="*/ 53489 h 63828"/>
                        <a:gd name="connsiteX4" fmla="*/ 537 w 38001"/>
                        <a:gd name="connsiteY4" fmla="*/ 61355 h 63828"/>
                        <a:gd name="connsiteX5" fmla="*/ 15803 w 38001"/>
                        <a:gd name="connsiteY5" fmla="*/ 64433 h 63828"/>
                        <a:gd name="connsiteX6" fmla="*/ 24435 w 38001"/>
                        <a:gd name="connsiteY6" fmla="*/ 64433 h 63828"/>
                        <a:gd name="connsiteX7" fmla="*/ 24435 w 38001"/>
                        <a:gd name="connsiteY7" fmla="*/ 7868 h 63828"/>
                        <a:gd name="connsiteX8" fmla="*/ 38538 w 38001"/>
                        <a:gd name="connsiteY8" fmla="*/ 7868 h 63828"/>
                        <a:gd name="connsiteX9" fmla="*/ 38538 w 38001"/>
                        <a:gd name="connsiteY9" fmla="*/ 604 h 63828"/>
                        <a:gd name="connsiteX10" fmla="*/ 1782 w 38001"/>
                        <a:gd name="connsiteY10" fmla="*/ 604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001" h="63828">
                          <a:moveTo>
                            <a:pt x="1782" y="7868"/>
                          </a:moveTo>
                          <a:lnTo>
                            <a:pt x="15885" y="7868"/>
                          </a:lnTo>
                          <a:lnTo>
                            <a:pt x="15885" y="56567"/>
                          </a:lnTo>
                          <a:lnTo>
                            <a:pt x="537" y="53489"/>
                          </a:lnTo>
                          <a:lnTo>
                            <a:pt x="537" y="61355"/>
                          </a:lnTo>
                          <a:lnTo>
                            <a:pt x="15803" y="64433"/>
                          </a:lnTo>
                          <a:lnTo>
                            <a:pt x="24435" y="64433"/>
                          </a:lnTo>
                          <a:lnTo>
                            <a:pt x="24435" y="7868"/>
                          </a:lnTo>
                          <a:lnTo>
                            <a:pt x="38538" y="7868"/>
                          </a:lnTo>
                          <a:lnTo>
                            <a:pt x="38538" y="604"/>
                          </a:lnTo>
                          <a:lnTo>
                            <a:pt x="1782" y="6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74E98245-0663-49EA-8F0F-3B85DD731E0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24772" y="5855629"/>
                      <a:ext cx="43774" cy="66222"/>
                    </a:xfrm>
                    <a:custGeom>
                      <a:avLst/>
                      <a:gdLst>
                        <a:gd name="connsiteX0" fmla="*/ 22431 w 43774"/>
                        <a:gd name="connsiteY0" fmla="*/ 32163 h 66222"/>
                        <a:gd name="connsiteX1" fmla="*/ 12746 w 43774"/>
                        <a:gd name="connsiteY1" fmla="*/ 28866 h 66222"/>
                        <a:gd name="connsiteX2" fmla="*/ 9230 w 43774"/>
                        <a:gd name="connsiteY2" fmla="*/ 19810 h 66222"/>
                        <a:gd name="connsiteX3" fmla="*/ 12746 w 43774"/>
                        <a:gd name="connsiteY3" fmla="*/ 10741 h 66222"/>
                        <a:gd name="connsiteX4" fmla="*/ 22431 w 43774"/>
                        <a:gd name="connsiteY4" fmla="*/ 7444 h 66222"/>
                        <a:gd name="connsiteX5" fmla="*/ 32130 w 43774"/>
                        <a:gd name="connsiteY5" fmla="*/ 10755 h 66222"/>
                        <a:gd name="connsiteX6" fmla="*/ 35687 w 43774"/>
                        <a:gd name="connsiteY6" fmla="*/ 19810 h 66222"/>
                        <a:gd name="connsiteX7" fmla="*/ 32157 w 43774"/>
                        <a:gd name="connsiteY7" fmla="*/ 28866 h 66222"/>
                        <a:gd name="connsiteX8" fmla="*/ 22431 w 43774"/>
                        <a:gd name="connsiteY8" fmla="*/ 32163 h 66222"/>
                        <a:gd name="connsiteX9" fmla="*/ 13799 w 43774"/>
                        <a:gd name="connsiteY9" fmla="*/ 35829 h 66222"/>
                        <a:gd name="connsiteX10" fmla="*/ 5140 w 43774"/>
                        <a:gd name="connsiteY10" fmla="*/ 41000 h 66222"/>
                        <a:gd name="connsiteX11" fmla="*/ 2049 w 43774"/>
                        <a:gd name="connsiteY11" fmla="*/ 50288 h 66222"/>
                        <a:gd name="connsiteX12" fmla="*/ 7493 w 43774"/>
                        <a:gd name="connsiteY12" fmla="*/ 62381 h 66222"/>
                        <a:gd name="connsiteX13" fmla="*/ 22431 w 43774"/>
                        <a:gd name="connsiteY13" fmla="*/ 66827 h 66222"/>
                        <a:gd name="connsiteX14" fmla="*/ 37396 w 43774"/>
                        <a:gd name="connsiteY14" fmla="*/ 62381 h 66222"/>
                        <a:gd name="connsiteX15" fmla="*/ 42827 w 43774"/>
                        <a:gd name="connsiteY15" fmla="*/ 50288 h 66222"/>
                        <a:gd name="connsiteX16" fmla="*/ 39722 w 43774"/>
                        <a:gd name="connsiteY16" fmla="*/ 41000 h 66222"/>
                        <a:gd name="connsiteX17" fmla="*/ 31118 w 43774"/>
                        <a:gd name="connsiteY17" fmla="*/ 35829 h 66222"/>
                        <a:gd name="connsiteX18" fmla="*/ 40830 w 43774"/>
                        <a:gd name="connsiteY18" fmla="*/ 30138 h 66222"/>
                        <a:gd name="connsiteX19" fmla="*/ 44318 w 43774"/>
                        <a:gd name="connsiteY19" fmla="*/ 19810 h 66222"/>
                        <a:gd name="connsiteX20" fmla="*/ 38655 w 43774"/>
                        <a:gd name="connsiteY20" fmla="*/ 5557 h 66222"/>
                        <a:gd name="connsiteX21" fmla="*/ 22431 w 43774"/>
                        <a:gd name="connsiteY21" fmla="*/ 605 h 66222"/>
                        <a:gd name="connsiteX22" fmla="*/ 6207 w 43774"/>
                        <a:gd name="connsiteY22" fmla="*/ 5557 h 66222"/>
                        <a:gd name="connsiteX23" fmla="*/ 544 w 43774"/>
                        <a:gd name="connsiteY23" fmla="*/ 19810 h 66222"/>
                        <a:gd name="connsiteX24" fmla="*/ 4046 w 43774"/>
                        <a:gd name="connsiteY24" fmla="*/ 30138 h 66222"/>
                        <a:gd name="connsiteX25" fmla="*/ 13799 w 43774"/>
                        <a:gd name="connsiteY25" fmla="*/ 35829 h 66222"/>
                        <a:gd name="connsiteX26" fmla="*/ 10639 w 43774"/>
                        <a:gd name="connsiteY26" fmla="*/ 49467 h 66222"/>
                        <a:gd name="connsiteX27" fmla="*/ 13731 w 43774"/>
                        <a:gd name="connsiteY27" fmla="*/ 41739 h 66222"/>
                        <a:gd name="connsiteX28" fmla="*/ 22431 w 43774"/>
                        <a:gd name="connsiteY28" fmla="*/ 38962 h 66222"/>
                        <a:gd name="connsiteX29" fmla="*/ 31131 w 43774"/>
                        <a:gd name="connsiteY29" fmla="*/ 41739 h 66222"/>
                        <a:gd name="connsiteX30" fmla="*/ 34278 w 43774"/>
                        <a:gd name="connsiteY30" fmla="*/ 49467 h 66222"/>
                        <a:gd name="connsiteX31" fmla="*/ 31131 w 43774"/>
                        <a:gd name="connsiteY31" fmla="*/ 57210 h 66222"/>
                        <a:gd name="connsiteX32" fmla="*/ 22431 w 43774"/>
                        <a:gd name="connsiteY32" fmla="*/ 59987 h 66222"/>
                        <a:gd name="connsiteX33" fmla="*/ 13731 w 43774"/>
                        <a:gd name="connsiteY33" fmla="*/ 57210 h 66222"/>
                        <a:gd name="connsiteX34" fmla="*/ 10639 w 43774"/>
                        <a:gd name="connsiteY34" fmla="*/ 4946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43774" h="66222">
                          <a:moveTo>
                            <a:pt x="22431" y="32163"/>
                          </a:moveTo>
                          <a:cubicBezTo>
                            <a:pt x="18327" y="32163"/>
                            <a:pt x="15099" y="31064"/>
                            <a:pt x="12746" y="28866"/>
                          </a:cubicBezTo>
                          <a:cubicBezTo>
                            <a:pt x="10402" y="26668"/>
                            <a:pt x="9230" y="23650"/>
                            <a:pt x="9230" y="19810"/>
                          </a:cubicBezTo>
                          <a:cubicBezTo>
                            <a:pt x="9230" y="15962"/>
                            <a:pt x="10402" y="12939"/>
                            <a:pt x="12746" y="10741"/>
                          </a:cubicBezTo>
                          <a:cubicBezTo>
                            <a:pt x="15099" y="8543"/>
                            <a:pt x="18327" y="7444"/>
                            <a:pt x="22431" y="7444"/>
                          </a:cubicBezTo>
                          <a:cubicBezTo>
                            <a:pt x="26535" y="7444"/>
                            <a:pt x="29768" y="8548"/>
                            <a:pt x="32130" y="10755"/>
                          </a:cubicBezTo>
                          <a:cubicBezTo>
                            <a:pt x="34501" y="12971"/>
                            <a:pt x="35687" y="15989"/>
                            <a:pt x="35687" y="19810"/>
                          </a:cubicBezTo>
                          <a:cubicBezTo>
                            <a:pt x="35687" y="23650"/>
                            <a:pt x="34510" y="26668"/>
                            <a:pt x="32157" y="28866"/>
                          </a:cubicBezTo>
                          <a:cubicBezTo>
                            <a:pt x="29813" y="31064"/>
                            <a:pt x="26571" y="32163"/>
                            <a:pt x="22431" y="32163"/>
                          </a:cubicBezTo>
                          <a:close/>
                          <a:moveTo>
                            <a:pt x="13799" y="35829"/>
                          </a:moveTo>
                          <a:cubicBezTo>
                            <a:pt x="10097" y="36741"/>
                            <a:pt x="7210" y="38465"/>
                            <a:pt x="5140" y="41000"/>
                          </a:cubicBezTo>
                          <a:cubicBezTo>
                            <a:pt x="3079" y="43544"/>
                            <a:pt x="2049" y="46640"/>
                            <a:pt x="2049" y="50288"/>
                          </a:cubicBezTo>
                          <a:cubicBezTo>
                            <a:pt x="2049" y="55386"/>
                            <a:pt x="3864" y="59417"/>
                            <a:pt x="7493" y="62381"/>
                          </a:cubicBezTo>
                          <a:cubicBezTo>
                            <a:pt x="11132" y="65345"/>
                            <a:pt x="16111" y="66827"/>
                            <a:pt x="22431" y="66827"/>
                          </a:cubicBezTo>
                          <a:cubicBezTo>
                            <a:pt x="28788" y="66827"/>
                            <a:pt x="33776" y="65345"/>
                            <a:pt x="37396" y="62381"/>
                          </a:cubicBezTo>
                          <a:cubicBezTo>
                            <a:pt x="41017" y="59417"/>
                            <a:pt x="42827" y="55386"/>
                            <a:pt x="42827" y="50288"/>
                          </a:cubicBezTo>
                          <a:cubicBezTo>
                            <a:pt x="42827" y="46640"/>
                            <a:pt x="41792" y="43544"/>
                            <a:pt x="39722" y="41000"/>
                          </a:cubicBezTo>
                          <a:cubicBezTo>
                            <a:pt x="37661" y="38465"/>
                            <a:pt x="34793" y="36741"/>
                            <a:pt x="31118" y="35829"/>
                          </a:cubicBezTo>
                          <a:cubicBezTo>
                            <a:pt x="35276" y="34862"/>
                            <a:pt x="38514" y="32966"/>
                            <a:pt x="40830" y="30138"/>
                          </a:cubicBezTo>
                          <a:cubicBezTo>
                            <a:pt x="43155" y="27321"/>
                            <a:pt x="44318" y="23878"/>
                            <a:pt x="44318" y="19810"/>
                          </a:cubicBezTo>
                          <a:cubicBezTo>
                            <a:pt x="44318" y="13618"/>
                            <a:pt x="42430" y="8867"/>
                            <a:pt x="38655" y="5557"/>
                          </a:cubicBezTo>
                          <a:cubicBezTo>
                            <a:pt x="34879" y="2255"/>
                            <a:pt x="29471" y="605"/>
                            <a:pt x="22431" y="605"/>
                          </a:cubicBezTo>
                          <a:cubicBezTo>
                            <a:pt x="15400" y="605"/>
                            <a:pt x="9992" y="2255"/>
                            <a:pt x="6207" y="5557"/>
                          </a:cubicBezTo>
                          <a:cubicBezTo>
                            <a:pt x="2432" y="8867"/>
                            <a:pt x="544" y="13618"/>
                            <a:pt x="544" y="19810"/>
                          </a:cubicBezTo>
                          <a:cubicBezTo>
                            <a:pt x="544" y="23878"/>
                            <a:pt x="1711" y="27321"/>
                            <a:pt x="4046" y="30138"/>
                          </a:cubicBezTo>
                          <a:cubicBezTo>
                            <a:pt x="6390" y="32966"/>
                            <a:pt x="9641" y="34862"/>
                            <a:pt x="13799" y="35829"/>
                          </a:cubicBezTo>
                          <a:close/>
                          <a:moveTo>
                            <a:pt x="10639" y="49467"/>
                          </a:moveTo>
                          <a:cubicBezTo>
                            <a:pt x="10639" y="46166"/>
                            <a:pt x="11670" y="43590"/>
                            <a:pt x="13731" y="41739"/>
                          </a:cubicBezTo>
                          <a:cubicBezTo>
                            <a:pt x="15801" y="39887"/>
                            <a:pt x="18701" y="38962"/>
                            <a:pt x="22431" y="38962"/>
                          </a:cubicBezTo>
                          <a:cubicBezTo>
                            <a:pt x="26143" y="38962"/>
                            <a:pt x="29043" y="39887"/>
                            <a:pt x="31131" y="41739"/>
                          </a:cubicBezTo>
                          <a:cubicBezTo>
                            <a:pt x="33229" y="43590"/>
                            <a:pt x="34278" y="46166"/>
                            <a:pt x="34278" y="49467"/>
                          </a:cubicBezTo>
                          <a:cubicBezTo>
                            <a:pt x="34278" y="52778"/>
                            <a:pt x="33229" y="55359"/>
                            <a:pt x="31131" y="57210"/>
                          </a:cubicBezTo>
                          <a:cubicBezTo>
                            <a:pt x="29043" y="59061"/>
                            <a:pt x="26143" y="59987"/>
                            <a:pt x="22431" y="59987"/>
                          </a:cubicBezTo>
                          <a:cubicBezTo>
                            <a:pt x="18701" y="59987"/>
                            <a:pt x="15801" y="59061"/>
                            <a:pt x="13731" y="57210"/>
                          </a:cubicBezTo>
                          <a:cubicBezTo>
                            <a:pt x="11670" y="55359"/>
                            <a:pt x="10639" y="52778"/>
                            <a:pt x="10639" y="4946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2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10851299" y="5792804"/>
                  <a:ext cx="210575" cy="129047"/>
                  <a:chOff x="10851299" y="5792804"/>
                  <a:chExt cx="210575" cy="129047"/>
                </a:xfrm>
                <a:solidFill>
                  <a:srgbClr val="000000"/>
                </a:solidFill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98C8E299-D95D-4BC6-8405-1BA1E163AB04}"/>
                      </a:ext>
                    </a:extLst>
                  </p:cNvPr>
                  <p:cNvSpPr/>
                  <p:nvPr/>
                </p:nvSpPr>
                <p:spPr>
                  <a:xfrm>
                    <a:off x="10956289" y="5792804"/>
                    <a:ext cx="8754" cy="30641"/>
                  </a:xfrm>
                  <a:custGeom>
                    <a:avLst/>
                    <a:gdLst>
                      <a:gd name="connsiteX0" fmla="*/ 623 w 8754"/>
                      <a:gd name="connsiteY0" fmla="*/ 630 h 30641"/>
                      <a:gd name="connsiteX1" fmla="*/ 623 w 8754"/>
                      <a:gd name="connsiteY1" fmla="*/ 31272 h 30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754" h="30641">
                        <a:moveTo>
                          <a:pt x="623" y="630"/>
                        </a:moveTo>
                        <a:lnTo>
                          <a:pt x="623" y="31272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4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10851299" y="5855629"/>
                    <a:ext cx="210575" cy="66222"/>
                    <a:chOff x="10851299" y="5855629"/>
                    <a:chExt cx="210575" cy="66222"/>
                  </a:xfrm>
                  <a:solidFill>
                    <a:srgbClr val="000000"/>
                  </a:solidFill>
                </p:grpSpPr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EC71AFD4-5A7E-4D23-90DA-9848B1CE57D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851299" y="5855629"/>
                      <a:ext cx="40518" cy="64977"/>
                    </a:xfrm>
                    <a:custGeom>
                      <a:avLst/>
                      <a:gdLst>
                        <a:gd name="connsiteX0" fmla="*/ 10965 w 40518"/>
                        <a:gd name="connsiteY0" fmla="*/ 7868 h 64977"/>
                        <a:gd name="connsiteX1" fmla="*/ 41101 w 40518"/>
                        <a:gd name="connsiteY1" fmla="*/ 7868 h 64977"/>
                        <a:gd name="connsiteX2" fmla="*/ 41101 w 40518"/>
                        <a:gd name="connsiteY2" fmla="*/ 604 h 64977"/>
                        <a:gd name="connsiteX3" fmla="*/ 582 w 40518"/>
                        <a:gd name="connsiteY3" fmla="*/ 604 h 64977"/>
                        <a:gd name="connsiteX4" fmla="*/ 582 w 40518"/>
                        <a:gd name="connsiteY4" fmla="*/ 7868 h 64977"/>
                        <a:gd name="connsiteX5" fmla="*/ 13975 w 40518"/>
                        <a:gd name="connsiteY5" fmla="*/ 21520 h 64977"/>
                        <a:gd name="connsiteX6" fmla="*/ 24645 w 40518"/>
                        <a:gd name="connsiteY6" fmla="*/ 32586 h 64977"/>
                        <a:gd name="connsiteX7" fmla="*/ 30431 w 40518"/>
                        <a:gd name="connsiteY7" fmla="*/ 40466 h 64977"/>
                        <a:gd name="connsiteX8" fmla="*/ 32086 w 40518"/>
                        <a:gd name="connsiteY8" fmla="*/ 46813 h 64977"/>
                        <a:gd name="connsiteX9" fmla="*/ 28516 w 40518"/>
                        <a:gd name="connsiteY9" fmla="*/ 55103 h 64977"/>
                        <a:gd name="connsiteX10" fmla="*/ 19214 w 40518"/>
                        <a:gd name="connsiteY10" fmla="*/ 58317 h 64977"/>
                        <a:gd name="connsiteX11" fmla="*/ 10637 w 40518"/>
                        <a:gd name="connsiteY11" fmla="*/ 56908 h 64977"/>
                        <a:gd name="connsiteX12" fmla="*/ 1007 w 40518"/>
                        <a:gd name="connsiteY12" fmla="*/ 52627 h 64977"/>
                        <a:gd name="connsiteX13" fmla="*/ 1007 w 40518"/>
                        <a:gd name="connsiteY13" fmla="*/ 61354 h 64977"/>
                        <a:gd name="connsiteX14" fmla="*/ 10746 w 40518"/>
                        <a:gd name="connsiteY14" fmla="*/ 64514 h 64977"/>
                        <a:gd name="connsiteX15" fmla="*/ 19050 w 40518"/>
                        <a:gd name="connsiteY15" fmla="*/ 65581 h 64977"/>
                        <a:gd name="connsiteX16" fmla="*/ 34863 w 40518"/>
                        <a:gd name="connsiteY16" fmla="*/ 60615 h 64977"/>
                        <a:gd name="connsiteX17" fmla="*/ 40759 w 40518"/>
                        <a:gd name="connsiteY17" fmla="*/ 47374 h 64977"/>
                        <a:gd name="connsiteX18" fmla="*/ 39282 w 40518"/>
                        <a:gd name="connsiteY18" fmla="*/ 39905 h 64977"/>
                        <a:gd name="connsiteX19" fmla="*/ 33919 w 40518"/>
                        <a:gd name="connsiteY19" fmla="*/ 31601 h 64977"/>
                        <a:gd name="connsiteX20" fmla="*/ 27121 w 40518"/>
                        <a:gd name="connsiteY20" fmla="*/ 24433 h 64977"/>
                        <a:gd name="connsiteX21" fmla="*/ 10965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965" y="7868"/>
                          </a:moveTo>
                          <a:lnTo>
                            <a:pt x="41101" y="7868"/>
                          </a:lnTo>
                          <a:lnTo>
                            <a:pt x="41101" y="604"/>
                          </a:lnTo>
                          <a:lnTo>
                            <a:pt x="582" y="604"/>
                          </a:lnTo>
                          <a:lnTo>
                            <a:pt x="582" y="7868"/>
                          </a:lnTo>
                          <a:cubicBezTo>
                            <a:pt x="3856" y="11260"/>
                            <a:pt x="8321" y="15811"/>
                            <a:pt x="13975" y="21520"/>
                          </a:cubicBezTo>
                          <a:cubicBezTo>
                            <a:pt x="19638" y="27238"/>
                            <a:pt x="23195" y="30926"/>
                            <a:pt x="24645" y="32586"/>
                          </a:cubicBezTo>
                          <a:cubicBezTo>
                            <a:pt x="27408" y="35687"/>
                            <a:pt x="29337" y="38313"/>
                            <a:pt x="30431" y="40466"/>
                          </a:cubicBezTo>
                          <a:cubicBezTo>
                            <a:pt x="31534" y="42618"/>
                            <a:pt x="32086" y="44734"/>
                            <a:pt x="32086" y="46813"/>
                          </a:cubicBezTo>
                          <a:cubicBezTo>
                            <a:pt x="32086" y="50205"/>
                            <a:pt x="30896" y="52969"/>
                            <a:pt x="28516" y="55103"/>
                          </a:cubicBezTo>
                          <a:cubicBezTo>
                            <a:pt x="26136" y="57246"/>
                            <a:pt x="23035" y="58317"/>
                            <a:pt x="19214" y="58317"/>
                          </a:cubicBezTo>
                          <a:cubicBezTo>
                            <a:pt x="16505" y="58317"/>
                            <a:pt x="13646" y="57848"/>
                            <a:pt x="10637" y="56908"/>
                          </a:cubicBezTo>
                          <a:cubicBezTo>
                            <a:pt x="7637" y="55969"/>
                            <a:pt x="4426" y="54542"/>
                            <a:pt x="1007" y="52627"/>
                          </a:cubicBezTo>
                          <a:lnTo>
                            <a:pt x="1007" y="61354"/>
                          </a:lnTo>
                          <a:cubicBezTo>
                            <a:pt x="4481" y="62749"/>
                            <a:pt x="7728" y="63803"/>
                            <a:pt x="10746" y="64514"/>
                          </a:cubicBezTo>
                          <a:cubicBezTo>
                            <a:pt x="13774" y="65225"/>
                            <a:pt x="16542" y="65581"/>
                            <a:pt x="19050" y="65581"/>
                          </a:cubicBezTo>
                          <a:cubicBezTo>
                            <a:pt x="25661" y="65581"/>
                            <a:pt x="30933" y="63926"/>
                            <a:pt x="34863" y="60615"/>
                          </a:cubicBezTo>
                          <a:cubicBezTo>
                            <a:pt x="38794" y="57314"/>
                            <a:pt x="40759" y="52900"/>
                            <a:pt x="40759" y="47374"/>
                          </a:cubicBezTo>
                          <a:cubicBezTo>
                            <a:pt x="40759" y="44747"/>
                            <a:pt x="40266" y="42258"/>
                            <a:pt x="39282" y="39905"/>
                          </a:cubicBezTo>
                          <a:cubicBezTo>
                            <a:pt x="38306" y="37561"/>
                            <a:pt x="36518" y="34793"/>
                            <a:pt x="33919" y="31601"/>
                          </a:cubicBezTo>
                          <a:cubicBezTo>
                            <a:pt x="33208" y="30771"/>
                            <a:pt x="30942" y="28382"/>
                            <a:pt x="27121" y="24433"/>
                          </a:cubicBezTo>
                          <a:cubicBezTo>
                            <a:pt x="23309" y="20485"/>
                            <a:pt x="17923" y="14963"/>
                            <a:pt x="10965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135A4E57-62B8-4B15-AFFC-1A2F622A6E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906357" y="5855629"/>
                      <a:ext cx="44116" cy="66222"/>
                    </a:xfrm>
                    <a:custGeom>
                      <a:avLst/>
                      <a:gdLst>
                        <a:gd name="connsiteX0" fmla="*/ 22639 w 44116"/>
                        <a:gd name="connsiteY0" fmla="*/ 59987 h 66222"/>
                        <a:gd name="connsiteX1" fmla="*/ 12612 w 44116"/>
                        <a:gd name="connsiteY1" fmla="*/ 53421 h 66222"/>
                        <a:gd name="connsiteX2" fmla="*/ 9260 w 44116"/>
                        <a:gd name="connsiteY2" fmla="*/ 33695 h 66222"/>
                        <a:gd name="connsiteX3" fmla="*/ 12612 w 44116"/>
                        <a:gd name="connsiteY3" fmla="*/ 14010 h 66222"/>
                        <a:gd name="connsiteX4" fmla="*/ 22639 w 44116"/>
                        <a:gd name="connsiteY4" fmla="*/ 7444 h 66222"/>
                        <a:gd name="connsiteX5" fmla="*/ 32707 w 44116"/>
                        <a:gd name="connsiteY5" fmla="*/ 14010 h 66222"/>
                        <a:gd name="connsiteX6" fmla="*/ 36072 w 44116"/>
                        <a:gd name="connsiteY6" fmla="*/ 33695 h 66222"/>
                        <a:gd name="connsiteX7" fmla="*/ 32707 w 44116"/>
                        <a:gd name="connsiteY7" fmla="*/ 53421 h 66222"/>
                        <a:gd name="connsiteX8" fmla="*/ 22639 w 44116"/>
                        <a:gd name="connsiteY8" fmla="*/ 59987 h 66222"/>
                        <a:gd name="connsiteX9" fmla="*/ 22639 w 44116"/>
                        <a:gd name="connsiteY9" fmla="*/ 66827 h 66222"/>
                        <a:gd name="connsiteX10" fmla="*/ 39041 w 44116"/>
                        <a:gd name="connsiteY10" fmla="*/ 58332 h 66222"/>
                        <a:gd name="connsiteX11" fmla="*/ 44704 w 44116"/>
                        <a:gd name="connsiteY11" fmla="*/ 33695 h 66222"/>
                        <a:gd name="connsiteX12" fmla="*/ 39041 w 44116"/>
                        <a:gd name="connsiteY12" fmla="*/ 9086 h 66222"/>
                        <a:gd name="connsiteX13" fmla="*/ 22639 w 44116"/>
                        <a:gd name="connsiteY13" fmla="*/ 605 h 66222"/>
                        <a:gd name="connsiteX14" fmla="*/ 6251 w 44116"/>
                        <a:gd name="connsiteY14" fmla="*/ 9086 h 66222"/>
                        <a:gd name="connsiteX15" fmla="*/ 588 w 44116"/>
                        <a:gd name="connsiteY15" fmla="*/ 33695 h 66222"/>
                        <a:gd name="connsiteX16" fmla="*/ 6251 w 44116"/>
                        <a:gd name="connsiteY16" fmla="*/ 58332 h 66222"/>
                        <a:gd name="connsiteX17" fmla="*/ 22639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639" y="59987"/>
                          </a:moveTo>
                          <a:cubicBezTo>
                            <a:pt x="18198" y="59987"/>
                            <a:pt x="14855" y="57798"/>
                            <a:pt x="12612" y="53421"/>
                          </a:cubicBezTo>
                          <a:cubicBezTo>
                            <a:pt x="10378" y="49053"/>
                            <a:pt x="9260" y="42477"/>
                            <a:pt x="9260" y="33695"/>
                          </a:cubicBezTo>
                          <a:cubicBezTo>
                            <a:pt x="9260" y="24949"/>
                            <a:pt x="10378" y="18388"/>
                            <a:pt x="12612" y="14010"/>
                          </a:cubicBezTo>
                          <a:cubicBezTo>
                            <a:pt x="14855" y="9633"/>
                            <a:pt x="18198" y="7444"/>
                            <a:pt x="22639" y="7444"/>
                          </a:cubicBezTo>
                          <a:cubicBezTo>
                            <a:pt x="27117" y="7444"/>
                            <a:pt x="30473" y="9633"/>
                            <a:pt x="32707" y="14010"/>
                          </a:cubicBezTo>
                          <a:cubicBezTo>
                            <a:pt x="34950" y="18388"/>
                            <a:pt x="36072" y="24949"/>
                            <a:pt x="36072" y="33695"/>
                          </a:cubicBezTo>
                          <a:cubicBezTo>
                            <a:pt x="36072" y="42477"/>
                            <a:pt x="34950" y="49053"/>
                            <a:pt x="32707" y="53421"/>
                          </a:cubicBezTo>
                          <a:cubicBezTo>
                            <a:pt x="30473" y="57798"/>
                            <a:pt x="27117" y="59987"/>
                            <a:pt x="22639" y="59987"/>
                          </a:cubicBezTo>
                          <a:close/>
                          <a:moveTo>
                            <a:pt x="22639" y="66827"/>
                          </a:moveTo>
                          <a:cubicBezTo>
                            <a:pt x="29798" y="66827"/>
                            <a:pt x="35265" y="63995"/>
                            <a:pt x="39041" y="58332"/>
                          </a:cubicBezTo>
                          <a:cubicBezTo>
                            <a:pt x="42816" y="52678"/>
                            <a:pt x="44704" y="44465"/>
                            <a:pt x="44704" y="33695"/>
                          </a:cubicBezTo>
                          <a:cubicBezTo>
                            <a:pt x="44704" y="22952"/>
                            <a:pt x="42816" y="14749"/>
                            <a:pt x="39041" y="9086"/>
                          </a:cubicBezTo>
                          <a:cubicBezTo>
                            <a:pt x="35265" y="3432"/>
                            <a:pt x="29798" y="605"/>
                            <a:pt x="22639" y="605"/>
                          </a:cubicBezTo>
                          <a:cubicBezTo>
                            <a:pt x="15489" y="605"/>
                            <a:pt x="10026" y="3432"/>
                            <a:pt x="6251" y="9086"/>
                          </a:cubicBezTo>
                          <a:cubicBezTo>
                            <a:pt x="2475" y="14749"/>
                            <a:pt x="588" y="22952"/>
                            <a:pt x="588" y="33695"/>
                          </a:cubicBezTo>
                          <a:cubicBezTo>
                            <a:pt x="588" y="44465"/>
                            <a:pt x="2475" y="52678"/>
                            <a:pt x="6251" y="58332"/>
                          </a:cubicBezTo>
                          <a:cubicBezTo>
                            <a:pt x="10026" y="63995"/>
                            <a:pt x="15489" y="66827"/>
                            <a:pt x="22639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0B045677-22A0-40C3-BDAB-D212AA6C517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962701" y="5855629"/>
                      <a:ext cx="40518" cy="64977"/>
                    </a:xfrm>
                    <a:custGeom>
                      <a:avLst/>
                      <a:gdLst>
                        <a:gd name="connsiteX0" fmla="*/ 10978 w 40518"/>
                        <a:gd name="connsiteY0" fmla="*/ 7868 h 64977"/>
                        <a:gd name="connsiteX1" fmla="*/ 41114 w 40518"/>
                        <a:gd name="connsiteY1" fmla="*/ 7868 h 64977"/>
                        <a:gd name="connsiteX2" fmla="*/ 41114 w 40518"/>
                        <a:gd name="connsiteY2" fmla="*/ 604 h 64977"/>
                        <a:gd name="connsiteX3" fmla="*/ 595 w 40518"/>
                        <a:gd name="connsiteY3" fmla="*/ 604 h 64977"/>
                        <a:gd name="connsiteX4" fmla="*/ 595 w 40518"/>
                        <a:gd name="connsiteY4" fmla="*/ 7868 h 64977"/>
                        <a:gd name="connsiteX5" fmla="*/ 13987 w 40518"/>
                        <a:gd name="connsiteY5" fmla="*/ 21520 h 64977"/>
                        <a:gd name="connsiteX6" fmla="*/ 24657 w 40518"/>
                        <a:gd name="connsiteY6" fmla="*/ 32586 h 64977"/>
                        <a:gd name="connsiteX7" fmla="*/ 30444 w 40518"/>
                        <a:gd name="connsiteY7" fmla="*/ 40466 h 64977"/>
                        <a:gd name="connsiteX8" fmla="*/ 32099 w 40518"/>
                        <a:gd name="connsiteY8" fmla="*/ 46813 h 64977"/>
                        <a:gd name="connsiteX9" fmla="*/ 28529 w 40518"/>
                        <a:gd name="connsiteY9" fmla="*/ 55103 h 64977"/>
                        <a:gd name="connsiteX10" fmla="*/ 19227 w 40518"/>
                        <a:gd name="connsiteY10" fmla="*/ 58317 h 64977"/>
                        <a:gd name="connsiteX11" fmla="*/ 10650 w 40518"/>
                        <a:gd name="connsiteY11" fmla="*/ 56908 h 64977"/>
                        <a:gd name="connsiteX12" fmla="*/ 1019 w 40518"/>
                        <a:gd name="connsiteY12" fmla="*/ 52627 h 64977"/>
                        <a:gd name="connsiteX13" fmla="*/ 1019 w 40518"/>
                        <a:gd name="connsiteY13" fmla="*/ 61354 h 64977"/>
                        <a:gd name="connsiteX14" fmla="*/ 10759 w 40518"/>
                        <a:gd name="connsiteY14" fmla="*/ 64514 h 64977"/>
                        <a:gd name="connsiteX15" fmla="*/ 19062 w 40518"/>
                        <a:gd name="connsiteY15" fmla="*/ 65581 h 64977"/>
                        <a:gd name="connsiteX16" fmla="*/ 34876 w 40518"/>
                        <a:gd name="connsiteY16" fmla="*/ 60615 h 64977"/>
                        <a:gd name="connsiteX17" fmla="*/ 40772 w 40518"/>
                        <a:gd name="connsiteY17" fmla="*/ 47374 h 64977"/>
                        <a:gd name="connsiteX18" fmla="*/ 39294 w 40518"/>
                        <a:gd name="connsiteY18" fmla="*/ 39905 h 64977"/>
                        <a:gd name="connsiteX19" fmla="*/ 33932 w 40518"/>
                        <a:gd name="connsiteY19" fmla="*/ 31601 h 64977"/>
                        <a:gd name="connsiteX20" fmla="*/ 27133 w 40518"/>
                        <a:gd name="connsiteY20" fmla="*/ 24433 h 64977"/>
                        <a:gd name="connsiteX21" fmla="*/ 10978 w 40518"/>
                        <a:gd name="connsiteY21" fmla="*/ 7868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978" y="7868"/>
                          </a:moveTo>
                          <a:lnTo>
                            <a:pt x="41114" y="7868"/>
                          </a:lnTo>
                          <a:lnTo>
                            <a:pt x="41114" y="604"/>
                          </a:lnTo>
                          <a:lnTo>
                            <a:pt x="595" y="604"/>
                          </a:lnTo>
                          <a:lnTo>
                            <a:pt x="595" y="7868"/>
                          </a:lnTo>
                          <a:cubicBezTo>
                            <a:pt x="3869" y="11260"/>
                            <a:pt x="8333" y="15811"/>
                            <a:pt x="13987" y="21520"/>
                          </a:cubicBezTo>
                          <a:cubicBezTo>
                            <a:pt x="19651" y="27238"/>
                            <a:pt x="23207" y="30926"/>
                            <a:pt x="24657" y="32586"/>
                          </a:cubicBezTo>
                          <a:cubicBezTo>
                            <a:pt x="27421" y="35687"/>
                            <a:pt x="29349" y="38313"/>
                            <a:pt x="30444" y="40466"/>
                          </a:cubicBezTo>
                          <a:cubicBezTo>
                            <a:pt x="31547" y="42618"/>
                            <a:pt x="32099" y="44734"/>
                            <a:pt x="32099" y="46813"/>
                          </a:cubicBezTo>
                          <a:cubicBezTo>
                            <a:pt x="32099" y="50205"/>
                            <a:pt x="30909" y="52969"/>
                            <a:pt x="28529" y="55103"/>
                          </a:cubicBezTo>
                          <a:cubicBezTo>
                            <a:pt x="26148" y="57246"/>
                            <a:pt x="23048" y="58317"/>
                            <a:pt x="19227" y="58317"/>
                          </a:cubicBezTo>
                          <a:cubicBezTo>
                            <a:pt x="16518" y="58317"/>
                            <a:pt x="13659" y="57848"/>
                            <a:pt x="10650" y="56908"/>
                          </a:cubicBezTo>
                          <a:cubicBezTo>
                            <a:pt x="7649" y="55969"/>
                            <a:pt x="4439" y="54542"/>
                            <a:pt x="1019" y="52627"/>
                          </a:cubicBezTo>
                          <a:lnTo>
                            <a:pt x="1019" y="61354"/>
                          </a:lnTo>
                          <a:cubicBezTo>
                            <a:pt x="4494" y="62749"/>
                            <a:pt x="7740" y="63803"/>
                            <a:pt x="10759" y="64514"/>
                          </a:cubicBezTo>
                          <a:cubicBezTo>
                            <a:pt x="13787" y="65225"/>
                            <a:pt x="16555" y="65581"/>
                            <a:pt x="19062" y="65581"/>
                          </a:cubicBezTo>
                          <a:cubicBezTo>
                            <a:pt x="25674" y="65581"/>
                            <a:pt x="30945" y="63926"/>
                            <a:pt x="34876" y="60615"/>
                          </a:cubicBezTo>
                          <a:cubicBezTo>
                            <a:pt x="38806" y="57314"/>
                            <a:pt x="40772" y="52900"/>
                            <a:pt x="40772" y="47374"/>
                          </a:cubicBezTo>
                          <a:cubicBezTo>
                            <a:pt x="40772" y="44747"/>
                            <a:pt x="40279" y="42258"/>
                            <a:pt x="39294" y="39905"/>
                          </a:cubicBezTo>
                          <a:cubicBezTo>
                            <a:pt x="38319" y="37561"/>
                            <a:pt x="36531" y="34793"/>
                            <a:pt x="33932" y="31601"/>
                          </a:cubicBezTo>
                          <a:cubicBezTo>
                            <a:pt x="33221" y="30771"/>
                            <a:pt x="30954" y="28382"/>
                            <a:pt x="27133" y="24433"/>
                          </a:cubicBezTo>
                          <a:cubicBezTo>
                            <a:pt x="23321" y="20485"/>
                            <a:pt x="17936" y="14963"/>
                            <a:pt x="10978" y="78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F14394C5-76A1-46E3-93B1-3C79E6B50A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017759" y="5855629"/>
                      <a:ext cx="44116" cy="66222"/>
                    </a:xfrm>
                    <a:custGeom>
                      <a:avLst/>
                      <a:gdLst>
                        <a:gd name="connsiteX0" fmla="*/ 22652 w 44116"/>
                        <a:gd name="connsiteY0" fmla="*/ 59987 h 66222"/>
                        <a:gd name="connsiteX1" fmla="*/ 12625 w 44116"/>
                        <a:gd name="connsiteY1" fmla="*/ 53421 h 66222"/>
                        <a:gd name="connsiteX2" fmla="*/ 9273 w 44116"/>
                        <a:gd name="connsiteY2" fmla="*/ 33695 h 66222"/>
                        <a:gd name="connsiteX3" fmla="*/ 12625 w 44116"/>
                        <a:gd name="connsiteY3" fmla="*/ 14010 h 66222"/>
                        <a:gd name="connsiteX4" fmla="*/ 22652 w 44116"/>
                        <a:gd name="connsiteY4" fmla="*/ 7444 h 66222"/>
                        <a:gd name="connsiteX5" fmla="*/ 32720 w 44116"/>
                        <a:gd name="connsiteY5" fmla="*/ 14010 h 66222"/>
                        <a:gd name="connsiteX6" fmla="*/ 36085 w 44116"/>
                        <a:gd name="connsiteY6" fmla="*/ 33695 h 66222"/>
                        <a:gd name="connsiteX7" fmla="*/ 32720 w 44116"/>
                        <a:gd name="connsiteY7" fmla="*/ 53421 h 66222"/>
                        <a:gd name="connsiteX8" fmla="*/ 22652 w 44116"/>
                        <a:gd name="connsiteY8" fmla="*/ 59987 h 66222"/>
                        <a:gd name="connsiteX9" fmla="*/ 22652 w 44116"/>
                        <a:gd name="connsiteY9" fmla="*/ 66827 h 66222"/>
                        <a:gd name="connsiteX10" fmla="*/ 39053 w 44116"/>
                        <a:gd name="connsiteY10" fmla="*/ 58332 h 66222"/>
                        <a:gd name="connsiteX11" fmla="*/ 44717 w 44116"/>
                        <a:gd name="connsiteY11" fmla="*/ 33695 h 66222"/>
                        <a:gd name="connsiteX12" fmla="*/ 39053 w 44116"/>
                        <a:gd name="connsiteY12" fmla="*/ 9086 h 66222"/>
                        <a:gd name="connsiteX13" fmla="*/ 22652 w 44116"/>
                        <a:gd name="connsiteY13" fmla="*/ 605 h 66222"/>
                        <a:gd name="connsiteX14" fmla="*/ 6264 w 44116"/>
                        <a:gd name="connsiteY14" fmla="*/ 9086 h 66222"/>
                        <a:gd name="connsiteX15" fmla="*/ 600 w 44116"/>
                        <a:gd name="connsiteY15" fmla="*/ 33695 h 66222"/>
                        <a:gd name="connsiteX16" fmla="*/ 6264 w 44116"/>
                        <a:gd name="connsiteY16" fmla="*/ 58332 h 66222"/>
                        <a:gd name="connsiteX17" fmla="*/ 22652 w 44116"/>
                        <a:gd name="connsiteY17" fmla="*/ 6682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652" y="59987"/>
                          </a:moveTo>
                          <a:cubicBezTo>
                            <a:pt x="18210" y="59987"/>
                            <a:pt x="14868" y="57798"/>
                            <a:pt x="12625" y="53421"/>
                          </a:cubicBezTo>
                          <a:cubicBezTo>
                            <a:pt x="10390" y="49053"/>
                            <a:pt x="9273" y="42477"/>
                            <a:pt x="9273" y="33695"/>
                          </a:cubicBezTo>
                          <a:cubicBezTo>
                            <a:pt x="9273" y="24949"/>
                            <a:pt x="10390" y="18388"/>
                            <a:pt x="12625" y="14010"/>
                          </a:cubicBezTo>
                          <a:cubicBezTo>
                            <a:pt x="14868" y="9633"/>
                            <a:pt x="18210" y="7444"/>
                            <a:pt x="22652" y="7444"/>
                          </a:cubicBezTo>
                          <a:cubicBezTo>
                            <a:pt x="27129" y="7444"/>
                            <a:pt x="30485" y="9633"/>
                            <a:pt x="32720" y="14010"/>
                          </a:cubicBezTo>
                          <a:cubicBezTo>
                            <a:pt x="34963" y="18388"/>
                            <a:pt x="36085" y="24949"/>
                            <a:pt x="36085" y="33695"/>
                          </a:cubicBezTo>
                          <a:cubicBezTo>
                            <a:pt x="36085" y="42477"/>
                            <a:pt x="34963" y="49053"/>
                            <a:pt x="32720" y="53421"/>
                          </a:cubicBezTo>
                          <a:cubicBezTo>
                            <a:pt x="30485" y="57798"/>
                            <a:pt x="27129" y="59987"/>
                            <a:pt x="22652" y="59987"/>
                          </a:cubicBezTo>
                          <a:close/>
                          <a:moveTo>
                            <a:pt x="22652" y="66827"/>
                          </a:moveTo>
                          <a:cubicBezTo>
                            <a:pt x="29810" y="66827"/>
                            <a:pt x="35278" y="63995"/>
                            <a:pt x="39053" y="58332"/>
                          </a:cubicBezTo>
                          <a:cubicBezTo>
                            <a:pt x="42829" y="52678"/>
                            <a:pt x="44717" y="44465"/>
                            <a:pt x="44717" y="33695"/>
                          </a:cubicBezTo>
                          <a:cubicBezTo>
                            <a:pt x="44717" y="22952"/>
                            <a:pt x="42829" y="14749"/>
                            <a:pt x="39053" y="9086"/>
                          </a:cubicBezTo>
                          <a:cubicBezTo>
                            <a:pt x="35278" y="3432"/>
                            <a:pt x="29810" y="605"/>
                            <a:pt x="22652" y="605"/>
                          </a:cubicBezTo>
                          <a:cubicBezTo>
                            <a:pt x="15502" y="605"/>
                            <a:pt x="10039" y="3432"/>
                            <a:pt x="6264" y="9086"/>
                          </a:cubicBezTo>
                          <a:cubicBezTo>
                            <a:pt x="2488" y="14749"/>
                            <a:pt x="600" y="22952"/>
                            <a:pt x="600" y="33695"/>
                          </a:cubicBezTo>
                          <a:cubicBezTo>
                            <a:pt x="600" y="44465"/>
                            <a:pt x="2488" y="52678"/>
                            <a:pt x="6264" y="58332"/>
                          </a:cubicBezTo>
                          <a:cubicBezTo>
                            <a:pt x="10039" y="63995"/>
                            <a:pt x="15502" y="66827"/>
                            <a:pt x="22652" y="668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8624305" y="5977069"/>
                  <a:ext cx="222669" cy="78087"/>
                  <a:chOff x="8624305" y="5977069"/>
                  <a:chExt cx="222669" cy="78087"/>
                </a:xfrm>
                <a:solidFill>
                  <a:srgbClr val="000000"/>
                </a:solidFill>
              </p:grpSpPr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0FF8CE9D-C679-479E-9153-159757C69752}"/>
                      </a:ext>
                    </a:extLst>
                  </p:cNvPr>
                  <p:cNvSpPr/>
                  <p:nvPr/>
                </p:nvSpPr>
                <p:spPr>
                  <a:xfrm flipV="1">
                    <a:off x="8624305" y="5977069"/>
                    <a:ext cx="64594" cy="76593"/>
                  </a:xfrm>
                  <a:custGeom>
                    <a:avLst/>
                    <a:gdLst>
                      <a:gd name="connsiteX0" fmla="*/ 329 w 64594"/>
                      <a:gd name="connsiteY0" fmla="*/ 77213 h 76593"/>
                      <a:gd name="connsiteX1" fmla="*/ 11475 w 64594"/>
                      <a:gd name="connsiteY1" fmla="*/ 77213 h 76593"/>
                      <a:gd name="connsiteX2" fmla="*/ 32700 w 64594"/>
                      <a:gd name="connsiteY2" fmla="*/ 45712 h 76593"/>
                      <a:gd name="connsiteX3" fmla="*/ 53794 w 64594"/>
                      <a:gd name="connsiteY3" fmla="*/ 77213 h 76593"/>
                      <a:gd name="connsiteX4" fmla="*/ 64924 w 64594"/>
                      <a:gd name="connsiteY4" fmla="*/ 77213 h 76593"/>
                      <a:gd name="connsiteX5" fmla="*/ 37838 w 64594"/>
                      <a:gd name="connsiteY5" fmla="*/ 37094 h 76593"/>
                      <a:gd name="connsiteX6" fmla="*/ 37838 w 64594"/>
                      <a:gd name="connsiteY6" fmla="*/ 619 h 76593"/>
                      <a:gd name="connsiteX7" fmla="*/ 27431 w 64594"/>
                      <a:gd name="connsiteY7" fmla="*/ 619 h 76593"/>
                      <a:gd name="connsiteX8" fmla="*/ 27431 w 64594"/>
                      <a:gd name="connsiteY8" fmla="*/ 37094 h 76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4594" h="76593">
                        <a:moveTo>
                          <a:pt x="329" y="77213"/>
                        </a:moveTo>
                        <a:lnTo>
                          <a:pt x="11475" y="77213"/>
                        </a:lnTo>
                        <a:lnTo>
                          <a:pt x="32700" y="45712"/>
                        </a:lnTo>
                        <a:lnTo>
                          <a:pt x="53794" y="77213"/>
                        </a:lnTo>
                        <a:lnTo>
                          <a:pt x="64924" y="77213"/>
                        </a:lnTo>
                        <a:lnTo>
                          <a:pt x="37838" y="37094"/>
                        </a:lnTo>
                        <a:lnTo>
                          <a:pt x="37838" y="619"/>
                        </a:lnTo>
                        <a:lnTo>
                          <a:pt x="27431" y="619"/>
                        </a:lnTo>
                        <a:lnTo>
                          <a:pt x="27431" y="370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66EC8635-B1F3-4297-83E0-97BD80590556}"/>
                      </a:ext>
                    </a:extLst>
                  </p:cNvPr>
                  <p:cNvSpPr/>
                  <p:nvPr/>
                </p:nvSpPr>
                <p:spPr>
                  <a:xfrm flipV="1">
                    <a:off x="8680566" y="5994830"/>
                    <a:ext cx="53251" cy="60326"/>
                  </a:xfrm>
                  <a:custGeom>
                    <a:avLst/>
                    <a:gdLst>
                      <a:gd name="connsiteX0" fmla="*/ 53586 w 53251"/>
                      <a:gd name="connsiteY0" fmla="*/ 33214 h 60326"/>
                      <a:gd name="connsiteX1" fmla="*/ 53586 w 53251"/>
                      <a:gd name="connsiteY1" fmla="*/ 28601 h 60326"/>
                      <a:gd name="connsiteX2" fmla="*/ 10184 w 53251"/>
                      <a:gd name="connsiteY2" fmla="*/ 28601 h 60326"/>
                      <a:gd name="connsiteX3" fmla="*/ 16061 w 53251"/>
                      <a:gd name="connsiteY3" fmla="*/ 13745 h 60326"/>
                      <a:gd name="connsiteX4" fmla="*/ 30703 w 53251"/>
                      <a:gd name="connsiteY4" fmla="*/ 8640 h 60326"/>
                      <a:gd name="connsiteX5" fmla="*/ 41242 w 53251"/>
                      <a:gd name="connsiteY5" fmla="*/ 9970 h 60326"/>
                      <a:gd name="connsiteX6" fmla="*/ 51387 w 53251"/>
                      <a:gd name="connsiteY6" fmla="*/ 13975 h 60326"/>
                      <a:gd name="connsiteX7" fmla="*/ 51387 w 53251"/>
                      <a:gd name="connsiteY7" fmla="*/ 5045 h 60326"/>
                      <a:gd name="connsiteX8" fmla="*/ 40963 w 53251"/>
                      <a:gd name="connsiteY8" fmla="*/ 1762 h 60326"/>
                      <a:gd name="connsiteX9" fmla="*/ 30145 w 53251"/>
                      <a:gd name="connsiteY9" fmla="*/ 629 h 60326"/>
                      <a:gd name="connsiteX10" fmla="*/ 8362 w 53251"/>
                      <a:gd name="connsiteY10" fmla="*/ 8623 h 60326"/>
                      <a:gd name="connsiteX11" fmla="*/ 335 w 53251"/>
                      <a:gd name="connsiteY11" fmla="*/ 30292 h 60326"/>
                      <a:gd name="connsiteX12" fmla="*/ 7952 w 53251"/>
                      <a:gd name="connsiteY12" fmla="*/ 52666 h 60326"/>
                      <a:gd name="connsiteX13" fmla="*/ 28504 w 53251"/>
                      <a:gd name="connsiteY13" fmla="*/ 60956 h 60326"/>
                      <a:gd name="connsiteX14" fmla="*/ 46839 w 53251"/>
                      <a:gd name="connsiteY14" fmla="*/ 53487 h 60326"/>
                      <a:gd name="connsiteX15" fmla="*/ 53586 w 53251"/>
                      <a:gd name="connsiteY15" fmla="*/ 33214 h 60326"/>
                      <a:gd name="connsiteX16" fmla="*/ 44147 w 53251"/>
                      <a:gd name="connsiteY16" fmla="*/ 35988 h 60326"/>
                      <a:gd name="connsiteX17" fmla="*/ 39814 w 53251"/>
                      <a:gd name="connsiteY17" fmla="*/ 48332 h 60326"/>
                      <a:gd name="connsiteX18" fmla="*/ 28602 w 53251"/>
                      <a:gd name="connsiteY18" fmla="*/ 52961 h 60326"/>
                      <a:gd name="connsiteX19" fmla="*/ 15962 w 53251"/>
                      <a:gd name="connsiteY19" fmla="*/ 48496 h 60326"/>
                      <a:gd name="connsiteX20" fmla="*/ 10496 w 53251"/>
                      <a:gd name="connsiteY20" fmla="*/ 35922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3251" h="60326">
                        <a:moveTo>
                          <a:pt x="53586" y="33214"/>
                        </a:moveTo>
                        <a:lnTo>
                          <a:pt x="53586" y="28601"/>
                        </a:lnTo>
                        <a:lnTo>
                          <a:pt x="10184" y="28601"/>
                        </a:lnTo>
                        <a:cubicBezTo>
                          <a:pt x="10600" y="22100"/>
                          <a:pt x="12559" y="17149"/>
                          <a:pt x="16061" y="13745"/>
                        </a:cubicBezTo>
                        <a:cubicBezTo>
                          <a:pt x="19563" y="10342"/>
                          <a:pt x="24443" y="8640"/>
                          <a:pt x="30703" y="8640"/>
                        </a:cubicBezTo>
                        <a:cubicBezTo>
                          <a:pt x="34326" y="8640"/>
                          <a:pt x="37838" y="9083"/>
                          <a:pt x="41242" y="9970"/>
                        </a:cubicBezTo>
                        <a:cubicBezTo>
                          <a:pt x="44645" y="10856"/>
                          <a:pt x="48027" y="12191"/>
                          <a:pt x="51387" y="13975"/>
                        </a:cubicBezTo>
                        <a:lnTo>
                          <a:pt x="51387" y="5045"/>
                        </a:lnTo>
                        <a:cubicBezTo>
                          <a:pt x="47994" y="3611"/>
                          <a:pt x="44519" y="2517"/>
                          <a:pt x="40963" y="1762"/>
                        </a:cubicBezTo>
                        <a:cubicBezTo>
                          <a:pt x="37406" y="1007"/>
                          <a:pt x="33800" y="629"/>
                          <a:pt x="30145" y="629"/>
                        </a:cubicBezTo>
                        <a:cubicBezTo>
                          <a:pt x="20974" y="629"/>
                          <a:pt x="13713" y="3294"/>
                          <a:pt x="8362" y="8623"/>
                        </a:cubicBezTo>
                        <a:cubicBezTo>
                          <a:pt x="3011" y="13964"/>
                          <a:pt x="335" y="21187"/>
                          <a:pt x="335" y="30292"/>
                        </a:cubicBezTo>
                        <a:cubicBezTo>
                          <a:pt x="335" y="39692"/>
                          <a:pt x="2874" y="47150"/>
                          <a:pt x="7952" y="52666"/>
                        </a:cubicBezTo>
                        <a:cubicBezTo>
                          <a:pt x="13029" y="58192"/>
                          <a:pt x="19880" y="60956"/>
                          <a:pt x="28504" y="60956"/>
                        </a:cubicBezTo>
                        <a:cubicBezTo>
                          <a:pt x="36230" y="60956"/>
                          <a:pt x="42342" y="58466"/>
                          <a:pt x="46839" y="53487"/>
                        </a:cubicBezTo>
                        <a:cubicBezTo>
                          <a:pt x="51337" y="48518"/>
                          <a:pt x="53586" y="41761"/>
                          <a:pt x="53586" y="33214"/>
                        </a:cubicBezTo>
                        <a:close/>
                        <a:moveTo>
                          <a:pt x="44147" y="35988"/>
                        </a:moveTo>
                        <a:cubicBezTo>
                          <a:pt x="44082" y="41142"/>
                          <a:pt x="42637" y="45257"/>
                          <a:pt x="39814" y="48332"/>
                        </a:cubicBezTo>
                        <a:cubicBezTo>
                          <a:pt x="36990" y="51418"/>
                          <a:pt x="33253" y="52961"/>
                          <a:pt x="28602" y="52961"/>
                        </a:cubicBezTo>
                        <a:cubicBezTo>
                          <a:pt x="23338" y="52961"/>
                          <a:pt x="19125" y="51473"/>
                          <a:pt x="15962" y="48496"/>
                        </a:cubicBezTo>
                        <a:cubicBezTo>
                          <a:pt x="12800" y="45520"/>
                          <a:pt x="10977" y="41328"/>
                          <a:pt x="10496" y="3592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24EE27B5-B3F5-4A22-9E13-37E433C41D91}"/>
                      </a:ext>
                    </a:extLst>
                  </p:cNvPr>
                  <p:cNvSpPr/>
                  <p:nvPr/>
                </p:nvSpPr>
                <p:spPr>
                  <a:xfrm flipV="1">
                    <a:off x="8745710" y="5994830"/>
                    <a:ext cx="48540" cy="60326"/>
                  </a:xfrm>
                  <a:custGeom>
                    <a:avLst/>
                    <a:gdLst>
                      <a:gd name="connsiteX0" fmla="*/ 30055 w 48540"/>
                      <a:gd name="connsiteY0" fmla="*/ 30998 h 60326"/>
                      <a:gd name="connsiteX1" fmla="*/ 14198 w 48540"/>
                      <a:gd name="connsiteY1" fmla="*/ 28388 h 60326"/>
                      <a:gd name="connsiteX2" fmla="*/ 9783 w 48540"/>
                      <a:gd name="connsiteY2" fmla="*/ 19458 h 60326"/>
                      <a:gd name="connsiteX3" fmla="*/ 13098 w 48540"/>
                      <a:gd name="connsiteY3" fmla="*/ 11480 h 60326"/>
                      <a:gd name="connsiteX4" fmla="*/ 22094 w 48540"/>
                      <a:gd name="connsiteY4" fmla="*/ 8541 h 60326"/>
                      <a:gd name="connsiteX5" fmla="*/ 34701 w 48540"/>
                      <a:gd name="connsiteY5" fmla="*/ 14106 h 60326"/>
                      <a:gd name="connsiteX6" fmla="*/ 39445 w 48540"/>
                      <a:gd name="connsiteY6" fmla="*/ 28896 h 60326"/>
                      <a:gd name="connsiteX7" fmla="*/ 39445 w 48540"/>
                      <a:gd name="connsiteY7" fmla="*/ 30998 h 60326"/>
                      <a:gd name="connsiteX8" fmla="*/ 48884 w 48540"/>
                      <a:gd name="connsiteY8" fmla="*/ 34904 h 60326"/>
                      <a:gd name="connsiteX9" fmla="*/ 48884 w 48540"/>
                      <a:gd name="connsiteY9" fmla="*/ 2123 h 60326"/>
                      <a:gd name="connsiteX10" fmla="*/ 39445 w 48540"/>
                      <a:gd name="connsiteY10" fmla="*/ 2123 h 60326"/>
                      <a:gd name="connsiteX11" fmla="*/ 39445 w 48540"/>
                      <a:gd name="connsiteY11" fmla="*/ 10840 h 60326"/>
                      <a:gd name="connsiteX12" fmla="*/ 31385 w 48540"/>
                      <a:gd name="connsiteY12" fmla="*/ 3124 h 60326"/>
                      <a:gd name="connsiteX13" fmla="*/ 19583 w 48540"/>
                      <a:gd name="connsiteY13" fmla="*/ 629 h 60326"/>
                      <a:gd name="connsiteX14" fmla="*/ 5547 w 48540"/>
                      <a:gd name="connsiteY14" fmla="*/ 5587 h 60326"/>
                      <a:gd name="connsiteX15" fmla="*/ 344 w 48540"/>
                      <a:gd name="connsiteY15" fmla="*/ 18850 h 60326"/>
                      <a:gd name="connsiteX16" fmla="*/ 6828 w 48540"/>
                      <a:gd name="connsiteY16" fmla="*/ 33460 h 60326"/>
                      <a:gd name="connsiteX17" fmla="*/ 26198 w 48540"/>
                      <a:gd name="connsiteY17" fmla="*/ 38384 h 60326"/>
                      <a:gd name="connsiteX18" fmla="*/ 39445 w 48540"/>
                      <a:gd name="connsiteY18" fmla="*/ 38384 h 60326"/>
                      <a:gd name="connsiteX19" fmla="*/ 39445 w 48540"/>
                      <a:gd name="connsiteY19" fmla="*/ 39320 h 60326"/>
                      <a:gd name="connsiteX20" fmla="*/ 35161 w 48540"/>
                      <a:gd name="connsiteY20" fmla="*/ 49399 h 60326"/>
                      <a:gd name="connsiteX21" fmla="*/ 23128 w 48540"/>
                      <a:gd name="connsiteY21" fmla="*/ 52961 h 60326"/>
                      <a:gd name="connsiteX22" fmla="*/ 13525 w 48540"/>
                      <a:gd name="connsiteY22" fmla="*/ 51779 h 60326"/>
                      <a:gd name="connsiteX23" fmla="*/ 4563 w 48540"/>
                      <a:gd name="connsiteY23" fmla="*/ 48234 h 60326"/>
                      <a:gd name="connsiteX24" fmla="*/ 4563 w 48540"/>
                      <a:gd name="connsiteY24" fmla="*/ 56967 h 60326"/>
                      <a:gd name="connsiteX25" fmla="*/ 14609 w 48540"/>
                      <a:gd name="connsiteY25" fmla="*/ 59954 h 60326"/>
                      <a:gd name="connsiteX26" fmla="*/ 24097 w 48540"/>
                      <a:gd name="connsiteY26" fmla="*/ 60956 h 60326"/>
                      <a:gd name="connsiteX27" fmla="*/ 42728 w 48540"/>
                      <a:gd name="connsiteY27" fmla="*/ 54488 h 60326"/>
                      <a:gd name="connsiteX28" fmla="*/ 48884 w 48540"/>
                      <a:gd name="connsiteY28" fmla="*/ 34904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8540" h="60326">
                        <a:moveTo>
                          <a:pt x="30055" y="30998"/>
                        </a:moveTo>
                        <a:cubicBezTo>
                          <a:pt x="22428" y="30998"/>
                          <a:pt x="17142" y="30127"/>
                          <a:pt x="14198" y="28388"/>
                        </a:cubicBezTo>
                        <a:cubicBezTo>
                          <a:pt x="11255" y="26648"/>
                          <a:pt x="9783" y="23671"/>
                          <a:pt x="9783" y="19458"/>
                        </a:cubicBezTo>
                        <a:cubicBezTo>
                          <a:pt x="9783" y="16109"/>
                          <a:pt x="10888" y="13450"/>
                          <a:pt x="13098" y="11480"/>
                        </a:cubicBezTo>
                        <a:cubicBezTo>
                          <a:pt x="15309" y="9521"/>
                          <a:pt x="18308" y="8541"/>
                          <a:pt x="22094" y="8541"/>
                        </a:cubicBezTo>
                        <a:cubicBezTo>
                          <a:pt x="27336" y="8541"/>
                          <a:pt x="31538" y="10396"/>
                          <a:pt x="34701" y="14106"/>
                        </a:cubicBezTo>
                        <a:cubicBezTo>
                          <a:pt x="37864" y="17816"/>
                          <a:pt x="39445" y="22746"/>
                          <a:pt x="39445" y="28896"/>
                        </a:cubicBezTo>
                        <a:lnTo>
                          <a:pt x="39445" y="30998"/>
                        </a:lnTo>
                        <a:close/>
                        <a:moveTo>
                          <a:pt x="48884" y="34904"/>
                        </a:moveTo>
                        <a:lnTo>
                          <a:pt x="48884" y="2123"/>
                        </a:lnTo>
                        <a:lnTo>
                          <a:pt x="39445" y="2123"/>
                        </a:lnTo>
                        <a:lnTo>
                          <a:pt x="39445" y="10840"/>
                        </a:lnTo>
                        <a:cubicBezTo>
                          <a:pt x="37289" y="7360"/>
                          <a:pt x="34603" y="4788"/>
                          <a:pt x="31385" y="3124"/>
                        </a:cubicBezTo>
                        <a:cubicBezTo>
                          <a:pt x="28168" y="1461"/>
                          <a:pt x="24234" y="629"/>
                          <a:pt x="19583" y="629"/>
                        </a:cubicBezTo>
                        <a:cubicBezTo>
                          <a:pt x="13706" y="629"/>
                          <a:pt x="9027" y="2282"/>
                          <a:pt x="5547" y="5587"/>
                        </a:cubicBezTo>
                        <a:cubicBezTo>
                          <a:pt x="2078" y="8892"/>
                          <a:pt x="344" y="13313"/>
                          <a:pt x="344" y="18850"/>
                        </a:cubicBezTo>
                        <a:cubicBezTo>
                          <a:pt x="344" y="25307"/>
                          <a:pt x="2505" y="30177"/>
                          <a:pt x="6828" y="33460"/>
                        </a:cubicBezTo>
                        <a:cubicBezTo>
                          <a:pt x="11162" y="36743"/>
                          <a:pt x="17618" y="38384"/>
                          <a:pt x="26198" y="38384"/>
                        </a:cubicBezTo>
                        <a:lnTo>
                          <a:pt x="39445" y="38384"/>
                        </a:lnTo>
                        <a:lnTo>
                          <a:pt x="39445" y="39320"/>
                        </a:lnTo>
                        <a:cubicBezTo>
                          <a:pt x="39445" y="43665"/>
                          <a:pt x="38017" y="47024"/>
                          <a:pt x="35161" y="49399"/>
                        </a:cubicBezTo>
                        <a:cubicBezTo>
                          <a:pt x="32304" y="51774"/>
                          <a:pt x="28294" y="52961"/>
                          <a:pt x="23128" y="52961"/>
                        </a:cubicBezTo>
                        <a:cubicBezTo>
                          <a:pt x="19845" y="52961"/>
                          <a:pt x="16644" y="52567"/>
                          <a:pt x="13525" y="51779"/>
                        </a:cubicBezTo>
                        <a:cubicBezTo>
                          <a:pt x="10417" y="50991"/>
                          <a:pt x="7430" y="49809"/>
                          <a:pt x="4563" y="48234"/>
                        </a:cubicBezTo>
                        <a:lnTo>
                          <a:pt x="4563" y="56967"/>
                        </a:lnTo>
                        <a:cubicBezTo>
                          <a:pt x="8010" y="58302"/>
                          <a:pt x="11359" y="59298"/>
                          <a:pt x="14609" y="59954"/>
                        </a:cubicBezTo>
                        <a:cubicBezTo>
                          <a:pt x="17859" y="60622"/>
                          <a:pt x="21022" y="60956"/>
                          <a:pt x="24097" y="60956"/>
                        </a:cubicBezTo>
                        <a:cubicBezTo>
                          <a:pt x="32414" y="60956"/>
                          <a:pt x="38624" y="58800"/>
                          <a:pt x="42728" y="54488"/>
                        </a:cubicBezTo>
                        <a:cubicBezTo>
                          <a:pt x="46832" y="50187"/>
                          <a:pt x="48884" y="43659"/>
                          <a:pt x="48884" y="3490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9F98B987-2619-456C-BFAA-D8C90275BB79}"/>
                      </a:ext>
                    </a:extLst>
                  </p:cNvPr>
                  <p:cNvSpPr/>
                  <p:nvPr/>
                </p:nvSpPr>
                <p:spPr>
                  <a:xfrm flipV="1">
                    <a:off x="8813323" y="5994830"/>
                    <a:ext cx="33651" cy="58832"/>
                  </a:xfrm>
                  <a:custGeom>
                    <a:avLst/>
                    <a:gdLst>
                      <a:gd name="connsiteX0" fmla="*/ 34006 w 33651"/>
                      <a:gd name="connsiteY0" fmla="*/ 49267 h 58832"/>
                      <a:gd name="connsiteX1" fmla="*/ 30542 w 33651"/>
                      <a:gd name="connsiteY1" fmla="*/ 50613 h 58832"/>
                      <a:gd name="connsiteX2" fmla="*/ 26422 w 33651"/>
                      <a:gd name="connsiteY2" fmla="*/ 51056 h 58832"/>
                      <a:gd name="connsiteX3" fmla="*/ 14127 w 33651"/>
                      <a:gd name="connsiteY3" fmla="*/ 45853 h 58832"/>
                      <a:gd name="connsiteX4" fmla="*/ 9843 w 33651"/>
                      <a:gd name="connsiteY4" fmla="*/ 30898 h 58832"/>
                      <a:gd name="connsiteX5" fmla="*/ 9843 w 33651"/>
                      <a:gd name="connsiteY5" fmla="*/ 628 h 58832"/>
                      <a:gd name="connsiteX6" fmla="*/ 355 w 33651"/>
                      <a:gd name="connsiteY6" fmla="*/ 628 h 58832"/>
                      <a:gd name="connsiteX7" fmla="*/ 355 w 33651"/>
                      <a:gd name="connsiteY7" fmla="*/ 58082 h 58832"/>
                      <a:gd name="connsiteX8" fmla="*/ 9843 w 33651"/>
                      <a:gd name="connsiteY8" fmla="*/ 58082 h 58832"/>
                      <a:gd name="connsiteX9" fmla="*/ 9843 w 33651"/>
                      <a:gd name="connsiteY9" fmla="*/ 49152 h 58832"/>
                      <a:gd name="connsiteX10" fmla="*/ 17591 w 33651"/>
                      <a:gd name="connsiteY10" fmla="*/ 56917 h 58832"/>
                      <a:gd name="connsiteX11" fmla="*/ 29196 w 33651"/>
                      <a:gd name="connsiteY11" fmla="*/ 59461 h 58832"/>
                      <a:gd name="connsiteX12" fmla="*/ 31347 w 33651"/>
                      <a:gd name="connsiteY12" fmla="*/ 59330 h 58832"/>
                      <a:gd name="connsiteX13" fmla="*/ 33957 w 33651"/>
                      <a:gd name="connsiteY13" fmla="*/ 58952 h 58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3651" h="58832">
                        <a:moveTo>
                          <a:pt x="34006" y="49267"/>
                        </a:moveTo>
                        <a:cubicBezTo>
                          <a:pt x="32945" y="49880"/>
                          <a:pt x="31790" y="50329"/>
                          <a:pt x="30542" y="50613"/>
                        </a:cubicBezTo>
                        <a:cubicBezTo>
                          <a:pt x="29295" y="50909"/>
                          <a:pt x="27921" y="51056"/>
                          <a:pt x="26422" y="51056"/>
                        </a:cubicBezTo>
                        <a:cubicBezTo>
                          <a:pt x="21082" y="51056"/>
                          <a:pt x="16983" y="49322"/>
                          <a:pt x="14127" y="45853"/>
                        </a:cubicBezTo>
                        <a:cubicBezTo>
                          <a:pt x="11271" y="42384"/>
                          <a:pt x="9843" y="37399"/>
                          <a:pt x="9843" y="30898"/>
                        </a:cubicBezTo>
                        <a:lnTo>
                          <a:pt x="9843" y="628"/>
                        </a:lnTo>
                        <a:lnTo>
                          <a:pt x="355" y="628"/>
                        </a:lnTo>
                        <a:lnTo>
                          <a:pt x="355" y="58082"/>
                        </a:lnTo>
                        <a:lnTo>
                          <a:pt x="9843" y="58082"/>
                        </a:lnTo>
                        <a:lnTo>
                          <a:pt x="9843" y="49152"/>
                        </a:lnTo>
                        <a:cubicBezTo>
                          <a:pt x="11834" y="52643"/>
                          <a:pt x="14417" y="55231"/>
                          <a:pt x="17591" y="56917"/>
                        </a:cubicBezTo>
                        <a:cubicBezTo>
                          <a:pt x="20775" y="58613"/>
                          <a:pt x="24644" y="59461"/>
                          <a:pt x="29196" y="59461"/>
                        </a:cubicBezTo>
                        <a:cubicBezTo>
                          <a:pt x="29842" y="59461"/>
                          <a:pt x="30559" y="59417"/>
                          <a:pt x="31347" y="59330"/>
                        </a:cubicBezTo>
                        <a:cubicBezTo>
                          <a:pt x="32135" y="59253"/>
                          <a:pt x="33005" y="59127"/>
                          <a:pt x="33957" y="589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4" name="Content Placeholder 10">
                <a:extLst>
                  <a:ext uri="{FF2B5EF4-FFF2-40B4-BE49-F238E27FC236}">
                    <a16:creationId xmlns:a16="http://schemas.microsoft.com/office/drawing/2014/main" id="{12859034-E780-4B73-AAE5-C5D0BCE46B15}"/>
                  </a:ext>
                </a:extLst>
              </p:cNvPr>
              <p:cNvGrpSpPr/>
              <p:nvPr/>
            </p:nvGrpSpPr>
            <p:grpSpPr>
              <a:xfrm>
                <a:off x="5597081" y="1805390"/>
                <a:ext cx="696069" cy="4021917"/>
                <a:chOff x="5597081" y="1805390"/>
                <a:chExt cx="696069" cy="4021917"/>
              </a:xfrm>
              <a:solidFill>
                <a:srgbClr val="000000"/>
              </a:solidFill>
            </p:grpSpPr>
            <p:grpSp>
              <p:nvGrpSpPr>
                <p:cNvPr id="95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6181937" y="5761086"/>
                  <a:ext cx="111213" cy="66222"/>
                  <a:chOff x="6181937" y="5761086"/>
                  <a:chExt cx="111213" cy="66222"/>
                </a:xfrm>
                <a:solidFill>
                  <a:srgbClr val="000000"/>
                </a:solidFill>
              </p:grpSpPr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DFC85A89-65E9-455A-8E6E-C448FB80BD65}"/>
                      </a:ext>
                    </a:extLst>
                  </p:cNvPr>
                  <p:cNvSpPr/>
                  <p:nvPr/>
                </p:nvSpPr>
                <p:spPr>
                  <a:xfrm>
                    <a:off x="6262508" y="5792804"/>
                    <a:ext cx="30641" cy="8754"/>
                  </a:xfrm>
                  <a:custGeom>
                    <a:avLst/>
                    <a:gdLst>
                      <a:gd name="connsiteX0" fmla="*/ 30732 w 30641"/>
                      <a:gd name="connsiteY0" fmla="*/ 630 h 8754"/>
                      <a:gd name="connsiteX1" fmla="*/ 90 w 30641"/>
                      <a:gd name="connsiteY1" fmla="*/ 630 h 8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0641" h="8754">
                        <a:moveTo>
                          <a:pt x="30732" y="630"/>
                        </a:moveTo>
                        <a:lnTo>
                          <a:pt x="90" y="630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ADE47AE3-97B7-4992-AA40-532D0AF585D4}"/>
                      </a:ext>
                    </a:extLst>
                  </p:cNvPr>
                  <p:cNvSpPr/>
                  <p:nvPr/>
                </p:nvSpPr>
                <p:spPr>
                  <a:xfrm flipV="1">
                    <a:off x="6181937" y="5761086"/>
                    <a:ext cx="44116" cy="66222"/>
                  </a:xfrm>
                  <a:custGeom>
                    <a:avLst/>
                    <a:gdLst>
                      <a:gd name="connsiteX0" fmla="*/ 22099 w 44116"/>
                      <a:gd name="connsiteY0" fmla="*/ 59976 h 66222"/>
                      <a:gd name="connsiteX1" fmla="*/ 12072 w 44116"/>
                      <a:gd name="connsiteY1" fmla="*/ 53410 h 66222"/>
                      <a:gd name="connsiteX2" fmla="*/ 8721 w 44116"/>
                      <a:gd name="connsiteY2" fmla="*/ 33684 h 66222"/>
                      <a:gd name="connsiteX3" fmla="*/ 12072 w 44116"/>
                      <a:gd name="connsiteY3" fmla="*/ 14000 h 66222"/>
                      <a:gd name="connsiteX4" fmla="*/ 22099 w 44116"/>
                      <a:gd name="connsiteY4" fmla="*/ 7433 h 66222"/>
                      <a:gd name="connsiteX5" fmla="*/ 32167 w 44116"/>
                      <a:gd name="connsiteY5" fmla="*/ 14000 h 66222"/>
                      <a:gd name="connsiteX6" fmla="*/ 35532 w 44116"/>
                      <a:gd name="connsiteY6" fmla="*/ 33684 h 66222"/>
                      <a:gd name="connsiteX7" fmla="*/ 32167 w 44116"/>
                      <a:gd name="connsiteY7" fmla="*/ 53410 h 66222"/>
                      <a:gd name="connsiteX8" fmla="*/ 22099 w 44116"/>
                      <a:gd name="connsiteY8" fmla="*/ 59976 h 66222"/>
                      <a:gd name="connsiteX9" fmla="*/ 22099 w 44116"/>
                      <a:gd name="connsiteY9" fmla="*/ 66816 h 66222"/>
                      <a:gd name="connsiteX10" fmla="*/ 38501 w 44116"/>
                      <a:gd name="connsiteY10" fmla="*/ 58321 h 66222"/>
                      <a:gd name="connsiteX11" fmla="*/ 44164 w 44116"/>
                      <a:gd name="connsiteY11" fmla="*/ 33684 h 66222"/>
                      <a:gd name="connsiteX12" fmla="*/ 38501 w 44116"/>
                      <a:gd name="connsiteY12" fmla="*/ 9075 h 66222"/>
                      <a:gd name="connsiteX13" fmla="*/ 22099 w 44116"/>
                      <a:gd name="connsiteY13" fmla="*/ 594 h 66222"/>
                      <a:gd name="connsiteX14" fmla="*/ 5711 w 44116"/>
                      <a:gd name="connsiteY14" fmla="*/ 9075 h 66222"/>
                      <a:gd name="connsiteX15" fmla="*/ 48 w 44116"/>
                      <a:gd name="connsiteY15" fmla="*/ 33684 h 66222"/>
                      <a:gd name="connsiteX16" fmla="*/ 5711 w 44116"/>
                      <a:gd name="connsiteY16" fmla="*/ 58321 h 66222"/>
                      <a:gd name="connsiteX17" fmla="*/ 22099 w 44116"/>
                      <a:gd name="connsiteY17" fmla="*/ 66816 h 6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116" h="66222">
                        <a:moveTo>
                          <a:pt x="22099" y="59976"/>
                        </a:moveTo>
                        <a:cubicBezTo>
                          <a:pt x="17658" y="59976"/>
                          <a:pt x="14316" y="57787"/>
                          <a:pt x="12072" y="53410"/>
                        </a:cubicBezTo>
                        <a:cubicBezTo>
                          <a:pt x="9838" y="49042"/>
                          <a:pt x="8721" y="42466"/>
                          <a:pt x="8721" y="33684"/>
                        </a:cubicBezTo>
                        <a:cubicBezTo>
                          <a:pt x="8721" y="24939"/>
                          <a:pt x="9838" y="18377"/>
                          <a:pt x="12072" y="14000"/>
                        </a:cubicBezTo>
                        <a:cubicBezTo>
                          <a:pt x="14316" y="9622"/>
                          <a:pt x="17658" y="7433"/>
                          <a:pt x="22099" y="7433"/>
                        </a:cubicBezTo>
                        <a:cubicBezTo>
                          <a:pt x="26577" y="7433"/>
                          <a:pt x="29933" y="9622"/>
                          <a:pt x="32167" y="14000"/>
                        </a:cubicBezTo>
                        <a:cubicBezTo>
                          <a:pt x="34411" y="18377"/>
                          <a:pt x="35532" y="24939"/>
                          <a:pt x="35532" y="33684"/>
                        </a:cubicBezTo>
                        <a:cubicBezTo>
                          <a:pt x="35532" y="42466"/>
                          <a:pt x="34411" y="49042"/>
                          <a:pt x="32167" y="53410"/>
                        </a:cubicBezTo>
                        <a:cubicBezTo>
                          <a:pt x="29933" y="57787"/>
                          <a:pt x="26577" y="59976"/>
                          <a:pt x="22099" y="59976"/>
                        </a:cubicBezTo>
                        <a:close/>
                        <a:moveTo>
                          <a:pt x="22099" y="66816"/>
                        </a:moveTo>
                        <a:cubicBezTo>
                          <a:pt x="29258" y="66816"/>
                          <a:pt x="34725" y="63984"/>
                          <a:pt x="38501" y="58321"/>
                        </a:cubicBezTo>
                        <a:cubicBezTo>
                          <a:pt x="42276" y="52667"/>
                          <a:pt x="44164" y="44455"/>
                          <a:pt x="44164" y="33684"/>
                        </a:cubicBezTo>
                        <a:cubicBezTo>
                          <a:pt x="44164" y="22941"/>
                          <a:pt x="42276" y="14738"/>
                          <a:pt x="38501" y="9075"/>
                        </a:cubicBezTo>
                        <a:cubicBezTo>
                          <a:pt x="34725" y="3421"/>
                          <a:pt x="29258" y="594"/>
                          <a:pt x="22099" y="594"/>
                        </a:cubicBezTo>
                        <a:cubicBezTo>
                          <a:pt x="14949" y="594"/>
                          <a:pt x="9487" y="3421"/>
                          <a:pt x="5711" y="9075"/>
                        </a:cubicBezTo>
                        <a:cubicBezTo>
                          <a:pt x="1936" y="14738"/>
                          <a:pt x="48" y="22941"/>
                          <a:pt x="48" y="33684"/>
                        </a:cubicBezTo>
                        <a:cubicBezTo>
                          <a:pt x="48" y="44455"/>
                          <a:pt x="1936" y="52667"/>
                          <a:pt x="5711" y="58321"/>
                        </a:cubicBezTo>
                        <a:cubicBezTo>
                          <a:pt x="9487" y="63984"/>
                          <a:pt x="14949" y="66816"/>
                          <a:pt x="22099" y="6681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7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5736959" y="4772166"/>
                  <a:ext cx="556191" cy="66222"/>
                  <a:chOff x="5736959" y="4772166"/>
                  <a:chExt cx="556191" cy="66222"/>
                </a:xfrm>
                <a:solidFill>
                  <a:srgbClr val="000000"/>
                </a:solidFill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520DAF23-5278-4B03-B386-40F2E4AD678E}"/>
                      </a:ext>
                    </a:extLst>
                  </p:cNvPr>
                  <p:cNvSpPr/>
                  <p:nvPr/>
                </p:nvSpPr>
                <p:spPr>
                  <a:xfrm>
                    <a:off x="6262508" y="4803875"/>
                    <a:ext cx="30641" cy="8754"/>
                  </a:xfrm>
                  <a:custGeom>
                    <a:avLst/>
                    <a:gdLst>
                      <a:gd name="connsiteX0" fmla="*/ 30732 w 30641"/>
                      <a:gd name="connsiteY0" fmla="*/ 517 h 8754"/>
                      <a:gd name="connsiteX1" fmla="*/ 90 w 30641"/>
                      <a:gd name="connsiteY1" fmla="*/ 517 h 8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0641" h="8754">
                        <a:moveTo>
                          <a:pt x="30732" y="517"/>
                        </a:moveTo>
                        <a:lnTo>
                          <a:pt x="90" y="517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0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5736959" y="4772166"/>
                    <a:ext cx="489080" cy="66222"/>
                    <a:chOff x="5736959" y="4772166"/>
                    <a:chExt cx="489080" cy="66222"/>
                  </a:xfrm>
                  <a:solidFill>
                    <a:srgbClr val="000000"/>
                  </a:solidFill>
                </p:grpSpPr>
                <p:sp>
                  <p:nvSpPr>
                    <p:cNvPr id="101" name="Freeform: Shape 100">
                      <a:extLst>
                        <a:ext uri="{FF2B5EF4-FFF2-40B4-BE49-F238E27FC236}">
                          <a16:creationId xmlns:a16="http://schemas.microsoft.com/office/drawing/2014/main" id="{A2C0894C-A881-4F4C-A2FB-5C386C0F1B3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36959" y="4772166"/>
                      <a:ext cx="40518" cy="64977"/>
                    </a:xfrm>
                    <a:custGeom>
                      <a:avLst/>
                      <a:gdLst>
                        <a:gd name="connsiteX0" fmla="*/ 10381 w 40518"/>
                        <a:gd name="connsiteY0" fmla="*/ 7744 h 64977"/>
                        <a:gd name="connsiteX1" fmla="*/ 40517 w 40518"/>
                        <a:gd name="connsiteY1" fmla="*/ 7744 h 64977"/>
                        <a:gd name="connsiteX2" fmla="*/ 40517 w 40518"/>
                        <a:gd name="connsiteY2" fmla="*/ 480 h 64977"/>
                        <a:gd name="connsiteX3" fmla="*/ -2 w 40518"/>
                        <a:gd name="connsiteY3" fmla="*/ 480 h 64977"/>
                        <a:gd name="connsiteX4" fmla="*/ -2 w 40518"/>
                        <a:gd name="connsiteY4" fmla="*/ 7744 h 64977"/>
                        <a:gd name="connsiteX5" fmla="*/ 13390 w 40518"/>
                        <a:gd name="connsiteY5" fmla="*/ 21396 h 64977"/>
                        <a:gd name="connsiteX6" fmla="*/ 24060 w 40518"/>
                        <a:gd name="connsiteY6" fmla="*/ 32462 h 64977"/>
                        <a:gd name="connsiteX7" fmla="*/ 29847 w 40518"/>
                        <a:gd name="connsiteY7" fmla="*/ 40342 h 64977"/>
                        <a:gd name="connsiteX8" fmla="*/ 31502 w 40518"/>
                        <a:gd name="connsiteY8" fmla="*/ 46689 h 64977"/>
                        <a:gd name="connsiteX9" fmla="*/ 27932 w 40518"/>
                        <a:gd name="connsiteY9" fmla="*/ 54979 h 64977"/>
                        <a:gd name="connsiteX10" fmla="*/ 18630 w 40518"/>
                        <a:gd name="connsiteY10" fmla="*/ 58194 h 64977"/>
                        <a:gd name="connsiteX11" fmla="*/ 10053 w 40518"/>
                        <a:gd name="connsiteY11" fmla="*/ 56785 h 64977"/>
                        <a:gd name="connsiteX12" fmla="*/ 422 w 40518"/>
                        <a:gd name="connsiteY12" fmla="*/ 52503 h 64977"/>
                        <a:gd name="connsiteX13" fmla="*/ 422 w 40518"/>
                        <a:gd name="connsiteY13" fmla="*/ 61230 h 64977"/>
                        <a:gd name="connsiteX14" fmla="*/ 10162 w 40518"/>
                        <a:gd name="connsiteY14" fmla="*/ 64390 h 64977"/>
                        <a:gd name="connsiteX15" fmla="*/ 18466 w 40518"/>
                        <a:gd name="connsiteY15" fmla="*/ 65457 h 64977"/>
                        <a:gd name="connsiteX16" fmla="*/ 34279 w 40518"/>
                        <a:gd name="connsiteY16" fmla="*/ 60492 h 64977"/>
                        <a:gd name="connsiteX17" fmla="*/ 40175 w 40518"/>
                        <a:gd name="connsiteY17" fmla="*/ 47250 h 64977"/>
                        <a:gd name="connsiteX18" fmla="*/ 38697 w 40518"/>
                        <a:gd name="connsiteY18" fmla="*/ 39781 h 64977"/>
                        <a:gd name="connsiteX19" fmla="*/ 33335 w 40518"/>
                        <a:gd name="connsiteY19" fmla="*/ 31478 h 64977"/>
                        <a:gd name="connsiteX20" fmla="*/ 26536 w 40518"/>
                        <a:gd name="connsiteY20" fmla="*/ 24310 h 64977"/>
                        <a:gd name="connsiteX21" fmla="*/ 10381 w 40518"/>
                        <a:gd name="connsiteY21" fmla="*/ 7744 h 64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0518" h="64977">
                          <a:moveTo>
                            <a:pt x="10381" y="7744"/>
                          </a:moveTo>
                          <a:lnTo>
                            <a:pt x="40517" y="7744"/>
                          </a:lnTo>
                          <a:lnTo>
                            <a:pt x="40517" y="480"/>
                          </a:lnTo>
                          <a:lnTo>
                            <a:pt x="-2" y="480"/>
                          </a:lnTo>
                          <a:lnTo>
                            <a:pt x="-2" y="7744"/>
                          </a:lnTo>
                          <a:cubicBezTo>
                            <a:pt x="3272" y="11136"/>
                            <a:pt x="7736" y="15687"/>
                            <a:pt x="13390" y="21396"/>
                          </a:cubicBezTo>
                          <a:cubicBezTo>
                            <a:pt x="19054" y="27114"/>
                            <a:pt x="22610" y="30803"/>
                            <a:pt x="24060" y="32462"/>
                          </a:cubicBezTo>
                          <a:cubicBezTo>
                            <a:pt x="26824" y="35563"/>
                            <a:pt x="28752" y="38190"/>
                            <a:pt x="29847" y="40342"/>
                          </a:cubicBezTo>
                          <a:cubicBezTo>
                            <a:pt x="30950" y="42494"/>
                            <a:pt x="31502" y="44610"/>
                            <a:pt x="31502" y="46689"/>
                          </a:cubicBezTo>
                          <a:cubicBezTo>
                            <a:pt x="31502" y="50082"/>
                            <a:pt x="30312" y="52845"/>
                            <a:pt x="27932" y="54979"/>
                          </a:cubicBezTo>
                          <a:cubicBezTo>
                            <a:pt x="25551" y="57122"/>
                            <a:pt x="22451" y="58194"/>
                            <a:pt x="18630" y="58194"/>
                          </a:cubicBezTo>
                          <a:cubicBezTo>
                            <a:pt x="15921" y="58194"/>
                            <a:pt x="13062" y="57724"/>
                            <a:pt x="10053" y="56785"/>
                          </a:cubicBezTo>
                          <a:cubicBezTo>
                            <a:pt x="7052" y="55845"/>
                            <a:pt x="3842" y="54418"/>
                            <a:pt x="422" y="52503"/>
                          </a:cubicBezTo>
                          <a:lnTo>
                            <a:pt x="422" y="61230"/>
                          </a:lnTo>
                          <a:cubicBezTo>
                            <a:pt x="3897" y="62626"/>
                            <a:pt x="7144" y="63679"/>
                            <a:pt x="10162" y="64390"/>
                          </a:cubicBezTo>
                          <a:cubicBezTo>
                            <a:pt x="13190" y="65102"/>
                            <a:pt x="15958" y="65457"/>
                            <a:pt x="18466" y="65457"/>
                          </a:cubicBezTo>
                          <a:cubicBezTo>
                            <a:pt x="25077" y="65457"/>
                            <a:pt x="30348" y="63802"/>
                            <a:pt x="34279" y="60492"/>
                          </a:cubicBezTo>
                          <a:cubicBezTo>
                            <a:pt x="38210" y="57190"/>
                            <a:pt x="40175" y="52776"/>
                            <a:pt x="40175" y="47250"/>
                          </a:cubicBezTo>
                          <a:cubicBezTo>
                            <a:pt x="40175" y="44624"/>
                            <a:pt x="39682" y="42134"/>
                            <a:pt x="38697" y="39781"/>
                          </a:cubicBezTo>
                          <a:cubicBezTo>
                            <a:pt x="37722" y="37437"/>
                            <a:pt x="35934" y="34669"/>
                            <a:pt x="33335" y="31478"/>
                          </a:cubicBezTo>
                          <a:cubicBezTo>
                            <a:pt x="32624" y="30648"/>
                            <a:pt x="30358" y="28258"/>
                            <a:pt x="26536" y="24310"/>
                          </a:cubicBezTo>
                          <a:cubicBezTo>
                            <a:pt x="22724" y="20361"/>
                            <a:pt x="17339" y="14839"/>
                            <a:pt x="10381" y="774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255EF11B-EEAB-4ABE-9D14-5CF5F28BC6C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92017" y="4772166"/>
                      <a:ext cx="44116" cy="66222"/>
                    </a:xfrm>
                    <a:custGeom>
                      <a:avLst/>
                      <a:gdLst>
                        <a:gd name="connsiteX0" fmla="*/ 22055 w 44116"/>
                        <a:gd name="connsiteY0" fmla="*/ 59863 h 66222"/>
                        <a:gd name="connsiteX1" fmla="*/ 12028 w 44116"/>
                        <a:gd name="connsiteY1" fmla="*/ 53297 h 66222"/>
                        <a:gd name="connsiteX2" fmla="*/ 8676 w 44116"/>
                        <a:gd name="connsiteY2" fmla="*/ 33571 h 66222"/>
                        <a:gd name="connsiteX3" fmla="*/ 12028 w 44116"/>
                        <a:gd name="connsiteY3" fmla="*/ 13887 h 66222"/>
                        <a:gd name="connsiteX4" fmla="*/ 22055 w 44116"/>
                        <a:gd name="connsiteY4" fmla="*/ 7321 h 66222"/>
                        <a:gd name="connsiteX5" fmla="*/ 32123 w 44116"/>
                        <a:gd name="connsiteY5" fmla="*/ 13887 h 66222"/>
                        <a:gd name="connsiteX6" fmla="*/ 35488 w 44116"/>
                        <a:gd name="connsiteY6" fmla="*/ 33571 h 66222"/>
                        <a:gd name="connsiteX7" fmla="*/ 32123 w 44116"/>
                        <a:gd name="connsiteY7" fmla="*/ 53297 h 66222"/>
                        <a:gd name="connsiteX8" fmla="*/ 22055 w 44116"/>
                        <a:gd name="connsiteY8" fmla="*/ 59863 h 66222"/>
                        <a:gd name="connsiteX9" fmla="*/ 22055 w 44116"/>
                        <a:gd name="connsiteY9" fmla="*/ 66703 h 66222"/>
                        <a:gd name="connsiteX10" fmla="*/ 38456 w 44116"/>
                        <a:gd name="connsiteY10" fmla="*/ 58208 h 66222"/>
                        <a:gd name="connsiteX11" fmla="*/ 44120 w 44116"/>
                        <a:gd name="connsiteY11" fmla="*/ 33571 h 66222"/>
                        <a:gd name="connsiteX12" fmla="*/ 38456 w 44116"/>
                        <a:gd name="connsiteY12" fmla="*/ 8962 h 66222"/>
                        <a:gd name="connsiteX13" fmla="*/ 22055 w 44116"/>
                        <a:gd name="connsiteY13" fmla="*/ 481 h 66222"/>
                        <a:gd name="connsiteX14" fmla="*/ 5667 w 44116"/>
                        <a:gd name="connsiteY14" fmla="*/ 8962 h 66222"/>
                        <a:gd name="connsiteX15" fmla="*/ 3 w 44116"/>
                        <a:gd name="connsiteY15" fmla="*/ 33571 h 66222"/>
                        <a:gd name="connsiteX16" fmla="*/ 5667 w 44116"/>
                        <a:gd name="connsiteY16" fmla="*/ 58208 h 66222"/>
                        <a:gd name="connsiteX17" fmla="*/ 22055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55" y="59863"/>
                          </a:moveTo>
                          <a:cubicBezTo>
                            <a:pt x="17613" y="59863"/>
                            <a:pt x="14271" y="57674"/>
                            <a:pt x="12028" y="53297"/>
                          </a:cubicBezTo>
                          <a:cubicBezTo>
                            <a:pt x="9793" y="48929"/>
                            <a:pt x="8676" y="42353"/>
                            <a:pt x="8676" y="33571"/>
                          </a:cubicBezTo>
                          <a:cubicBezTo>
                            <a:pt x="8676" y="24826"/>
                            <a:pt x="9793" y="18264"/>
                            <a:pt x="12028" y="13887"/>
                          </a:cubicBezTo>
                          <a:cubicBezTo>
                            <a:pt x="14271" y="9509"/>
                            <a:pt x="17613" y="7321"/>
                            <a:pt x="22055" y="7321"/>
                          </a:cubicBezTo>
                          <a:cubicBezTo>
                            <a:pt x="26532" y="7321"/>
                            <a:pt x="29889" y="9509"/>
                            <a:pt x="32123" y="13887"/>
                          </a:cubicBezTo>
                          <a:cubicBezTo>
                            <a:pt x="34366" y="18264"/>
                            <a:pt x="35488" y="24826"/>
                            <a:pt x="35488" y="33571"/>
                          </a:cubicBezTo>
                          <a:cubicBezTo>
                            <a:pt x="35488" y="42353"/>
                            <a:pt x="34366" y="48929"/>
                            <a:pt x="32123" y="53297"/>
                          </a:cubicBezTo>
                          <a:cubicBezTo>
                            <a:pt x="29889" y="57674"/>
                            <a:pt x="26532" y="59863"/>
                            <a:pt x="22055" y="59863"/>
                          </a:cubicBezTo>
                          <a:close/>
                          <a:moveTo>
                            <a:pt x="22055" y="66703"/>
                          </a:moveTo>
                          <a:cubicBezTo>
                            <a:pt x="29214" y="66703"/>
                            <a:pt x="34681" y="63871"/>
                            <a:pt x="38456" y="58208"/>
                          </a:cubicBezTo>
                          <a:cubicBezTo>
                            <a:pt x="42232" y="52554"/>
                            <a:pt x="44120" y="44342"/>
                            <a:pt x="44120" y="33571"/>
                          </a:cubicBezTo>
                          <a:cubicBezTo>
                            <a:pt x="44120" y="22828"/>
                            <a:pt x="42232" y="14625"/>
                            <a:pt x="38456" y="8962"/>
                          </a:cubicBezTo>
                          <a:cubicBezTo>
                            <a:pt x="34681" y="3308"/>
                            <a:pt x="29214" y="481"/>
                            <a:pt x="22055" y="481"/>
                          </a:cubicBezTo>
                          <a:cubicBezTo>
                            <a:pt x="14905" y="481"/>
                            <a:pt x="9442" y="3308"/>
                            <a:pt x="5667" y="8962"/>
                          </a:cubicBezTo>
                          <a:cubicBezTo>
                            <a:pt x="1891" y="14625"/>
                            <a:pt x="3" y="22828"/>
                            <a:pt x="3" y="33571"/>
                          </a:cubicBezTo>
                          <a:cubicBezTo>
                            <a:pt x="3" y="44342"/>
                            <a:pt x="1891" y="52554"/>
                            <a:pt x="5667" y="58208"/>
                          </a:cubicBezTo>
                          <a:cubicBezTo>
                            <a:pt x="9442" y="63871"/>
                            <a:pt x="14905" y="66703"/>
                            <a:pt x="22055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22D30F92-C289-42A8-8CF7-5C2E4A8A97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47717" y="4772166"/>
                      <a:ext cx="44116" cy="66222"/>
                    </a:xfrm>
                    <a:custGeom>
                      <a:avLst/>
                      <a:gdLst>
                        <a:gd name="connsiteX0" fmla="*/ 22061 w 44116"/>
                        <a:gd name="connsiteY0" fmla="*/ 59863 h 66222"/>
                        <a:gd name="connsiteX1" fmla="*/ 12034 w 44116"/>
                        <a:gd name="connsiteY1" fmla="*/ 53297 h 66222"/>
                        <a:gd name="connsiteX2" fmla="*/ 8683 w 44116"/>
                        <a:gd name="connsiteY2" fmla="*/ 33571 h 66222"/>
                        <a:gd name="connsiteX3" fmla="*/ 12034 w 44116"/>
                        <a:gd name="connsiteY3" fmla="*/ 13887 h 66222"/>
                        <a:gd name="connsiteX4" fmla="*/ 22061 w 44116"/>
                        <a:gd name="connsiteY4" fmla="*/ 7321 h 66222"/>
                        <a:gd name="connsiteX5" fmla="*/ 32129 w 44116"/>
                        <a:gd name="connsiteY5" fmla="*/ 13887 h 66222"/>
                        <a:gd name="connsiteX6" fmla="*/ 35494 w 44116"/>
                        <a:gd name="connsiteY6" fmla="*/ 33571 h 66222"/>
                        <a:gd name="connsiteX7" fmla="*/ 32129 w 44116"/>
                        <a:gd name="connsiteY7" fmla="*/ 53297 h 66222"/>
                        <a:gd name="connsiteX8" fmla="*/ 22061 w 44116"/>
                        <a:gd name="connsiteY8" fmla="*/ 59863 h 66222"/>
                        <a:gd name="connsiteX9" fmla="*/ 22061 w 44116"/>
                        <a:gd name="connsiteY9" fmla="*/ 66703 h 66222"/>
                        <a:gd name="connsiteX10" fmla="*/ 38463 w 44116"/>
                        <a:gd name="connsiteY10" fmla="*/ 58208 h 66222"/>
                        <a:gd name="connsiteX11" fmla="*/ 44126 w 44116"/>
                        <a:gd name="connsiteY11" fmla="*/ 33571 h 66222"/>
                        <a:gd name="connsiteX12" fmla="*/ 38463 w 44116"/>
                        <a:gd name="connsiteY12" fmla="*/ 8962 h 66222"/>
                        <a:gd name="connsiteX13" fmla="*/ 22061 w 44116"/>
                        <a:gd name="connsiteY13" fmla="*/ 481 h 66222"/>
                        <a:gd name="connsiteX14" fmla="*/ 5673 w 44116"/>
                        <a:gd name="connsiteY14" fmla="*/ 8962 h 66222"/>
                        <a:gd name="connsiteX15" fmla="*/ 10 w 44116"/>
                        <a:gd name="connsiteY15" fmla="*/ 33571 h 66222"/>
                        <a:gd name="connsiteX16" fmla="*/ 5673 w 44116"/>
                        <a:gd name="connsiteY16" fmla="*/ 58208 h 66222"/>
                        <a:gd name="connsiteX17" fmla="*/ 22061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1" y="59863"/>
                          </a:moveTo>
                          <a:cubicBezTo>
                            <a:pt x="17620" y="59863"/>
                            <a:pt x="14277" y="57674"/>
                            <a:pt x="12034" y="53297"/>
                          </a:cubicBezTo>
                          <a:cubicBezTo>
                            <a:pt x="9800" y="48929"/>
                            <a:pt x="8683" y="42353"/>
                            <a:pt x="8683" y="33571"/>
                          </a:cubicBezTo>
                          <a:cubicBezTo>
                            <a:pt x="8683" y="24826"/>
                            <a:pt x="9800" y="18264"/>
                            <a:pt x="12034" y="13887"/>
                          </a:cubicBezTo>
                          <a:cubicBezTo>
                            <a:pt x="14277" y="9509"/>
                            <a:pt x="17620" y="7321"/>
                            <a:pt x="22061" y="7321"/>
                          </a:cubicBezTo>
                          <a:cubicBezTo>
                            <a:pt x="26539" y="7321"/>
                            <a:pt x="29895" y="9509"/>
                            <a:pt x="32129" y="13887"/>
                          </a:cubicBezTo>
                          <a:cubicBezTo>
                            <a:pt x="34373" y="18264"/>
                            <a:pt x="35494" y="24826"/>
                            <a:pt x="35494" y="33571"/>
                          </a:cubicBezTo>
                          <a:cubicBezTo>
                            <a:pt x="35494" y="42353"/>
                            <a:pt x="34373" y="48929"/>
                            <a:pt x="32129" y="53297"/>
                          </a:cubicBezTo>
                          <a:cubicBezTo>
                            <a:pt x="29895" y="57674"/>
                            <a:pt x="26539" y="59863"/>
                            <a:pt x="22061" y="59863"/>
                          </a:cubicBezTo>
                          <a:close/>
                          <a:moveTo>
                            <a:pt x="22061" y="66703"/>
                          </a:moveTo>
                          <a:cubicBezTo>
                            <a:pt x="29220" y="66703"/>
                            <a:pt x="34687" y="63871"/>
                            <a:pt x="38463" y="58208"/>
                          </a:cubicBezTo>
                          <a:cubicBezTo>
                            <a:pt x="42238" y="52554"/>
                            <a:pt x="44126" y="44342"/>
                            <a:pt x="44126" y="33571"/>
                          </a:cubicBezTo>
                          <a:cubicBezTo>
                            <a:pt x="44126" y="22828"/>
                            <a:pt x="42238" y="14625"/>
                            <a:pt x="38463" y="8962"/>
                          </a:cubicBezTo>
                          <a:cubicBezTo>
                            <a:pt x="34687" y="3308"/>
                            <a:pt x="29220" y="481"/>
                            <a:pt x="22061" y="481"/>
                          </a:cubicBezTo>
                          <a:cubicBezTo>
                            <a:pt x="14911" y="481"/>
                            <a:pt x="9449" y="3308"/>
                            <a:pt x="5673" y="8962"/>
                          </a:cubicBezTo>
                          <a:cubicBezTo>
                            <a:pt x="1898" y="14625"/>
                            <a:pt x="10" y="22828"/>
                            <a:pt x="10" y="33571"/>
                          </a:cubicBezTo>
                          <a:cubicBezTo>
                            <a:pt x="10" y="44342"/>
                            <a:pt x="1898" y="52554"/>
                            <a:pt x="5673" y="58208"/>
                          </a:cubicBezTo>
                          <a:cubicBezTo>
                            <a:pt x="9449" y="63871"/>
                            <a:pt x="14911" y="66703"/>
                            <a:pt x="22061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Freeform: Shape 103">
                      <a:extLst>
                        <a:ext uri="{FF2B5EF4-FFF2-40B4-BE49-F238E27FC236}">
                          <a16:creationId xmlns:a16="http://schemas.microsoft.com/office/drawing/2014/main" id="{3EF6264A-67B7-45EB-AE89-BAC03B95CD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3418" y="4772166"/>
                      <a:ext cx="44116" cy="66222"/>
                    </a:xfrm>
                    <a:custGeom>
                      <a:avLst/>
                      <a:gdLst>
                        <a:gd name="connsiteX0" fmla="*/ 22067 w 44116"/>
                        <a:gd name="connsiteY0" fmla="*/ 59863 h 66222"/>
                        <a:gd name="connsiteX1" fmla="*/ 12040 w 44116"/>
                        <a:gd name="connsiteY1" fmla="*/ 53297 h 66222"/>
                        <a:gd name="connsiteX2" fmla="*/ 8689 w 44116"/>
                        <a:gd name="connsiteY2" fmla="*/ 33571 h 66222"/>
                        <a:gd name="connsiteX3" fmla="*/ 12040 w 44116"/>
                        <a:gd name="connsiteY3" fmla="*/ 13887 h 66222"/>
                        <a:gd name="connsiteX4" fmla="*/ 22067 w 44116"/>
                        <a:gd name="connsiteY4" fmla="*/ 7321 h 66222"/>
                        <a:gd name="connsiteX5" fmla="*/ 32135 w 44116"/>
                        <a:gd name="connsiteY5" fmla="*/ 13887 h 66222"/>
                        <a:gd name="connsiteX6" fmla="*/ 35501 w 44116"/>
                        <a:gd name="connsiteY6" fmla="*/ 33571 h 66222"/>
                        <a:gd name="connsiteX7" fmla="*/ 32135 w 44116"/>
                        <a:gd name="connsiteY7" fmla="*/ 53297 h 66222"/>
                        <a:gd name="connsiteX8" fmla="*/ 22067 w 44116"/>
                        <a:gd name="connsiteY8" fmla="*/ 59863 h 66222"/>
                        <a:gd name="connsiteX9" fmla="*/ 22067 w 44116"/>
                        <a:gd name="connsiteY9" fmla="*/ 66703 h 66222"/>
                        <a:gd name="connsiteX10" fmla="*/ 38469 w 44116"/>
                        <a:gd name="connsiteY10" fmla="*/ 58208 h 66222"/>
                        <a:gd name="connsiteX11" fmla="*/ 44132 w 44116"/>
                        <a:gd name="connsiteY11" fmla="*/ 33571 h 66222"/>
                        <a:gd name="connsiteX12" fmla="*/ 38469 w 44116"/>
                        <a:gd name="connsiteY12" fmla="*/ 8962 h 66222"/>
                        <a:gd name="connsiteX13" fmla="*/ 22067 w 44116"/>
                        <a:gd name="connsiteY13" fmla="*/ 481 h 66222"/>
                        <a:gd name="connsiteX14" fmla="*/ 5679 w 44116"/>
                        <a:gd name="connsiteY14" fmla="*/ 8962 h 66222"/>
                        <a:gd name="connsiteX15" fmla="*/ 16 w 44116"/>
                        <a:gd name="connsiteY15" fmla="*/ 33571 h 66222"/>
                        <a:gd name="connsiteX16" fmla="*/ 5679 w 44116"/>
                        <a:gd name="connsiteY16" fmla="*/ 58208 h 66222"/>
                        <a:gd name="connsiteX17" fmla="*/ 22067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7" y="59863"/>
                          </a:moveTo>
                          <a:cubicBezTo>
                            <a:pt x="17626" y="59863"/>
                            <a:pt x="14284" y="57674"/>
                            <a:pt x="12040" y="53297"/>
                          </a:cubicBezTo>
                          <a:cubicBezTo>
                            <a:pt x="9806" y="48929"/>
                            <a:pt x="8689" y="42353"/>
                            <a:pt x="8689" y="33571"/>
                          </a:cubicBezTo>
                          <a:cubicBezTo>
                            <a:pt x="8689" y="24826"/>
                            <a:pt x="9806" y="18264"/>
                            <a:pt x="12040" y="13887"/>
                          </a:cubicBezTo>
                          <a:cubicBezTo>
                            <a:pt x="14284" y="9509"/>
                            <a:pt x="17626" y="7321"/>
                            <a:pt x="22067" y="7321"/>
                          </a:cubicBezTo>
                          <a:cubicBezTo>
                            <a:pt x="26545" y="7321"/>
                            <a:pt x="29901" y="9509"/>
                            <a:pt x="32135" y="13887"/>
                          </a:cubicBezTo>
                          <a:cubicBezTo>
                            <a:pt x="34379" y="18264"/>
                            <a:pt x="35501" y="24826"/>
                            <a:pt x="35501" y="33571"/>
                          </a:cubicBezTo>
                          <a:cubicBezTo>
                            <a:pt x="35501" y="42353"/>
                            <a:pt x="34379" y="48929"/>
                            <a:pt x="32135" y="53297"/>
                          </a:cubicBezTo>
                          <a:cubicBezTo>
                            <a:pt x="29901" y="57674"/>
                            <a:pt x="26545" y="59863"/>
                            <a:pt x="22067" y="59863"/>
                          </a:cubicBezTo>
                          <a:close/>
                          <a:moveTo>
                            <a:pt x="22067" y="66703"/>
                          </a:moveTo>
                          <a:cubicBezTo>
                            <a:pt x="29226" y="66703"/>
                            <a:pt x="34694" y="63871"/>
                            <a:pt x="38469" y="58208"/>
                          </a:cubicBezTo>
                          <a:cubicBezTo>
                            <a:pt x="42245" y="52554"/>
                            <a:pt x="44132" y="44342"/>
                            <a:pt x="44132" y="33571"/>
                          </a:cubicBezTo>
                          <a:cubicBezTo>
                            <a:pt x="44132" y="22828"/>
                            <a:pt x="42245" y="14625"/>
                            <a:pt x="38469" y="8962"/>
                          </a:cubicBezTo>
                          <a:cubicBezTo>
                            <a:pt x="34694" y="3308"/>
                            <a:pt x="29226" y="481"/>
                            <a:pt x="22067" y="481"/>
                          </a:cubicBezTo>
                          <a:cubicBezTo>
                            <a:pt x="14918" y="481"/>
                            <a:pt x="9455" y="3308"/>
                            <a:pt x="5679" y="8962"/>
                          </a:cubicBezTo>
                          <a:cubicBezTo>
                            <a:pt x="1904" y="14625"/>
                            <a:pt x="16" y="22828"/>
                            <a:pt x="16" y="33571"/>
                          </a:cubicBezTo>
                          <a:cubicBezTo>
                            <a:pt x="16" y="44342"/>
                            <a:pt x="1904" y="52554"/>
                            <a:pt x="5679" y="58208"/>
                          </a:cubicBezTo>
                          <a:cubicBezTo>
                            <a:pt x="9455" y="63871"/>
                            <a:pt x="14918" y="66703"/>
                            <a:pt x="22067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B0D357A2-66C5-4C70-8D94-51A7DA4374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59119" y="4772166"/>
                      <a:ext cx="44116" cy="66222"/>
                    </a:xfrm>
                    <a:custGeom>
                      <a:avLst/>
                      <a:gdLst>
                        <a:gd name="connsiteX0" fmla="*/ 22074 w 44116"/>
                        <a:gd name="connsiteY0" fmla="*/ 59863 h 66222"/>
                        <a:gd name="connsiteX1" fmla="*/ 12047 w 44116"/>
                        <a:gd name="connsiteY1" fmla="*/ 53297 h 66222"/>
                        <a:gd name="connsiteX2" fmla="*/ 8695 w 44116"/>
                        <a:gd name="connsiteY2" fmla="*/ 33571 h 66222"/>
                        <a:gd name="connsiteX3" fmla="*/ 12047 w 44116"/>
                        <a:gd name="connsiteY3" fmla="*/ 13887 h 66222"/>
                        <a:gd name="connsiteX4" fmla="*/ 22074 w 44116"/>
                        <a:gd name="connsiteY4" fmla="*/ 7321 h 66222"/>
                        <a:gd name="connsiteX5" fmla="*/ 32142 w 44116"/>
                        <a:gd name="connsiteY5" fmla="*/ 13887 h 66222"/>
                        <a:gd name="connsiteX6" fmla="*/ 35507 w 44116"/>
                        <a:gd name="connsiteY6" fmla="*/ 33571 h 66222"/>
                        <a:gd name="connsiteX7" fmla="*/ 32142 w 44116"/>
                        <a:gd name="connsiteY7" fmla="*/ 53297 h 66222"/>
                        <a:gd name="connsiteX8" fmla="*/ 22074 w 44116"/>
                        <a:gd name="connsiteY8" fmla="*/ 59863 h 66222"/>
                        <a:gd name="connsiteX9" fmla="*/ 22074 w 44116"/>
                        <a:gd name="connsiteY9" fmla="*/ 66703 h 66222"/>
                        <a:gd name="connsiteX10" fmla="*/ 38475 w 44116"/>
                        <a:gd name="connsiteY10" fmla="*/ 58208 h 66222"/>
                        <a:gd name="connsiteX11" fmla="*/ 44139 w 44116"/>
                        <a:gd name="connsiteY11" fmla="*/ 33571 h 66222"/>
                        <a:gd name="connsiteX12" fmla="*/ 38475 w 44116"/>
                        <a:gd name="connsiteY12" fmla="*/ 8962 h 66222"/>
                        <a:gd name="connsiteX13" fmla="*/ 22074 w 44116"/>
                        <a:gd name="connsiteY13" fmla="*/ 481 h 66222"/>
                        <a:gd name="connsiteX14" fmla="*/ 5686 w 44116"/>
                        <a:gd name="connsiteY14" fmla="*/ 8962 h 66222"/>
                        <a:gd name="connsiteX15" fmla="*/ 23 w 44116"/>
                        <a:gd name="connsiteY15" fmla="*/ 33571 h 66222"/>
                        <a:gd name="connsiteX16" fmla="*/ 5686 w 44116"/>
                        <a:gd name="connsiteY16" fmla="*/ 58208 h 66222"/>
                        <a:gd name="connsiteX17" fmla="*/ 22074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74" y="59863"/>
                          </a:moveTo>
                          <a:cubicBezTo>
                            <a:pt x="17633" y="59863"/>
                            <a:pt x="14290" y="57674"/>
                            <a:pt x="12047" y="53297"/>
                          </a:cubicBezTo>
                          <a:cubicBezTo>
                            <a:pt x="9812" y="48929"/>
                            <a:pt x="8695" y="42353"/>
                            <a:pt x="8695" y="33571"/>
                          </a:cubicBezTo>
                          <a:cubicBezTo>
                            <a:pt x="8695" y="24826"/>
                            <a:pt x="9812" y="18264"/>
                            <a:pt x="12047" y="13887"/>
                          </a:cubicBezTo>
                          <a:cubicBezTo>
                            <a:pt x="14290" y="9509"/>
                            <a:pt x="17633" y="7321"/>
                            <a:pt x="22074" y="7321"/>
                          </a:cubicBezTo>
                          <a:cubicBezTo>
                            <a:pt x="26552" y="7321"/>
                            <a:pt x="29908" y="9509"/>
                            <a:pt x="32142" y="13887"/>
                          </a:cubicBezTo>
                          <a:cubicBezTo>
                            <a:pt x="34385" y="18264"/>
                            <a:pt x="35507" y="24826"/>
                            <a:pt x="35507" y="33571"/>
                          </a:cubicBezTo>
                          <a:cubicBezTo>
                            <a:pt x="35507" y="42353"/>
                            <a:pt x="34385" y="48929"/>
                            <a:pt x="32142" y="53297"/>
                          </a:cubicBezTo>
                          <a:cubicBezTo>
                            <a:pt x="29908" y="57674"/>
                            <a:pt x="26552" y="59863"/>
                            <a:pt x="22074" y="59863"/>
                          </a:cubicBezTo>
                          <a:close/>
                          <a:moveTo>
                            <a:pt x="22074" y="66703"/>
                          </a:moveTo>
                          <a:cubicBezTo>
                            <a:pt x="29233" y="66703"/>
                            <a:pt x="34700" y="63871"/>
                            <a:pt x="38475" y="58208"/>
                          </a:cubicBezTo>
                          <a:cubicBezTo>
                            <a:pt x="42251" y="52554"/>
                            <a:pt x="44139" y="44342"/>
                            <a:pt x="44139" y="33571"/>
                          </a:cubicBezTo>
                          <a:cubicBezTo>
                            <a:pt x="44139" y="22828"/>
                            <a:pt x="42251" y="14625"/>
                            <a:pt x="38475" y="8962"/>
                          </a:cubicBezTo>
                          <a:cubicBezTo>
                            <a:pt x="34700" y="3308"/>
                            <a:pt x="29233" y="481"/>
                            <a:pt x="22074" y="481"/>
                          </a:cubicBezTo>
                          <a:cubicBezTo>
                            <a:pt x="14924" y="481"/>
                            <a:pt x="9461" y="3308"/>
                            <a:pt x="5686" y="8962"/>
                          </a:cubicBezTo>
                          <a:cubicBezTo>
                            <a:pt x="1910" y="14625"/>
                            <a:pt x="23" y="22828"/>
                            <a:pt x="23" y="33571"/>
                          </a:cubicBezTo>
                          <a:cubicBezTo>
                            <a:pt x="23" y="44342"/>
                            <a:pt x="1910" y="52554"/>
                            <a:pt x="5686" y="58208"/>
                          </a:cubicBezTo>
                          <a:cubicBezTo>
                            <a:pt x="9461" y="63871"/>
                            <a:pt x="14924" y="66703"/>
                            <a:pt x="22074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F6979133-E631-481F-9743-E3ECC3A646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4820" y="4772166"/>
                      <a:ext cx="44116" cy="66222"/>
                    </a:xfrm>
                    <a:custGeom>
                      <a:avLst/>
                      <a:gdLst>
                        <a:gd name="connsiteX0" fmla="*/ 22080 w 44116"/>
                        <a:gd name="connsiteY0" fmla="*/ 59863 h 66222"/>
                        <a:gd name="connsiteX1" fmla="*/ 12053 w 44116"/>
                        <a:gd name="connsiteY1" fmla="*/ 53297 h 66222"/>
                        <a:gd name="connsiteX2" fmla="*/ 8702 w 44116"/>
                        <a:gd name="connsiteY2" fmla="*/ 33571 h 66222"/>
                        <a:gd name="connsiteX3" fmla="*/ 12053 w 44116"/>
                        <a:gd name="connsiteY3" fmla="*/ 13887 h 66222"/>
                        <a:gd name="connsiteX4" fmla="*/ 22080 w 44116"/>
                        <a:gd name="connsiteY4" fmla="*/ 7321 h 66222"/>
                        <a:gd name="connsiteX5" fmla="*/ 32148 w 44116"/>
                        <a:gd name="connsiteY5" fmla="*/ 13887 h 66222"/>
                        <a:gd name="connsiteX6" fmla="*/ 35513 w 44116"/>
                        <a:gd name="connsiteY6" fmla="*/ 33571 h 66222"/>
                        <a:gd name="connsiteX7" fmla="*/ 32148 w 44116"/>
                        <a:gd name="connsiteY7" fmla="*/ 53297 h 66222"/>
                        <a:gd name="connsiteX8" fmla="*/ 22080 w 44116"/>
                        <a:gd name="connsiteY8" fmla="*/ 59863 h 66222"/>
                        <a:gd name="connsiteX9" fmla="*/ 22080 w 44116"/>
                        <a:gd name="connsiteY9" fmla="*/ 66703 h 66222"/>
                        <a:gd name="connsiteX10" fmla="*/ 38482 w 44116"/>
                        <a:gd name="connsiteY10" fmla="*/ 58208 h 66222"/>
                        <a:gd name="connsiteX11" fmla="*/ 44145 w 44116"/>
                        <a:gd name="connsiteY11" fmla="*/ 33571 h 66222"/>
                        <a:gd name="connsiteX12" fmla="*/ 38482 w 44116"/>
                        <a:gd name="connsiteY12" fmla="*/ 8962 h 66222"/>
                        <a:gd name="connsiteX13" fmla="*/ 22080 w 44116"/>
                        <a:gd name="connsiteY13" fmla="*/ 481 h 66222"/>
                        <a:gd name="connsiteX14" fmla="*/ 5692 w 44116"/>
                        <a:gd name="connsiteY14" fmla="*/ 8962 h 66222"/>
                        <a:gd name="connsiteX15" fmla="*/ 29 w 44116"/>
                        <a:gd name="connsiteY15" fmla="*/ 33571 h 66222"/>
                        <a:gd name="connsiteX16" fmla="*/ 5692 w 44116"/>
                        <a:gd name="connsiteY16" fmla="*/ 58208 h 66222"/>
                        <a:gd name="connsiteX17" fmla="*/ 22080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0" y="59863"/>
                          </a:moveTo>
                          <a:cubicBezTo>
                            <a:pt x="17639" y="59863"/>
                            <a:pt x="14297" y="57674"/>
                            <a:pt x="12053" y="53297"/>
                          </a:cubicBezTo>
                          <a:cubicBezTo>
                            <a:pt x="9819" y="48929"/>
                            <a:pt x="8702" y="42353"/>
                            <a:pt x="8702" y="33571"/>
                          </a:cubicBezTo>
                          <a:cubicBezTo>
                            <a:pt x="8702" y="24826"/>
                            <a:pt x="9819" y="18264"/>
                            <a:pt x="12053" y="13887"/>
                          </a:cubicBezTo>
                          <a:cubicBezTo>
                            <a:pt x="14297" y="9509"/>
                            <a:pt x="17639" y="7321"/>
                            <a:pt x="22080" y="7321"/>
                          </a:cubicBezTo>
                          <a:cubicBezTo>
                            <a:pt x="26558" y="7321"/>
                            <a:pt x="29914" y="9509"/>
                            <a:pt x="32148" y="13887"/>
                          </a:cubicBezTo>
                          <a:cubicBezTo>
                            <a:pt x="34392" y="18264"/>
                            <a:pt x="35513" y="24826"/>
                            <a:pt x="35513" y="33571"/>
                          </a:cubicBezTo>
                          <a:cubicBezTo>
                            <a:pt x="35513" y="42353"/>
                            <a:pt x="34392" y="48929"/>
                            <a:pt x="32148" y="53297"/>
                          </a:cubicBezTo>
                          <a:cubicBezTo>
                            <a:pt x="29914" y="57674"/>
                            <a:pt x="26558" y="59863"/>
                            <a:pt x="22080" y="59863"/>
                          </a:cubicBezTo>
                          <a:close/>
                          <a:moveTo>
                            <a:pt x="22080" y="66703"/>
                          </a:moveTo>
                          <a:cubicBezTo>
                            <a:pt x="29239" y="66703"/>
                            <a:pt x="34706" y="63871"/>
                            <a:pt x="38482" y="58208"/>
                          </a:cubicBezTo>
                          <a:cubicBezTo>
                            <a:pt x="42257" y="52554"/>
                            <a:pt x="44145" y="44342"/>
                            <a:pt x="44145" y="33571"/>
                          </a:cubicBezTo>
                          <a:cubicBezTo>
                            <a:pt x="44145" y="22828"/>
                            <a:pt x="42257" y="14625"/>
                            <a:pt x="38482" y="8962"/>
                          </a:cubicBezTo>
                          <a:cubicBezTo>
                            <a:pt x="34706" y="3308"/>
                            <a:pt x="29239" y="481"/>
                            <a:pt x="22080" y="481"/>
                          </a:cubicBezTo>
                          <a:cubicBezTo>
                            <a:pt x="14930" y="481"/>
                            <a:pt x="9468" y="3308"/>
                            <a:pt x="5692" y="8962"/>
                          </a:cubicBezTo>
                          <a:cubicBezTo>
                            <a:pt x="1917" y="14625"/>
                            <a:pt x="29" y="22828"/>
                            <a:pt x="29" y="33571"/>
                          </a:cubicBezTo>
                          <a:cubicBezTo>
                            <a:pt x="29" y="44342"/>
                            <a:pt x="1917" y="52554"/>
                            <a:pt x="5692" y="58208"/>
                          </a:cubicBezTo>
                          <a:cubicBezTo>
                            <a:pt x="9468" y="63871"/>
                            <a:pt x="14930" y="66703"/>
                            <a:pt x="22080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F63850AD-4EB9-4F8D-97CF-9E181AC30E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521" y="4772166"/>
                      <a:ext cx="44116" cy="66222"/>
                    </a:xfrm>
                    <a:custGeom>
                      <a:avLst/>
                      <a:gdLst>
                        <a:gd name="connsiteX0" fmla="*/ 22086 w 44116"/>
                        <a:gd name="connsiteY0" fmla="*/ 59863 h 66222"/>
                        <a:gd name="connsiteX1" fmla="*/ 12059 w 44116"/>
                        <a:gd name="connsiteY1" fmla="*/ 53297 h 66222"/>
                        <a:gd name="connsiteX2" fmla="*/ 8708 w 44116"/>
                        <a:gd name="connsiteY2" fmla="*/ 33571 h 66222"/>
                        <a:gd name="connsiteX3" fmla="*/ 12059 w 44116"/>
                        <a:gd name="connsiteY3" fmla="*/ 13887 h 66222"/>
                        <a:gd name="connsiteX4" fmla="*/ 22086 w 44116"/>
                        <a:gd name="connsiteY4" fmla="*/ 7321 h 66222"/>
                        <a:gd name="connsiteX5" fmla="*/ 32155 w 44116"/>
                        <a:gd name="connsiteY5" fmla="*/ 13887 h 66222"/>
                        <a:gd name="connsiteX6" fmla="*/ 35520 w 44116"/>
                        <a:gd name="connsiteY6" fmla="*/ 33571 h 66222"/>
                        <a:gd name="connsiteX7" fmla="*/ 32155 w 44116"/>
                        <a:gd name="connsiteY7" fmla="*/ 53297 h 66222"/>
                        <a:gd name="connsiteX8" fmla="*/ 22086 w 44116"/>
                        <a:gd name="connsiteY8" fmla="*/ 59863 h 66222"/>
                        <a:gd name="connsiteX9" fmla="*/ 22086 w 44116"/>
                        <a:gd name="connsiteY9" fmla="*/ 66703 h 66222"/>
                        <a:gd name="connsiteX10" fmla="*/ 38488 w 44116"/>
                        <a:gd name="connsiteY10" fmla="*/ 58208 h 66222"/>
                        <a:gd name="connsiteX11" fmla="*/ 44151 w 44116"/>
                        <a:gd name="connsiteY11" fmla="*/ 33571 h 66222"/>
                        <a:gd name="connsiteX12" fmla="*/ 38488 w 44116"/>
                        <a:gd name="connsiteY12" fmla="*/ 8962 h 66222"/>
                        <a:gd name="connsiteX13" fmla="*/ 22086 w 44116"/>
                        <a:gd name="connsiteY13" fmla="*/ 481 h 66222"/>
                        <a:gd name="connsiteX14" fmla="*/ 5699 w 44116"/>
                        <a:gd name="connsiteY14" fmla="*/ 8962 h 66222"/>
                        <a:gd name="connsiteX15" fmla="*/ 35 w 44116"/>
                        <a:gd name="connsiteY15" fmla="*/ 33571 h 66222"/>
                        <a:gd name="connsiteX16" fmla="*/ 5699 w 44116"/>
                        <a:gd name="connsiteY16" fmla="*/ 58208 h 66222"/>
                        <a:gd name="connsiteX17" fmla="*/ 22086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6" y="59863"/>
                          </a:moveTo>
                          <a:cubicBezTo>
                            <a:pt x="17645" y="59863"/>
                            <a:pt x="14303" y="57674"/>
                            <a:pt x="12059" y="53297"/>
                          </a:cubicBezTo>
                          <a:cubicBezTo>
                            <a:pt x="9825" y="48929"/>
                            <a:pt x="8708" y="42353"/>
                            <a:pt x="8708" y="33571"/>
                          </a:cubicBezTo>
                          <a:cubicBezTo>
                            <a:pt x="8708" y="24826"/>
                            <a:pt x="9825" y="18264"/>
                            <a:pt x="12059" y="13887"/>
                          </a:cubicBezTo>
                          <a:cubicBezTo>
                            <a:pt x="14303" y="9509"/>
                            <a:pt x="17645" y="7321"/>
                            <a:pt x="22086" y="7321"/>
                          </a:cubicBezTo>
                          <a:cubicBezTo>
                            <a:pt x="26564" y="7321"/>
                            <a:pt x="29920" y="9509"/>
                            <a:pt x="32155" y="13887"/>
                          </a:cubicBezTo>
                          <a:cubicBezTo>
                            <a:pt x="34398" y="18264"/>
                            <a:pt x="35520" y="24826"/>
                            <a:pt x="35520" y="33571"/>
                          </a:cubicBezTo>
                          <a:cubicBezTo>
                            <a:pt x="35520" y="42353"/>
                            <a:pt x="34398" y="48929"/>
                            <a:pt x="32155" y="53297"/>
                          </a:cubicBezTo>
                          <a:cubicBezTo>
                            <a:pt x="29920" y="57674"/>
                            <a:pt x="26564" y="59863"/>
                            <a:pt x="22086" y="59863"/>
                          </a:cubicBezTo>
                          <a:close/>
                          <a:moveTo>
                            <a:pt x="22086" y="66703"/>
                          </a:moveTo>
                          <a:cubicBezTo>
                            <a:pt x="29245" y="66703"/>
                            <a:pt x="34713" y="63871"/>
                            <a:pt x="38488" y="58208"/>
                          </a:cubicBezTo>
                          <a:cubicBezTo>
                            <a:pt x="42264" y="52554"/>
                            <a:pt x="44151" y="44342"/>
                            <a:pt x="44151" y="33571"/>
                          </a:cubicBezTo>
                          <a:cubicBezTo>
                            <a:pt x="44151" y="22828"/>
                            <a:pt x="42264" y="14625"/>
                            <a:pt x="38488" y="8962"/>
                          </a:cubicBezTo>
                          <a:cubicBezTo>
                            <a:pt x="34713" y="3308"/>
                            <a:pt x="29245" y="481"/>
                            <a:pt x="22086" y="481"/>
                          </a:cubicBezTo>
                          <a:cubicBezTo>
                            <a:pt x="14937" y="481"/>
                            <a:pt x="9474" y="3308"/>
                            <a:pt x="5699" y="8962"/>
                          </a:cubicBezTo>
                          <a:cubicBezTo>
                            <a:pt x="1923" y="14625"/>
                            <a:pt x="35" y="22828"/>
                            <a:pt x="35" y="33571"/>
                          </a:cubicBezTo>
                          <a:cubicBezTo>
                            <a:pt x="35" y="44342"/>
                            <a:pt x="1923" y="52554"/>
                            <a:pt x="5699" y="58208"/>
                          </a:cubicBezTo>
                          <a:cubicBezTo>
                            <a:pt x="9474" y="63871"/>
                            <a:pt x="14937" y="66703"/>
                            <a:pt x="22086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D62C4AD4-F11C-492A-B2D0-D808ADF347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26222" y="4772166"/>
                      <a:ext cx="44116" cy="66222"/>
                    </a:xfrm>
                    <a:custGeom>
                      <a:avLst/>
                      <a:gdLst>
                        <a:gd name="connsiteX0" fmla="*/ 22093 w 44116"/>
                        <a:gd name="connsiteY0" fmla="*/ 59863 h 66222"/>
                        <a:gd name="connsiteX1" fmla="*/ 12066 w 44116"/>
                        <a:gd name="connsiteY1" fmla="*/ 53297 h 66222"/>
                        <a:gd name="connsiteX2" fmla="*/ 8714 w 44116"/>
                        <a:gd name="connsiteY2" fmla="*/ 33571 h 66222"/>
                        <a:gd name="connsiteX3" fmla="*/ 12066 w 44116"/>
                        <a:gd name="connsiteY3" fmla="*/ 13887 h 66222"/>
                        <a:gd name="connsiteX4" fmla="*/ 22093 w 44116"/>
                        <a:gd name="connsiteY4" fmla="*/ 7321 h 66222"/>
                        <a:gd name="connsiteX5" fmla="*/ 32161 w 44116"/>
                        <a:gd name="connsiteY5" fmla="*/ 13887 h 66222"/>
                        <a:gd name="connsiteX6" fmla="*/ 35526 w 44116"/>
                        <a:gd name="connsiteY6" fmla="*/ 33571 h 66222"/>
                        <a:gd name="connsiteX7" fmla="*/ 32161 w 44116"/>
                        <a:gd name="connsiteY7" fmla="*/ 53297 h 66222"/>
                        <a:gd name="connsiteX8" fmla="*/ 22093 w 44116"/>
                        <a:gd name="connsiteY8" fmla="*/ 59863 h 66222"/>
                        <a:gd name="connsiteX9" fmla="*/ 22093 w 44116"/>
                        <a:gd name="connsiteY9" fmla="*/ 66703 h 66222"/>
                        <a:gd name="connsiteX10" fmla="*/ 38495 w 44116"/>
                        <a:gd name="connsiteY10" fmla="*/ 58208 h 66222"/>
                        <a:gd name="connsiteX11" fmla="*/ 44158 w 44116"/>
                        <a:gd name="connsiteY11" fmla="*/ 33571 h 66222"/>
                        <a:gd name="connsiteX12" fmla="*/ 38495 w 44116"/>
                        <a:gd name="connsiteY12" fmla="*/ 8962 h 66222"/>
                        <a:gd name="connsiteX13" fmla="*/ 22093 w 44116"/>
                        <a:gd name="connsiteY13" fmla="*/ 481 h 66222"/>
                        <a:gd name="connsiteX14" fmla="*/ 5705 w 44116"/>
                        <a:gd name="connsiteY14" fmla="*/ 8962 h 66222"/>
                        <a:gd name="connsiteX15" fmla="*/ 42 w 44116"/>
                        <a:gd name="connsiteY15" fmla="*/ 33571 h 66222"/>
                        <a:gd name="connsiteX16" fmla="*/ 5705 w 44116"/>
                        <a:gd name="connsiteY16" fmla="*/ 58208 h 66222"/>
                        <a:gd name="connsiteX17" fmla="*/ 22093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3" y="59863"/>
                          </a:moveTo>
                          <a:cubicBezTo>
                            <a:pt x="17652" y="59863"/>
                            <a:pt x="14309" y="57674"/>
                            <a:pt x="12066" y="53297"/>
                          </a:cubicBezTo>
                          <a:cubicBezTo>
                            <a:pt x="9832" y="48929"/>
                            <a:pt x="8714" y="42353"/>
                            <a:pt x="8714" y="33571"/>
                          </a:cubicBezTo>
                          <a:cubicBezTo>
                            <a:pt x="8714" y="24826"/>
                            <a:pt x="9832" y="18264"/>
                            <a:pt x="12066" y="13887"/>
                          </a:cubicBezTo>
                          <a:cubicBezTo>
                            <a:pt x="14309" y="9509"/>
                            <a:pt x="17652" y="7321"/>
                            <a:pt x="22093" y="7321"/>
                          </a:cubicBezTo>
                          <a:cubicBezTo>
                            <a:pt x="26571" y="7321"/>
                            <a:pt x="29927" y="9509"/>
                            <a:pt x="32161" y="13887"/>
                          </a:cubicBezTo>
                          <a:cubicBezTo>
                            <a:pt x="34404" y="18264"/>
                            <a:pt x="35526" y="24826"/>
                            <a:pt x="35526" y="33571"/>
                          </a:cubicBezTo>
                          <a:cubicBezTo>
                            <a:pt x="35526" y="42353"/>
                            <a:pt x="34404" y="48929"/>
                            <a:pt x="32161" y="53297"/>
                          </a:cubicBezTo>
                          <a:cubicBezTo>
                            <a:pt x="29927" y="57674"/>
                            <a:pt x="26571" y="59863"/>
                            <a:pt x="22093" y="59863"/>
                          </a:cubicBezTo>
                          <a:close/>
                          <a:moveTo>
                            <a:pt x="22093" y="66703"/>
                          </a:moveTo>
                          <a:cubicBezTo>
                            <a:pt x="29252" y="66703"/>
                            <a:pt x="34719" y="63871"/>
                            <a:pt x="38495" y="58208"/>
                          </a:cubicBezTo>
                          <a:cubicBezTo>
                            <a:pt x="42270" y="52554"/>
                            <a:pt x="44158" y="44342"/>
                            <a:pt x="44158" y="33571"/>
                          </a:cubicBezTo>
                          <a:cubicBezTo>
                            <a:pt x="44158" y="22828"/>
                            <a:pt x="42270" y="14625"/>
                            <a:pt x="38495" y="8962"/>
                          </a:cubicBezTo>
                          <a:cubicBezTo>
                            <a:pt x="34719" y="3308"/>
                            <a:pt x="29252" y="481"/>
                            <a:pt x="22093" y="481"/>
                          </a:cubicBezTo>
                          <a:cubicBezTo>
                            <a:pt x="14943" y="481"/>
                            <a:pt x="9480" y="3308"/>
                            <a:pt x="5705" y="8962"/>
                          </a:cubicBezTo>
                          <a:cubicBezTo>
                            <a:pt x="1929" y="14625"/>
                            <a:pt x="42" y="22828"/>
                            <a:pt x="42" y="33571"/>
                          </a:cubicBezTo>
                          <a:cubicBezTo>
                            <a:pt x="42" y="44342"/>
                            <a:pt x="1929" y="52554"/>
                            <a:pt x="5705" y="58208"/>
                          </a:cubicBezTo>
                          <a:cubicBezTo>
                            <a:pt x="9480" y="63871"/>
                            <a:pt x="14943" y="66703"/>
                            <a:pt x="22093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9" name="Freeform: Shape 108">
                      <a:extLst>
                        <a:ext uri="{FF2B5EF4-FFF2-40B4-BE49-F238E27FC236}">
                          <a16:creationId xmlns:a16="http://schemas.microsoft.com/office/drawing/2014/main" id="{7BE3756B-4610-46F0-A334-D36992F833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81923" y="4772166"/>
                      <a:ext cx="44116" cy="66222"/>
                    </a:xfrm>
                    <a:custGeom>
                      <a:avLst/>
                      <a:gdLst>
                        <a:gd name="connsiteX0" fmla="*/ 22099 w 44116"/>
                        <a:gd name="connsiteY0" fmla="*/ 59863 h 66222"/>
                        <a:gd name="connsiteX1" fmla="*/ 12072 w 44116"/>
                        <a:gd name="connsiteY1" fmla="*/ 53297 h 66222"/>
                        <a:gd name="connsiteX2" fmla="*/ 8721 w 44116"/>
                        <a:gd name="connsiteY2" fmla="*/ 33571 h 66222"/>
                        <a:gd name="connsiteX3" fmla="*/ 12072 w 44116"/>
                        <a:gd name="connsiteY3" fmla="*/ 13887 h 66222"/>
                        <a:gd name="connsiteX4" fmla="*/ 22099 w 44116"/>
                        <a:gd name="connsiteY4" fmla="*/ 7321 h 66222"/>
                        <a:gd name="connsiteX5" fmla="*/ 32167 w 44116"/>
                        <a:gd name="connsiteY5" fmla="*/ 13887 h 66222"/>
                        <a:gd name="connsiteX6" fmla="*/ 35532 w 44116"/>
                        <a:gd name="connsiteY6" fmla="*/ 33571 h 66222"/>
                        <a:gd name="connsiteX7" fmla="*/ 32167 w 44116"/>
                        <a:gd name="connsiteY7" fmla="*/ 53297 h 66222"/>
                        <a:gd name="connsiteX8" fmla="*/ 22099 w 44116"/>
                        <a:gd name="connsiteY8" fmla="*/ 59863 h 66222"/>
                        <a:gd name="connsiteX9" fmla="*/ 22099 w 44116"/>
                        <a:gd name="connsiteY9" fmla="*/ 66703 h 66222"/>
                        <a:gd name="connsiteX10" fmla="*/ 38501 w 44116"/>
                        <a:gd name="connsiteY10" fmla="*/ 58208 h 66222"/>
                        <a:gd name="connsiteX11" fmla="*/ 44164 w 44116"/>
                        <a:gd name="connsiteY11" fmla="*/ 33571 h 66222"/>
                        <a:gd name="connsiteX12" fmla="*/ 38501 w 44116"/>
                        <a:gd name="connsiteY12" fmla="*/ 8962 h 66222"/>
                        <a:gd name="connsiteX13" fmla="*/ 22099 w 44116"/>
                        <a:gd name="connsiteY13" fmla="*/ 481 h 66222"/>
                        <a:gd name="connsiteX14" fmla="*/ 5711 w 44116"/>
                        <a:gd name="connsiteY14" fmla="*/ 8962 h 66222"/>
                        <a:gd name="connsiteX15" fmla="*/ 48 w 44116"/>
                        <a:gd name="connsiteY15" fmla="*/ 33571 h 66222"/>
                        <a:gd name="connsiteX16" fmla="*/ 5711 w 44116"/>
                        <a:gd name="connsiteY16" fmla="*/ 58208 h 66222"/>
                        <a:gd name="connsiteX17" fmla="*/ 22099 w 44116"/>
                        <a:gd name="connsiteY17" fmla="*/ 66703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9" y="59863"/>
                          </a:moveTo>
                          <a:cubicBezTo>
                            <a:pt x="17658" y="59863"/>
                            <a:pt x="14316" y="57674"/>
                            <a:pt x="12072" y="53297"/>
                          </a:cubicBezTo>
                          <a:cubicBezTo>
                            <a:pt x="9838" y="48929"/>
                            <a:pt x="8721" y="42353"/>
                            <a:pt x="8721" y="33571"/>
                          </a:cubicBezTo>
                          <a:cubicBezTo>
                            <a:pt x="8721" y="24826"/>
                            <a:pt x="9838" y="18264"/>
                            <a:pt x="12072" y="13887"/>
                          </a:cubicBezTo>
                          <a:cubicBezTo>
                            <a:pt x="14316" y="9509"/>
                            <a:pt x="17658" y="7321"/>
                            <a:pt x="22099" y="7321"/>
                          </a:cubicBezTo>
                          <a:cubicBezTo>
                            <a:pt x="26577" y="7321"/>
                            <a:pt x="29933" y="9509"/>
                            <a:pt x="32167" y="13887"/>
                          </a:cubicBezTo>
                          <a:cubicBezTo>
                            <a:pt x="34411" y="18264"/>
                            <a:pt x="35532" y="24826"/>
                            <a:pt x="35532" y="33571"/>
                          </a:cubicBezTo>
                          <a:cubicBezTo>
                            <a:pt x="35532" y="42353"/>
                            <a:pt x="34411" y="48929"/>
                            <a:pt x="32167" y="53297"/>
                          </a:cubicBezTo>
                          <a:cubicBezTo>
                            <a:pt x="29933" y="57674"/>
                            <a:pt x="26577" y="59863"/>
                            <a:pt x="22099" y="59863"/>
                          </a:cubicBezTo>
                          <a:close/>
                          <a:moveTo>
                            <a:pt x="22099" y="66703"/>
                          </a:moveTo>
                          <a:cubicBezTo>
                            <a:pt x="29258" y="66703"/>
                            <a:pt x="34725" y="63871"/>
                            <a:pt x="38501" y="58208"/>
                          </a:cubicBezTo>
                          <a:cubicBezTo>
                            <a:pt x="42276" y="52554"/>
                            <a:pt x="44164" y="44342"/>
                            <a:pt x="44164" y="33571"/>
                          </a:cubicBezTo>
                          <a:cubicBezTo>
                            <a:pt x="44164" y="22828"/>
                            <a:pt x="42276" y="14625"/>
                            <a:pt x="38501" y="8962"/>
                          </a:cubicBezTo>
                          <a:cubicBezTo>
                            <a:pt x="34725" y="3308"/>
                            <a:pt x="29258" y="481"/>
                            <a:pt x="22099" y="481"/>
                          </a:cubicBezTo>
                          <a:cubicBezTo>
                            <a:pt x="14949" y="481"/>
                            <a:pt x="9487" y="3308"/>
                            <a:pt x="5711" y="8962"/>
                          </a:cubicBezTo>
                          <a:cubicBezTo>
                            <a:pt x="1936" y="14625"/>
                            <a:pt x="48" y="22828"/>
                            <a:pt x="48" y="33571"/>
                          </a:cubicBezTo>
                          <a:cubicBezTo>
                            <a:pt x="48" y="44342"/>
                            <a:pt x="1936" y="52554"/>
                            <a:pt x="5711" y="58208"/>
                          </a:cubicBezTo>
                          <a:cubicBezTo>
                            <a:pt x="9487" y="63871"/>
                            <a:pt x="14949" y="66703"/>
                            <a:pt x="22099" y="667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0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5734825" y="3783238"/>
                  <a:ext cx="558325" cy="66222"/>
                  <a:chOff x="5734825" y="3783238"/>
                  <a:chExt cx="558325" cy="66222"/>
                </a:xfrm>
                <a:solidFill>
                  <a:srgbClr val="000000"/>
                </a:solidFill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E7A2537A-009B-436E-B3D9-D101917AC0E1}"/>
                      </a:ext>
                    </a:extLst>
                  </p:cNvPr>
                  <p:cNvSpPr/>
                  <p:nvPr/>
                </p:nvSpPr>
                <p:spPr>
                  <a:xfrm>
                    <a:off x="6262508" y="3814956"/>
                    <a:ext cx="30641" cy="8754"/>
                  </a:xfrm>
                  <a:custGeom>
                    <a:avLst/>
                    <a:gdLst>
                      <a:gd name="connsiteX0" fmla="*/ 30732 w 30641"/>
                      <a:gd name="connsiteY0" fmla="*/ 404 h 8754"/>
                      <a:gd name="connsiteX1" fmla="*/ 90 w 30641"/>
                      <a:gd name="connsiteY1" fmla="*/ 404 h 8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0641" h="8754">
                        <a:moveTo>
                          <a:pt x="30732" y="404"/>
                        </a:moveTo>
                        <a:lnTo>
                          <a:pt x="90" y="404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2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5734825" y="3783238"/>
                    <a:ext cx="491214" cy="66222"/>
                    <a:chOff x="5734825" y="3783238"/>
                    <a:chExt cx="491214" cy="66222"/>
                  </a:xfrm>
                  <a:solidFill>
                    <a:srgbClr val="000000"/>
                  </a:solidFill>
                </p:grpSpPr>
                <p:sp>
                  <p:nvSpPr>
                    <p:cNvPr id="113" name="Freeform: Shape 112">
                      <a:extLst>
                        <a:ext uri="{FF2B5EF4-FFF2-40B4-BE49-F238E27FC236}">
                          <a16:creationId xmlns:a16="http://schemas.microsoft.com/office/drawing/2014/main" id="{9ABAE5AD-25A0-4945-A54C-CDFB7010A9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34825" y="3784387"/>
                      <a:ext cx="46510" cy="63828"/>
                    </a:xfrm>
                    <a:custGeom>
                      <a:avLst/>
                      <a:gdLst>
                        <a:gd name="connsiteX0" fmla="*/ 28806 w 46510"/>
                        <a:gd name="connsiteY0" fmla="*/ 56672 h 63828"/>
                        <a:gd name="connsiteX1" fmla="*/ 7001 w 46510"/>
                        <a:gd name="connsiteY1" fmla="*/ 22597 h 63828"/>
                        <a:gd name="connsiteX2" fmla="*/ 28806 w 46510"/>
                        <a:gd name="connsiteY2" fmla="*/ 22597 h 63828"/>
                        <a:gd name="connsiteX3" fmla="*/ 26535 w 46510"/>
                        <a:gd name="connsiteY3" fmla="*/ 64196 h 63828"/>
                        <a:gd name="connsiteX4" fmla="*/ 37397 w 46510"/>
                        <a:gd name="connsiteY4" fmla="*/ 64196 h 63828"/>
                        <a:gd name="connsiteX5" fmla="*/ 37397 w 46510"/>
                        <a:gd name="connsiteY5" fmla="*/ 22597 h 63828"/>
                        <a:gd name="connsiteX6" fmla="*/ 46507 w 46510"/>
                        <a:gd name="connsiteY6" fmla="*/ 22597 h 63828"/>
                        <a:gd name="connsiteX7" fmla="*/ 46507 w 46510"/>
                        <a:gd name="connsiteY7" fmla="*/ 15415 h 63828"/>
                        <a:gd name="connsiteX8" fmla="*/ 37397 w 46510"/>
                        <a:gd name="connsiteY8" fmla="*/ 15415 h 63828"/>
                        <a:gd name="connsiteX9" fmla="*/ 37397 w 46510"/>
                        <a:gd name="connsiteY9" fmla="*/ 368 h 63828"/>
                        <a:gd name="connsiteX10" fmla="*/ 28806 w 46510"/>
                        <a:gd name="connsiteY10" fmla="*/ 368 h 63828"/>
                        <a:gd name="connsiteX11" fmla="*/ 28806 w 46510"/>
                        <a:gd name="connsiteY11" fmla="*/ 15415 h 63828"/>
                        <a:gd name="connsiteX12" fmla="*/ -3 w 46510"/>
                        <a:gd name="connsiteY12" fmla="*/ 15415 h 63828"/>
                        <a:gd name="connsiteX13" fmla="*/ -3 w 46510"/>
                        <a:gd name="connsiteY13" fmla="*/ 23746 h 638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6510" h="63828">
                          <a:moveTo>
                            <a:pt x="28806" y="56672"/>
                          </a:moveTo>
                          <a:lnTo>
                            <a:pt x="7001" y="22597"/>
                          </a:lnTo>
                          <a:lnTo>
                            <a:pt x="28806" y="22597"/>
                          </a:lnTo>
                          <a:close/>
                          <a:moveTo>
                            <a:pt x="26535" y="64196"/>
                          </a:moveTo>
                          <a:lnTo>
                            <a:pt x="37397" y="64196"/>
                          </a:lnTo>
                          <a:lnTo>
                            <a:pt x="37397" y="22597"/>
                          </a:lnTo>
                          <a:lnTo>
                            <a:pt x="46507" y="22597"/>
                          </a:lnTo>
                          <a:lnTo>
                            <a:pt x="46507" y="15415"/>
                          </a:lnTo>
                          <a:lnTo>
                            <a:pt x="37397" y="15415"/>
                          </a:lnTo>
                          <a:lnTo>
                            <a:pt x="37397" y="368"/>
                          </a:lnTo>
                          <a:lnTo>
                            <a:pt x="28806" y="368"/>
                          </a:lnTo>
                          <a:lnTo>
                            <a:pt x="28806" y="15415"/>
                          </a:lnTo>
                          <a:lnTo>
                            <a:pt x="-3" y="15415"/>
                          </a:lnTo>
                          <a:lnTo>
                            <a:pt x="-3" y="2374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B133C91D-84C1-4A38-A0C6-CD964AACD0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92017" y="3783238"/>
                      <a:ext cx="44116" cy="66222"/>
                    </a:xfrm>
                    <a:custGeom>
                      <a:avLst/>
                      <a:gdLst>
                        <a:gd name="connsiteX0" fmla="*/ 22055 w 44116"/>
                        <a:gd name="connsiteY0" fmla="*/ 59750 h 66222"/>
                        <a:gd name="connsiteX1" fmla="*/ 12028 w 44116"/>
                        <a:gd name="connsiteY1" fmla="*/ 53184 h 66222"/>
                        <a:gd name="connsiteX2" fmla="*/ 8676 w 44116"/>
                        <a:gd name="connsiteY2" fmla="*/ 33458 h 66222"/>
                        <a:gd name="connsiteX3" fmla="*/ 12028 w 44116"/>
                        <a:gd name="connsiteY3" fmla="*/ 13774 h 66222"/>
                        <a:gd name="connsiteX4" fmla="*/ 22055 w 44116"/>
                        <a:gd name="connsiteY4" fmla="*/ 7208 h 66222"/>
                        <a:gd name="connsiteX5" fmla="*/ 32123 w 44116"/>
                        <a:gd name="connsiteY5" fmla="*/ 13774 h 66222"/>
                        <a:gd name="connsiteX6" fmla="*/ 35488 w 44116"/>
                        <a:gd name="connsiteY6" fmla="*/ 33458 h 66222"/>
                        <a:gd name="connsiteX7" fmla="*/ 32123 w 44116"/>
                        <a:gd name="connsiteY7" fmla="*/ 53184 h 66222"/>
                        <a:gd name="connsiteX8" fmla="*/ 22055 w 44116"/>
                        <a:gd name="connsiteY8" fmla="*/ 59750 h 66222"/>
                        <a:gd name="connsiteX9" fmla="*/ 22055 w 44116"/>
                        <a:gd name="connsiteY9" fmla="*/ 66590 h 66222"/>
                        <a:gd name="connsiteX10" fmla="*/ 38456 w 44116"/>
                        <a:gd name="connsiteY10" fmla="*/ 58095 h 66222"/>
                        <a:gd name="connsiteX11" fmla="*/ 44120 w 44116"/>
                        <a:gd name="connsiteY11" fmla="*/ 33458 h 66222"/>
                        <a:gd name="connsiteX12" fmla="*/ 38456 w 44116"/>
                        <a:gd name="connsiteY12" fmla="*/ 8849 h 66222"/>
                        <a:gd name="connsiteX13" fmla="*/ 22055 w 44116"/>
                        <a:gd name="connsiteY13" fmla="*/ 368 h 66222"/>
                        <a:gd name="connsiteX14" fmla="*/ 5667 w 44116"/>
                        <a:gd name="connsiteY14" fmla="*/ 8849 h 66222"/>
                        <a:gd name="connsiteX15" fmla="*/ 3 w 44116"/>
                        <a:gd name="connsiteY15" fmla="*/ 33458 h 66222"/>
                        <a:gd name="connsiteX16" fmla="*/ 5667 w 44116"/>
                        <a:gd name="connsiteY16" fmla="*/ 58095 h 66222"/>
                        <a:gd name="connsiteX17" fmla="*/ 22055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55" y="59750"/>
                          </a:moveTo>
                          <a:cubicBezTo>
                            <a:pt x="17613" y="59750"/>
                            <a:pt x="14271" y="57561"/>
                            <a:pt x="12028" y="53184"/>
                          </a:cubicBezTo>
                          <a:cubicBezTo>
                            <a:pt x="9793" y="48816"/>
                            <a:pt x="8676" y="42241"/>
                            <a:pt x="8676" y="33458"/>
                          </a:cubicBezTo>
                          <a:cubicBezTo>
                            <a:pt x="8676" y="24713"/>
                            <a:pt x="9793" y="18151"/>
                            <a:pt x="12028" y="13774"/>
                          </a:cubicBezTo>
                          <a:cubicBezTo>
                            <a:pt x="14271" y="9396"/>
                            <a:pt x="17613" y="7208"/>
                            <a:pt x="22055" y="7208"/>
                          </a:cubicBezTo>
                          <a:cubicBezTo>
                            <a:pt x="26532" y="7208"/>
                            <a:pt x="29889" y="9396"/>
                            <a:pt x="32123" y="13774"/>
                          </a:cubicBezTo>
                          <a:cubicBezTo>
                            <a:pt x="34366" y="18151"/>
                            <a:pt x="35488" y="24713"/>
                            <a:pt x="35488" y="33458"/>
                          </a:cubicBezTo>
                          <a:cubicBezTo>
                            <a:pt x="35488" y="42241"/>
                            <a:pt x="34366" y="48816"/>
                            <a:pt x="32123" y="53184"/>
                          </a:cubicBezTo>
                          <a:cubicBezTo>
                            <a:pt x="29889" y="57561"/>
                            <a:pt x="26532" y="59750"/>
                            <a:pt x="22055" y="59750"/>
                          </a:cubicBezTo>
                          <a:close/>
                          <a:moveTo>
                            <a:pt x="22055" y="66590"/>
                          </a:moveTo>
                          <a:cubicBezTo>
                            <a:pt x="29214" y="66590"/>
                            <a:pt x="34681" y="63758"/>
                            <a:pt x="38456" y="58095"/>
                          </a:cubicBezTo>
                          <a:cubicBezTo>
                            <a:pt x="42232" y="52441"/>
                            <a:pt x="44120" y="44229"/>
                            <a:pt x="44120" y="33458"/>
                          </a:cubicBezTo>
                          <a:cubicBezTo>
                            <a:pt x="44120" y="22716"/>
                            <a:pt x="42232" y="14512"/>
                            <a:pt x="38456" y="8849"/>
                          </a:cubicBezTo>
                          <a:cubicBezTo>
                            <a:pt x="34681" y="3195"/>
                            <a:pt x="29214" y="368"/>
                            <a:pt x="22055" y="368"/>
                          </a:cubicBezTo>
                          <a:cubicBezTo>
                            <a:pt x="14905" y="368"/>
                            <a:pt x="9442" y="3195"/>
                            <a:pt x="5667" y="8849"/>
                          </a:cubicBezTo>
                          <a:cubicBezTo>
                            <a:pt x="1891" y="14512"/>
                            <a:pt x="3" y="22716"/>
                            <a:pt x="3" y="33458"/>
                          </a:cubicBezTo>
                          <a:cubicBezTo>
                            <a:pt x="3" y="44229"/>
                            <a:pt x="1891" y="52441"/>
                            <a:pt x="5667" y="58095"/>
                          </a:cubicBezTo>
                          <a:cubicBezTo>
                            <a:pt x="9442" y="63758"/>
                            <a:pt x="14905" y="66590"/>
                            <a:pt x="22055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Freeform: Shape 114">
                      <a:extLst>
                        <a:ext uri="{FF2B5EF4-FFF2-40B4-BE49-F238E27FC236}">
                          <a16:creationId xmlns:a16="http://schemas.microsoft.com/office/drawing/2014/main" id="{9FE3DD0F-B2C5-469A-90FE-1852F5E856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47717" y="3783238"/>
                      <a:ext cx="44116" cy="66222"/>
                    </a:xfrm>
                    <a:custGeom>
                      <a:avLst/>
                      <a:gdLst>
                        <a:gd name="connsiteX0" fmla="*/ 22061 w 44116"/>
                        <a:gd name="connsiteY0" fmla="*/ 59750 h 66222"/>
                        <a:gd name="connsiteX1" fmla="*/ 12034 w 44116"/>
                        <a:gd name="connsiteY1" fmla="*/ 53184 h 66222"/>
                        <a:gd name="connsiteX2" fmla="*/ 8683 w 44116"/>
                        <a:gd name="connsiteY2" fmla="*/ 33458 h 66222"/>
                        <a:gd name="connsiteX3" fmla="*/ 12034 w 44116"/>
                        <a:gd name="connsiteY3" fmla="*/ 13774 h 66222"/>
                        <a:gd name="connsiteX4" fmla="*/ 22061 w 44116"/>
                        <a:gd name="connsiteY4" fmla="*/ 7208 h 66222"/>
                        <a:gd name="connsiteX5" fmla="*/ 32129 w 44116"/>
                        <a:gd name="connsiteY5" fmla="*/ 13774 h 66222"/>
                        <a:gd name="connsiteX6" fmla="*/ 35494 w 44116"/>
                        <a:gd name="connsiteY6" fmla="*/ 33458 h 66222"/>
                        <a:gd name="connsiteX7" fmla="*/ 32129 w 44116"/>
                        <a:gd name="connsiteY7" fmla="*/ 53184 h 66222"/>
                        <a:gd name="connsiteX8" fmla="*/ 22061 w 44116"/>
                        <a:gd name="connsiteY8" fmla="*/ 59750 h 66222"/>
                        <a:gd name="connsiteX9" fmla="*/ 22061 w 44116"/>
                        <a:gd name="connsiteY9" fmla="*/ 66590 h 66222"/>
                        <a:gd name="connsiteX10" fmla="*/ 38463 w 44116"/>
                        <a:gd name="connsiteY10" fmla="*/ 58095 h 66222"/>
                        <a:gd name="connsiteX11" fmla="*/ 44126 w 44116"/>
                        <a:gd name="connsiteY11" fmla="*/ 33458 h 66222"/>
                        <a:gd name="connsiteX12" fmla="*/ 38463 w 44116"/>
                        <a:gd name="connsiteY12" fmla="*/ 8849 h 66222"/>
                        <a:gd name="connsiteX13" fmla="*/ 22061 w 44116"/>
                        <a:gd name="connsiteY13" fmla="*/ 368 h 66222"/>
                        <a:gd name="connsiteX14" fmla="*/ 5673 w 44116"/>
                        <a:gd name="connsiteY14" fmla="*/ 8849 h 66222"/>
                        <a:gd name="connsiteX15" fmla="*/ 10 w 44116"/>
                        <a:gd name="connsiteY15" fmla="*/ 33458 h 66222"/>
                        <a:gd name="connsiteX16" fmla="*/ 5673 w 44116"/>
                        <a:gd name="connsiteY16" fmla="*/ 58095 h 66222"/>
                        <a:gd name="connsiteX17" fmla="*/ 22061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1" y="59750"/>
                          </a:moveTo>
                          <a:cubicBezTo>
                            <a:pt x="17620" y="59750"/>
                            <a:pt x="14277" y="57561"/>
                            <a:pt x="12034" y="53184"/>
                          </a:cubicBezTo>
                          <a:cubicBezTo>
                            <a:pt x="9800" y="48816"/>
                            <a:pt x="8683" y="42241"/>
                            <a:pt x="8683" y="33458"/>
                          </a:cubicBezTo>
                          <a:cubicBezTo>
                            <a:pt x="8683" y="24713"/>
                            <a:pt x="9800" y="18151"/>
                            <a:pt x="12034" y="13774"/>
                          </a:cubicBezTo>
                          <a:cubicBezTo>
                            <a:pt x="14277" y="9396"/>
                            <a:pt x="17620" y="7208"/>
                            <a:pt x="22061" y="7208"/>
                          </a:cubicBezTo>
                          <a:cubicBezTo>
                            <a:pt x="26539" y="7208"/>
                            <a:pt x="29895" y="9396"/>
                            <a:pt x="32129" y="13774"/>
                          </a:cubicBezTo>
                          <a:cubicBezTo>
                            <a:pt x="34373" y="18151"/>
                            <a:pt x="35494" y="24713"/>
                            <a:pt x="35494" y="33458"/>
                          </a:cubicBezTo>
                          <a:cubicBezTo>
                            <a:pt x="35494" y="42241"/>
                            <a:pt x="34373" y="48816"/>
                            <a:pt x="32129" y="53184"/>
                          </a:cubicBezTo>
                          <a:cubicBezTo>
                            <a:pt x="29895" y="57561"/>
                            <a:pt x="26539" y="59750"/>
                            <a:pt x="22061" y="59750"/>
                          </a:cubicBezTo>
                          <a:close/>
                          <a:moveTo>
                            <a:pt x="22061" y="66590"/>
                          </a:moveTo>
                          <a:cubicBezTo>
                            <a:pt x="29220" y="66590"/>
                            <a:pt x="34687" y="63758"/>
                            <a:pt x="38463" y="58095"/>
                          </a:cubicBezTo>
                          <a:cubicBezTo>
                            <a:pt x="42238" y="52441"/>
                            <a:pt x="44126" y="44229"/>
                            <a:pt x="44126" y="33458"/>
                          </a:cubicBezTo>
                          <a:cubicBezTo>
                            <a:pt x="44126" y="22716"/>
                            <a:pt x="42238" y="14512"/>
                            <a:pt x="38463" y="8849"/>
                          </a:cubicBezTo>
                          <a:cubicBezTo>
                            <a:pt x="34687" y="3195"/>
                            <a:pt x="29220" y="368"/>
                            <a:pt x="22061" y="368"/>
                          </a:cubicBezTo>
                          <a:cubicBezTo>
                            <a:pt x="14911" y="368"/>
                            <a:pt x="9449" y="3195"/>
                            <a:pt x="5673" y="8849"/>
                          </a:cubicBezTo>
                          <a:cubicBezTo>
                            <a:pt x="1898" y="14512"/>
                            <a:pt x="10" y="22716"/>
                            <a:pt x="10" y="33458"/>
                          </a:cubicBezTo>
                          <a:cubicBezTo>
                            <a:pt x="10" y="44229"/>
                            <a:pt x="1898" y="52441"/>
                            <a:pt x="5673" y="58095"/>
                          </a:cubicBezTo>
                          <a:cubicBezTo>
                            <a:pt x="9449" y="63758"/>
                            <a:pt x="14911" y="66590"/>
                            <a:pt x="22061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Freeform: Shape 115">
                      <a:extLst>
                        <a:ext uri="{FF2B5EF4-FFF2-40B4-BE49-F238E27FC236}">
                          <a16:creationId xmlns:a16="http://schemas.microsoft.com/office/drawing/2014/main" id="{1D3AE78D-DA20-4AB1-90CA-CE5E3D0069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3418" y="3783238"/>
                      <a:ext cx="44116" cy="66222"/>
                    </a:xfrm>
                    <a:custGeom>
                      <a:avLst/>
                      <a:gdLst>
                        <a:gd name="connsiteX0" fmla="*/ 22067 w 44116"/>
                        <a:gd name="connsiteY0" fmla="*/ 59750 h 66222"/>
                        <a:gd name="connsiteX1" fmla="*/ 12040 w 44116"/>
                        <a:gd name="connsiteY1" fmla="*/ 53184 h 66222"/>
                        <a:gd name="connsiteX2" fmla="*/ 8689 w 44116"/>
                        <a:gd name="connsiteY2" fmla="*/ 33458 h 66222"/>
                        <a:gd name="connsiteX3" fmla="*/ 12040 w 44116"/>
                        <a:gd name="connsiteY3" fmla="*/ 13774 h 66222"/>
                        <a:gd name="connsiteX4" fmla="*/ 22067 w 44116"/>
                        <a:gd name="connsiteY4" fmla="*/ 7208 h 66222"/>
                        <a:gd name="connsiteX5" fmla="*/ 32135 w 44116"/>
                        <a:gd name="connsiteY5" fmla="*/ 13774 h 66222"/>
                        <a:gd name="connsiteX6" fmla="*/ 35501 w 44116"/>
                        <a:gd name="connsiteY6" fmla="*/ 33458 h 66222"/>
                        <a:gd name="connsiteX7" fmla="*/ 32135 w 44116"/>
                        <a:gd name="connsiteY7" fmla="*/ 53184 h 66222"/>
                        <a:gd name="connsiteX8" fmla="*/ 22067 w 44116"/>
                        <a:gd name="connsiteY8" fmla="*/ 59750 h 66222"/>
                        <a:gd name="connsiteX9" fmla="*/ 22067 w 44116"/>
                        <a:gd name="connsiteY9" fmla="*/ 66590 h 66222"/>
                        <a:gd name="connsiteX10" fmla="*/ 38469 w 44116"/>
                        <a:gd name="connsiteY10" fmla="*/ 58095 h 66222"/>
                        <a:gd name="connsiteX11" fmla="*/ 44132 w 44116"/>
                        <a:gd name="connsiteY11" fmla="*/ 33458 h 66222"/>
                        <a:gd name="connsiteX12" fmla="*/ 38469 w 44116"/>
                        <a:gd name="connsiteY12" fmla="*/ 8849 h 66222"/>
                        <a:gd name="connsiteX13" fmla="*/ 22067 w 44116"/>
                        <a:gd name="connsiteY13" fmla="*/ 368 h 66222"/>
                        <a:gd name="connsiteX14" fmla="*/ 5679 w 44116"/>
                        <a:gd name="connsiteY14" fmla="*/ 8849 h 66222"/>
                        <a:gd name="connsiteX15" fmla="*/ 16 w 44116"/>
                        <a:gd name="connsiteY15" fmla="*/ 33458 h 66222"/>
                        <a:gd name="connsiteX16" fmla="*/ 5679 w 44116"/>
                        <a:gd name="connsiteY16" fmla="*/ 58095 h 66222"/>
                        <a:gd name="connsiteX17" fmla="*/ 22067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7" y="59750"/>
                          </a:moveTo>
                          <a:cubicBezTo>
                            <a:pt x="17626" y="59750"/>
                            <a:pt x="14284" y="57561"/>
                            <a:pt x="12040" y="53184"/>
                          </a:cubicBezTo>
                          <a:cubicBezTo>
                            <a:pt x="9806" y="48816"/>
                            <a:pt x="8689" y="42241"/>
                            <a:pt x="8689" y="33458"/>
                          </a:cubicBezTo>
                          <a:cubicBezTo>
                            <a:pt x="8689" y="24713"/>
                            <a:pt x="9806" y="18151"/>
                            <a:pt x="12040" y="13774"/>
                          </a:cubicBezTo>
                          <a:cubicBezTo>
                            <a:pt x="14284" y="9396"/>
                            <a:pt x="17626" y="7208"/>
                            <a:pt x="22067" y="7208"/>
                          </a:cubicBezTo>
                          <a:cubicBezTo>
                            <a:pt x="26545" y="7208"/>
                            <a:pt x="29901" y="9396"/>
                            <a:pt x="32135" y="13774"/>
                          </a:cubicBezTo>
                          <a:cubicBezTo>
                            <a:pt x="34379" y="18151"/>
                            <a:pt x="35501" y="24713"/>
                            <a:pt x="35501" y="33458"/>
                          </a:cubicBezTo>
                          <a:cubicBezTo>
                            <a:pt x="35501" y="42241"/>
                            <a:pt x="34379" y="48816"/>
                            <a:pt x="32135" y="53184"/>
                          </a:cubicBezTo>
                          <a:cubicBezTo>
                            <a:pt x="29901" y="57561"/>
                            <a:pt x="26545" y="59750"/>
                            <a:pt x="22067" y="59750"/>
                          </a:cubicBezTo>
                          <a:close/>
                          <a:moveTo>
                            <a:pt x="22067" y="66590"/>
                          </a:moveTo>
                          <a:cubicBezTo>
                            <a:pt x="29226" y="66590"/>
                            <a:pt x="34694" y="63758"/>
                            <a:pt x="38469" y="58095"/>
                          </a:cubicBezTo>
                          <a:cubicBezTo>
                            <a:pt x="42245" y="52441"/>
                            <a:pt x="44132" y="44229"/>
                            <a:pt x="44132" y="33458"/>
                          </a:cubicBezTo>
                          <a:cubicBezTo>
                            <a:pt x="44132" y="22716"/>
                            <a:pt x="42245" y="14512"/>
                            <a:pt x="38469" y="8849"/>
                          </a:cubicBezTo>
                          <a:cubicBezTo>
                            <a:pt x="34694" y="3195"/>
                            <a:pt x="29226" y="368"/>
                            <a:pt x="22067" y="368"/>
                          </a:cubicBezTo>
                          <a:cubicBezTo>
                            <a:pt x="14918" y="368"/>
                            <a:pt x="9455" y="3195"/>
                            <a:pt x="5679" y="8849"/>
                          </a:cubicBezTo>
                          <a:cubicBezTo>
                            <a:pt x="1904" y="14512"/>
                            <a:pt x="16" y="22716"/>
                            <a:pt x="16" y="33458"/>
                          </a:cubicBezTo>
                          <a:cubicBezTo>
                            <a:pt x="16" y="44229"/>
                            <a:pt x="1904" y="52441"/>
                            <a:pt x="5679" y="58095"/>
                          </a:cubicBezTo>
                          <a:cubicBezTo>
                            <a:pt x="9455" y="63758"/>
                            <a:pt x="14918" y="66590"/>
                            <a:pt x="22067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89F542C1-EED4-4527-BF11-5A7688D5D4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59119" y="3783238"/>
                      <a:ext cx="44116" cy="66222"/>
                    </a:xfrm>
                    <a:custGeom>
                      <a:avLst/>
                      <a:gdLst>
                        <a:gd name="connsiteX0" fmla="*/ 22074 w 44116"/>
                        <a:gd name="connsiteY0" fmla="*/ 59750 h 66222"/>
                        <a:gd name="connsiteX1" fmla="*/ 12047 w 44116"/>
                        <a:gd name="connsiteY1" fmla="*/ 53184 h 66222"/>
                        <a:gd name="connsiteX2" fmla="*/ 8695 w 44116"/>
                        <a:gd name="connsiteY2" fmla="*/ 33458 h 66222"/>
                        <a:gd name="connsiteX3" fmla="*/ 12047 w 44116"/>
                        <a:gd name="connsiteY3" fmla="*/ 13774 h 66222"/>
                        <a:gd name="connsiteX4" fmla="*/ 22074 w 44116"/>
                        <a:gd name="connsiteY4" fmla="*/ 7208 h 66222"/>
                        <a:gd name="connsiteX5" fmla="*/ 32142 w 44116"/>
                        <a:gd name="connsiteY5" fmla="*/ 13774 h 66222"/>
                        <a:gd name="connsiteX6" fmla="*/ 35507 w 44116"/>
                        <a:gd name="connsiteY6" fmla="*/ 33458 h 66222"/>
                        <a:gd name="connsiteX7" fmla="*/ 32142 w 44116"/>
                        <a:gd name="connsiteY7" fmla="*/ 53184 h 66222"/>
                        <a:gd name="connsiteX8" fmla="*/ 22074 w 44116"/>
                        <a:gd name="connsiteY8" fmla="*/ 59750 h 66222"/>
                        <a:gd name="connsiteX9" fmla="*/ 22074 w 44116"/>
                        <a:gd name="connsiteY9" fmla="*/ 66590 h 66222"/>
                        <a:gd name="connsiteX10" fmla="*/ 38475 w 44116"/>
                        <a:gd name="connsiteY10" fmla="*/ 58095 h 66222"/>
                        <a:gd name="connsiteX11" fmla="*/ 44139 w 44116"/>
                        <a:gd name="connsiteY11" fmla="*/ 33458 h 66222"/>
                        <a:gd name="connsiteX12" fmla="*/ 38475 w 44116"/>
                        <a:gd name="connsiteY12" fmla="*/ 8849 h 66222"/>
                        <a:gd name="connsiteX13" fmla="*/ 22074 w 44116"/>
                        <a:gd name="connsiteY13" fmla="*/ 368 h 66222"/>
                        <a:gd name="connsiteX14" fmla="*/ 5686 w 44116"/>
                        <a:gd name="connsiteY14" fmla="*/ 8849 h 66222"/>
                        <a:gd name="connsiteX15" fmla="*/ 23 w 44116"/>
                        <a:gd name="connsiteY15" fmla="*/ 33458 h 66222"/>
                        <a:gd name="connsiteX16" fmla="*/ 5686 w 44116"/>
                        <a:gd name="connsiteY16" fmla="*/ 58095 h 66222"/>
                        <a:gd name="connsiteX17" fmla="*/ 22074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74" y="59750"/>
                          </a:moveTo>
                          <a:cubicBezTo>
                            <a:pt x="17633" y="59750"/>
                            <a:pt x="14290" y="57561"/>
                            <a:pt x="12047" y="53184"/>
                          </a:cubicBezTo>
                          <a:cubicBezTo>
                            <a:pt x="9812" y="48816"/>
                            <a:pt x="8695" y="42241"/>
                            <a:pt x="8695" y="33458"/>
                          </a:cubicBezTo>
                          <a:cubicBezTo>
                            <a:pt x="8695" y="24713"/>
                            <a:pt x="9812" y="18151"/>
                            <a:pt x="12047" y="13774"/>
                          </a:cubicBezTo>
                          <a:cubicBezTo>
                            <a:pt x="14290" y="9396"/>
                            <a:pt x="17633" y="7208"/>
                            <a:pt x="22074" y="7208"/>
                          </a:cubicBezTo>
                          <a:cubicBezTo>
                            <a:pt x="26552" y="7208"/>
                            <a:pt x="29908" y="9396"/>
                            <a:pt x="32142" y="13774"/>
                          </a:cubicBezTo>
                          <a:cubicBezTo>
                            <a:pt x="34385" y="18151"/>
                            <a:pt x="35507" y="24713"/>
                            <a:pt x="35507" y="33458"/>
                          </a:cubicBezTo>
                          <a:cubicBezTo>
                            <a:pt x="35507" y="42241"/>
                            <a:pt x="34385" y="48816"/>
                            <a:pt x="32142" y="53184"/>
                          </a:cubicBezTo>
                          <a:cubicBezTo>
                            <a:pt x="29908" y="57561"/>
                            <a:pt x="26552" y="59750"/>
                            <a:pt x="22074" y="59750"/>
                          </a:cubicBezTo>
                          <a:close/>
                          <a:moveTo>
                            <a:pt x="22074" y="66590"/>
                          </a:moveTo>
                          <a:cubicBezTo>
                            <a:pt x="29233" y="66590"/>
                            <a:pt x="34700" y="63758"/>
                            <a:pt x="38475" y="58095"/>
                          </a:cubicBezTo>
                          <a:cubicBezTo>
                            <a:pt x="42251" y="52441"/>
                            <a:pt x="44139" y="44229"/>
                            <a:pt x="44139" y="33458"/>
                          </a:cubicBezTo>
                          <a:cubicBezTo>
                            <a:pt x="44139" y="22716"/>
                            <a:pt x="42251" y="14512"/>
                            <a:pt x="38475" y="8849"/>
                          </a:cubicBezTo>
                          <a:cubicBezTo>
                            <a:pt x="34700" y="3195"/>
                            <a:pt x="29233" y="368"/>
                            <a:pt x="22074" y="368"/>
                          </a:cubicBezTo>
                          <a:cubicBezTo>
                            <a:pt x="14924" y="368"/>
                            <a:pt x="9461" y="3195"/>
                            <a:pt x="5686" y="8849"/>
                          </a:cubicBezTo>
                          <a:cubicBezTo>
                            <a:pt x="1910" y="14512"/>
                            <a:pt x="23" y="22716"/>
                            <a:pt x="23" y="33458"/>
                          </a:cubicBezTo>
                          <a:cubicBezTo>
                            <a:pt x="23" y="44229"/>
                            <a:pt x="1910" y="52441"/>
                            <a:pt x="5686" y="58095"/>
                          </a:cubicBezTo>
                          <a:cubicBezTo>
                            <a:pt x="9461" y="63758"/>
                            <a:pt x="14924" y="66590"/>
                            <a:pt x="22074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Freeform: Shape 117">
                      <a:extLst>
                        <a:ext uri="{FF2B5EF4-FFF2-40B4-BE49-F238E27FC236}">
                          <a16:creationId xmlns:a16="http://schemas.microsoft.com/office/drawing/2014/main" id="{AAE33631-428A-410B-ABD5-830DD615033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4820" y="3783238"/>
                      <a:ext cx="44116" cy="66222"/>
                    </a:xfrm>
                    <a:custGeom>
                      <a:avLst/>
                      <a:gdLst>
                        <a:gd name="connsiteX0" fmla="*/ 22080 w 44116"/>
                        <a:gd name="connsiteY0" fmla="*/ 59750 h 66222"/>
                        <a:gd name="connsiteX1" fmla="*/ 12053 w 44116"/>
                        <a:gd name="connsiteY1" fmla="*/ 53184 h 66222"/>
                        <a:gd name="connsiteX2" fmla="*/ 8702 w 44116"/>
                        <a:gd name="connsiteY2" fmla="*/ 33458 h 66222"/>
                        <a:gd name="connsiteX3" fmla="*/ 12053 w 44116"/>
                        <a:gd name="connsiteY3" fmla="*/ 13774 h 66222"/>
                        <a:gd name="connsiteX4" fmla="*/ 22080 w 44116"/>
                        <a:gd name="connsiteY4" fmla="*/ 7208 h 66222"/>
                        <a:gd name="connsiteX5" fmla="*/ 32148 w 44116"/>
                        <a:gd name="connsiteY5" fmla="*/ 13774 h 66222"/>
                        <a:gd name="connsiteX6" fmla="*/ 35513 w 44116"/>
                        <a:gd name="connsiteY6" fmla="*/ 33458 h 66222"/>
                        <a:gd name="connsiteX7" fmla="*/ 32148 w 44116"/>
                        <a:gd name="connsiteY7" fmla="*/ 53184 h 66222"/>
                        <a:gd name="connsiteX8" fmla="*/ 22080 w 44116"/>
                        <a:gd name="connsiteY8" fmla="*/ 59750 h 66222"/>
                        <a:gd name="connsiteX9" fmla="*/ 22080 w 44116"/>
                        <a:gd name="connsiteY9" fmla="*/ 66590 h 66222"/>
                        <a:gd name="connsiteX10" fmla="*/ 38482 w 44116"/>
                        <a:gd name="connsiteY10" fmla="*/ 58095 h 66222"/>
                        <a:gd name="connsiteX11" fmla="*/ 44145 w 44116"/>
                        <a:gd name="connsiteY11" fmla="*/ 33458 h 66222"/>
                        <a:gd name="connsiteX12" fmla="*/ 38482 w 44116"/>
                        <a:gd name="connsiteY12" fmla="*/ 8849 h 66222"/>
                        <a:gd name="connsiteX13" fmla="*/ 22080 w 44116"/>
                        <a:gd name="connsiteY13" fmla="*/ 368 h 66222"/>
                        <a:gd name="connsiteX14" fmla="*/ 5692 w 44116"/>
                        <a:gd name="connsiteY14" fmla="*/ 8849 h 66222"/>
                        <a:gd name="connsiteX15" fmla="*/ 29 w 44116"/>
                        <a:gd name="connsiteY15" fmla="*/ 33458 h 66222"/>
                        <a:gd name="connsiteX16" fmla="*/ 5692 w 44116"/>
                        <a:gd name="connsiteY16" fmla="*/ 58095 h 66222"/>
                        <a:gd name="connsiteX17" fmla="*/ 22080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0" y="59750"/>
                          </a:moveTo>
                          <a:cubicBezTo>
                            <a:pt x="17639" y="59750"/>
                            <a:pt x="14297" y="57561"/>
                            <a:pt x="12053" y="53184"/>
                          </a:cubicBezTo>
                          <a:cubicBezTo>
                            <a:pt x="9819" y="48816"/>
                            <a:pt x="8702" y="42241"/>
                            <a:pt x="8702" y="33458"/>
                          </a:cubicBezTo>
                          <a:cubicBezTo>
                            <a:pt x="8702" y="24713"/>
                            <a:pt x="9819" y="18151"/>
                            <a:pt x="12053" y="13774"/>
                          </a:cubicBezTo>
                          <a:cubicBezTo>
                            <a:pt x="14297" y="9396"/>
                            <a:pt x="17639" y="7208"/>
                            <a:pt x="22080" y="7208"/>
                          </a:cubicBezTo>
                          <a:cubicBezTo>
                            <a:pt x="26558" y="7208"/>
                            <a:pt x="29914" y="9396"/>
                            <a:pt x="32148" y="13774"/>
                          </a:cubicBezTo>
                          <a:cubicBezTo>
                            <a:pt x="34392" y="18151"/>
                            <a:pt x="35513" y="24713"/>
                            <a:pt x="35513" y="33458"/>
                          </a:cubicBezTo>
                          <a:cubicBezTo>
                            <a:pt x="35513" y="42241"/>
                            <a:pt x="34392" y="48816"/>
                            <a:pt x="32148" y="53184"/>
                          </a:cubicBezTo>
                          <a:cubicBezTo>
                            <a:pt x="29914" y="57561"/>
                            <a:pt x="26558" y="59750"/>
                            <a:pt x="22080" y="59750"/>
                          </a:cubicBezTo>
                          <a:close/>
                          <a:moveTo>
                            <a:pt x="22080" y="66590"/>
                          </a:moveTo>
                          <a:cubicBezTo>
                            <a:pt x="29239" y="66590"/>
                            <a:pt x="34706" y="63758"/>
                            <a:pt x="38482" y="58095"/>
                          </a:cubicBezTo>
                          <a:cubicBezTo>
                            <a:pt x="42257" y="52441"/>
                            <a:pt x="44145" y="44229"/>
                            <a:pt x="44145" y="33458"/>
                          </a:cubicBezTo>
                          <a:cubicBezTo>
                            <a:pt x="44145" y="22716"/>
                            <a:pt x="42257" y="14512"/>
                            <a:pt x="38482" y="8849"/>
                          </a:cubicBezTo>
                          <a:cubicBezTo>
                            <a:pt x="34706" y="3195"/>
                            <a:pt x="29239" y="368"/>
                            <a:pt x="22080" y="368"/>
                          </a:cubicBezTo>
                          <a:cubicBezTo>
                            <a:pt x="14930" y="368"/>
                            <a:pt x="9468" y="3195"/>
                            <a:pt x="5692" y="8849"/>
                          </a:cubicBezTo>
                          <a:cubicBezTo>
                            <a:pt x="1917" y="14512"/>
                            <a:pt x="29" y="22716"/>
                            <a:pt x="29" y="33458"/>
                          </a:cubicBezTo>
                          <a:cubicBezTo>
                            <a:pt x="29" y="44229"/>
                            <a:pt x="1917" y="52441"/>
                            <a:pt x="5692" y="58095"/>
                          </a:cubicBezTo>
                          <a:cubicBezTo>
                            <a:pt x="9468" y="63758"/>
                            <a:pt x="14930" y="66590"/>
                            <a:pt x="22080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id="{63448DA8-9891-4BF7-A7A6-E74D6CBD81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521" y="3783238"/>
                      <a:ext cx="44116" cy="66222"/>
                    </a:xfrm>
                    <a:custGeom>
                      <a:avLst/>
                      <a:gdLst>
                        <a:gd name="connsiteX0" fmla="*/ 22086 w 44116"/>
                        <a:gd name="connsiteY0" fmla="*/ 59750 h 66222"/>
                        <a:gd name="connsiteX1" fmla="*/ 12059 w 44116"/>
                        <a:gd name="connsiteY1" fmla="*/ 53184 h 66222"/>
                        <a:gd name="connsiteX2" fmla="*/ 8708 w 44116"/>
                        <a:gd name="connsiteY2" fmla="*/ 33458 h 66222"/>
                        <a:gd name="connsiteX3" fmla="*/ 12059 w 44116"/>
                        <a:gd name="connsiteY3" fmla="*/ 13774 h 66222"/>
                        <a:gd name="connsiteX4" fmla="*/ 22086 w 44116"/>
                        <a:gd name="connsiteY4" fmla="*/ 7208 h 66222"/>
                        <a:gd name="connsiteX5" fmla="*/ 32155 w 44116"/>
                        <a:gd name="connsiteY5" fmla="*/ 13774 h 66222"/>
                        <a:gd name="connsiteX6" fmla="*/ 35520 w 44116"/>
                        <a:gd name="connsiteY6" fmla="*/ 33458 h 66222"/>
                        <a:gd name="connsiteX7" fmla="*/ 32155 w 44116"/>
                        <a:gd name="connsiteY7" fmla="*/ 53184 h 66222"/>
                        <a:gd name="connsiteX8" fmla="*/ 22086 w 44116"/>
                        <a:gd name="connsiteY8" fmla="*/ 59750 h 66222"/>
                        <a:gd name="connsiteX9" fmla="*/ 22086 w 44116"/>
                        <a:gd name="connsiteY9" fmla="*/ 66590 h 66222"/>
                        <a:gd name="connsiteX10" fmla="*/ 38488 w 44116"/>
                        <a:gd name="connsiteY10" fmla="*/ 58095 h 66222"/>
                        <a:gd name="connsiteX11" fmla="*/ 44151 w 44116"/>
                        <a:gd name="connsiteY11" fmla="*/ 33458 h 66222"/>
                        <a:gd name="connsiteX12" fmla="*/ 38488 w 44116"/>
                        <a:gd name="connsiteY12" fmla="*/ 8849 h 66222"/>
                        <a:gd name="connsiteX13" fmla="*/ 22086 w 44116"/>
                        <a:gd name="connsiteY13" fmla="*/ 368 h 66222"/>
                        <a:gd name="connsiteX14" fmla="*/ 5699 w 44116"/>
                        <a:gd name="connsiteY14" fmla="*/ 8849 h 66222"/>
                        <a:gd name="connsiteX15" fmla="*/ 35 w 44116"/>
                        <a:gd name="connsiteY15" fmla="*/ 33458 h 66222"/>
                        <a:gd name="connsiteX16" fmla="*/ 5699 w 44116"/>
                        <a:gd name="connsiteY16" fmla="*/ 58095 h 66222"/>
                        <a:gd name="connsiteX17" fmla="*/ 22086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6" y="59750"/>
                          </a:moveTo>
                          <a:cubicBezTo>
                            <a:pt x="17645" y="59750"/>
                            <a:pt x="14303" y="57561"/>
                            <a:pt x="12059" y="53184"/>
                          </a:cubicBezTo>
                          <a:cubicBezTo>
                            <a:pt x="9825" y="48816"/>
                            <a:pt x="8708" y="42241"/>
                            <a:pt x="8708" y="33458"/>
                          </a:cubicBezTo>
                          <a:cubicBezTo>
                            <a:pt x="8708" y="24713"/>
                            <a:pt x="9825" y="18151"/>
                            <a:pt x="12059" y="13774"/>
                          </a:cubicBezTo>
                          <a:cubicBezTo>
                            <a:pt x="14303" y="9396"/>
                            <a:pt x="17645" y="7208"/>
                            <a:pt x="22086" y="7208"/>
                          </a:cubicBezTo>
                          <a:cubicBezTo>
                            <a:pt x="26564" y="7208"/>
                            <a:pt x="29920" y="9396"/>
                            <a:pt x="32155" y="13774"/>
                          </a:cubicBezTo>
                          <a:cubicBezTo>
                            <a:pt x="34398" y="18151"/>
                            <a:pt x="35520" y="24713"/>
                            <a:pt x="35520" y="33458"/>
                          </a:cubicBezTo>
                          <a:cubicBezTo>
                            <a:pt x="35520" y="42241"/>
                            <a:pt x="34398" y="48816"/>
                            <a:pt x="32155" y="53184"/>
                          </a:cubicBezTo>
                          <a:cubicBezTo>
                            <a:pt x="29920" y="57561"/>
                            <a:pt x="26564" y="59750"/>
                            <a:pt x="22086" y="59750"/>
                          </a:cubicBezTo>
                          <a:close/>
                          <a:moveTo>
                            <a:pt x="22086" y="66590"/>
                          </a:moveTo>
                          <a:cubicBezTo>
                            <a:pt x="29245" y="66590"/>
                            <a:pt x="34713" y="63758"/>
                            <a:pt x="38488" y="58095"/>
                          </a:cubicBezTo>
                          <a:cubicBezTo>
                            <a:pt x="42264" y="52441"/>
                            <a:pt x="44151" y="44229"/>
                            <a:pt x="44151" y="33458"/>
                          </a:cubicBezTo>
                          <a:cubicBezTo>
                            <a:pt x="44151" y="22716"/>
                            <a:pt x="42264" y="14512"/>
                            <a:pt x="38488" y="8849"/>
                          </a:cubicBezTo>
                          <a:cubicBezTo>
                            <a:pt x="34713" y="3195"/>
                            <a:pt x="29245" y="368"/>
                            <a:pt x="22086" y="368"/>
                          </a:cubicBezTo>
                          <a:cubicBezTo>
                            <a:pt x="14937" y="368"/>
                            <a:pt x="9474" y="3195"/>
                            <a:pt x="5699" y="8849"/>
                          </a:cubicBezTo>
                          <a:cubicBezTo>
                            <a:pt x="1923" y="14512"/>
                            <a:pt x="35" y="22716"/>
                            <a:pt x="35" y="33458"/>
                          </a:cubicBezTo>
                          <a:cubicBezTo>
                            <a:pt x="35" y="44229"/>
                            <a:pt x="1923" y="52441"/>
                            <a:pt x="5699" y="58095"/>
                          </a:cubicBezTo>
                          <a:cubicBezTo>
                            <a:pt x="9474" y="63758"/>
                            <a:pt x="14937" y="66590"/>
                            <a:pt x="22086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B5D708A3-DABD-4816-AA08-210729049D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26222" y="3783238"/>
                      <a:ext cx="44116" cy="66222"/>
                    </a:xfrm>
                    <a:custGeom>
                      <a:avLst/>
                      <a:gdLst>
                        <a:gd name="connsiteX0" fmla="*/ 22093 w 44116"/>
                        <a:gd name="connsiteY0" fmla="*/ 59750 h 66222"/>
                        <a:gd name="connsiteX1" fmla="*/ 12066 w 44116"/>
                        <a:gd name="connsiteY1" fmla="*/ 53184 h 66222"/>
                        <a:gd name="connsiteX2" fmla="*/ 8714 w 44116"/>
                        <a:gd name="connsiteY2" fmla="*/ 33458 h 66222"/>
                        <a:gd name="connsiteX3" fmla="*/ 12066 w 44116"/>
                        <a:gd name="connsiteY3" fmla="*/ 13774 h 66222"/>
                        <a:gd name="connsiteX4" fmla="*/ 22093 w 44116"/>
                        <a:gd name="connsiteY4" fmla="*/ 7208 h 66222"/>
                        <a:gd name="connsiteX5" fmla="*/ 32161 w 44116"/>
                        <a:gd name="connsiteY5" fmla="*/ 13774 h 66222"/>
                        <a:gd name="connsiteX6" fmla="*/ 35526 w 44116"/>
                        <a:gd name="connsiteY6" fmla="*/ 33458 h 66222"/>
                        <a:gd name="connsiteX7" fmla="*/ 32161 w 44116"/>
                        <a:gd name="connsiteY7" fmla="*/ 53184 h 66222"/>
                        <a:gd name="connsiteX8" fmla="*/ 22093 w 44116"/>
                        <a:gd name="connsiteY8" fmla="*/ 59750 h 66222"/>
                        <a:gd name="connsiteX9" fmla="*/ 22093 w 44116"/>
                        <a:gd name="connsiteY9" fmla="*/ 66590 h 66222"/>
                        <a:gd name="connsiteX10" fmla="*/ 38495 w 44116"/>
                        <a:gd name="connsiteY10" fmla="*/ 58095 h 66222"/>
                        <a:gd name="connsiteX11" fmla="*/ 44158 w 44116"/>
                        <a:gd name="connsiteY11" fmla="*/ 33458 h 66222"/>
                        <a:gd name="connsiteX12" fmla="*/ 38495 w 44116"/>
                        <a:gd name="connsiteY12" fmla="*/ 8849 h 66222"/>
                        <a:gd name="connsiteX13" fmla="*/ 22093 w 44116"/>
                        <a:gd name="connsiteY13" fmla="*/ 368 h 66222"/>
                        <a:gd name="connsiteX14" fmla="*/ 5705 w 44116"/>
                        <a:gd name="connsiteY14" fmla="*/ 8849 h 66222"/>
                        <a:gd name="connsiteX15" fmla="*/ 42 w 44116"/>
                        <a:gd name="connsiteY15" fmla="*/ 33458 h 66222"/>
                        <a:gd name="connsiteX16" fmla="*/ 5705 w 44116"/>
                        <a:gd name="connsiteY16" fmla="*/ 58095 h 66222"/>
                        <a:gd name="connsiteX17" fmla="*/ 22093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3" y="59750"/>
                          </a:moveTo>
                          <a:cubicBezTo>
                            <a:pt x="17652" y="59750"/>
                            <a:pt x="14309" y="57561"/>
                            <a:pt x="12066" y="53184"/>
                          </a:cubicBezTo>
                          <a:cubicBezTo>
                            <a:pt x="9832" y="48816"/>
                            <a:pt x="8714" y="42241"/>
                            <a:pt x="8714" y="33458"/>
                          </a:cubicBezTo>
                          <a:cubicBezTo>
                            <a:pt x="8714" y="24713"/>
                            <a:pt x="9832" y="18151"/>
                            <a:pt x="12066" y="13774"/>
                          </a:cubicBezTo>
                          <a:cubicBezTo>
                            <a:pt x="14309" y="9396"/>
                            <a:pt x="17652" y="7208"/>
                            <a:pt x="22093" y="7208"/>
                          </a:cubicBezTo>
                          <a:cubicBezTo>
                            <a:pt x="26571" y="7208"/>
                            <a:pt x="29927" y="9396"/>
                            <a:pt x="32161" y="13774"/>
                          </a:cubicBezTo>
                          <a:cubicBezTo>
                            <a:pt x="34404" y="18151"/>
                            <a:pt x="35526" y="24713"/>
                            <a:pt x="35526" y="33458"/>
                          </a:cubicBezTo>
                          <a:cubicBezTo>
                            <a:pt x="35526" y="42241"/>
                            <a:pt x="34404" y="48816"/>
                            <a:pt x="32161" y="53184"/>
                          </a:cubicBezTo>
                          <a:cubicBezTo>
                            <a:pt x="29927" y="57561"/>
                            <a:pt x="26571" y="59750"/>
                            <a:pt x="22093" y="59750"/>
                          </a:cubicBezTo>
                          <a:close/>
                          <a:moveTo>
                            <a:pt x="22093" y="66590"/>
                          </a:moveTo>
                          <a:cubicBezTo>
                            <a:pt x="29252" y="66590"/>
                            <a:pt x="34719" y="63758"/>
                            <a:pt x="38495" y="58095"/>
                          </a:cubicBezTo>
                          <a:cubicBezTo>
                            <a:pt x="42270" y="52441"/>
                            <a:pt x="44158" y="44229"/>
                            <a:pt x="44158" y="33458"/>
                          </a:cubicBezTo>
                          <a:cubicBezTo>
                            <a:pt x="44158" y="22716"/>
                            <a:pt x="42270" y="14512"/>
                            <a:pt x="38495" y="8849"/>
                          </a:cubicBezTo>
                          <a:cubicBezTo>
                            <a:pt x="34719" y="3195"/>
                            <a:pt x="29252" y="368"/>
                            <a:pt x="22093" y="368"/>
                          </a:cubicBezTo>
                          <a:cubicBezTo>
                            <a:pt x="14943" y="368"/>
                            <a:pt x="9480" y="3195"/>
                            <a:pt x="5705" y="8849"/>
                          </a:cubicBezTo>
                          <a:cubicBezTo>
                            <a:pt x="1929" y="14512"/>
                            <a:pt x="42" y="22716"/>
                            <a:pt x="42" y="33458"/>
                          </a:cubicBezTo>
                          <a:cubicBezTo>
                            <a:pt x="42" y="44229"/>
                            <a:pt x="1929" y="52441"/>
                            <a:pt x="5705" y="58095"/>
                          </a:cubicBezTo>
                          <a:cubicBezTo>
                            <a:pt x="9480" y="63758"/>
                            <a:pt x="14943" y="66590"/>
                            <a:pt x="22093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0E3CFEFB-3037-4F83-8861-45BEAA96EE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81923" y="3783238"/>
                      <a:ext cx="44116" cy="66222"/>
                    </a:xfrm>
                    <a:custGeom>
                      <a:avLst/>
                      <a:gdLst>
                        <a:gd name="connsiteX0" fmla="*/ 22099 w 44116"/>
                        <a:gd name="connsiteY0" fmla="*/ 59750 h 66222"/>
                        <a:gd name="connsiteX1" fmla="*/ 12072 w 44116"/>
                        <a:gd name="connsiteY1" fmla="*/ 53184 h 66222"/>
                        <a:gd name="connsiteX2" fmla="*/ 8721 w 44116"/>
                        <a:gd name="connsiteY2" fmla="*/ 33458 h 66222"/>
                        <a:gd name="connsiteX3" fmla="*/ 12072 w 44116"/>
                        <a:gd name="connsiteY3" fmla="*/ 13774 h 66222"/>
                        <a:gd name="connsiteX4" fmla="*/ 22099 w 44116"/>
                        <a:gd name="connsiteY4" fmla="*/ 7208 h 66222"/>
                        <a:gd name="connsiteX5" fmla="*/ 32167 w 44116"/>
                        <a:gd name="connsiteY5" fmla="*/ 13774 h 66222"/>
                        <a:gd name="connsiteX6" fmla="*/ 35532 w 44116"/>
                        <a:gd name="connsiteY6" fmla="*/ 33458 h 66222"/>
                        <a:gd name="connsiteX7" fmla="*/ 32167 w 44116"/>
                        <a:gd name="connsiteY7" fmla="*/ 53184 h 66222"/>
                        <a:gd name="connsiteX8" fmla="*/ 22099 w 44116"/>
                        <a:gd name="connsiteY8" fmla="*/ 59750 h 66222"/>
                        <a:gd name="connsiteX9" fmla="*/ 22099 w 44116"/>
                        <a:gd name="connsiteY9" fmla="*/ 66590 h 66222"/>
                        <a:gd name="connsiteX10" fmla="*/ 38501 w 44116"/>
                        <a:gd name="connsiteY10" fmla="*/ 58095 h 66222"/>
                        <a:gd name="connsiteX11" fmla="*/ 44164 w 44116"/>
                        <a:gd name="connsiteY11" fmla="*/ 33458 h 66222"/>
                        <a:gd name="connsiteX12" fmla="*/ 38501 w 44116"/>
                        <a:gd name="connsiteY12" fmla="*/ 8849 h 66222"/>
                        <a:gd name="connsiteX13" fmla="*/ 22099 w 44116"/>
                        <a:gd name="connsiteY13" fmla="*/ 368 h 66222"/>
                        <a:gd name="connsiteX14" fmla="*/ 5711 w 44116"/>
                        <a:gd name="connsiteY14" fmla="*/ 8849 h 66222"/>
                        <a:gd name="connsiteX15" fmla="*/ 48 w 44116"/>
                        <a:gd name="connsiteY15" fmla="*/ 33458 h 66222"/>
                        <a:gd name="connsiteX16" fmla="*/ 5711 w 44116"/>
                        <a:gd name="connsiteY16" fmla="*/ 58095 h 66222"/>
                        <a:gd name="connsiteX17" fmla="*/ 22099 w 44116"/>
                        <a:gd name="connsiteY17" fmla="*/ 66590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9" y="59750"/>
                          </a:moveTo>
                          <a:cubicBezTo>
                            <a:pt x="17658" y="59750"/>
                            <a:pt x="14316" y="57561"/>
                            <a:pt x="12072" y="53184"/>
                          </a:cubicBezTo>
                          <a:cubicBezTo>
                            <a:pt x="9838" y="48816"/>
                            <a:pt x="8721" y="42241"/>
                            <a:pt x="8721" y="33458"/>
                          </a:cubicBezTo>
                          <a:cubicBezTo>
                            <a:pt x="8721" y="24713"/>
                            <a:pt x="9838" y="18151"/>
                            <a:pt x="12072" y="13774"/>
                          </a:cubicBezTo>
                          <a:cubicBezTo>
                            <a:pt x="14316" y="9396"/>
                            <a:pt x="17658" y="7208"/>
                            <a:pt x="22099" y="7208"/>
                          </a:cubicBezTo>
                          <a:cubicBezTo>
                            <a:pt x="26577" y="7208"/>
                            <a:pt x="29933" y="9396"/>
                            <a:pt x="32167" y="13774"/>
                          </a:cubicBezTo>
                          <a:cubicBezTo>
                            <a:pt x="34411" y="18151"/>
                            <a:pt x="35532" y="24713"/>
                            <a:pt x="35532" y="33458"/>
                          </a:cubicBezTo>
                          <a:cubicBezTo>
                            <a:pt x="35532" y="42241"/>
                            <a:pt x="34411" y="48816"/>
                            <a:pt x="32167" y="53184"/>
                          </a:cubicBezTo>
                          <a:cubicBezTo>
                            <a:pt x="29933" y="57561"/>
                            <a:pt x="26577" y="59750"/>
                            <a:pt x="22099" y="59750"/>
                          </a:cubicBezTo>
                          <a:close/>
                          <a:moveTo>
                            <a:pt x="22099" y="66590"/>
                          </a:moveTo>
                          <a:cubicBezTo>
                            <a:pt x="29258" y="66590"/>
                            <a:pt x="34725" y="63758"/>
                            <a:pt x="38501" y="58095"/>
                          </a:cubicBezTo>
                          <a:cubicBezTo>
                            <a:pt x="42276" y="52441"/>
                            <a:pt x="44164" y="44229"/>
                            <a:pt x="44164" y="33458"/>
                          </a:cubicBezTo>
                          <a:cubicBezTo>
                            <a:pt x="44164" y="22716"/>
                            <a:pt x="42276" y="14512"/>
                            <a:pt x="38501" y="8849"/>
                          </a:cubicBezTo>
                          <a:cubicBezTo>
                            <a:pt x="34725" y="3195"/>
                            <a:pt x="29258" y="368"/>
                            <a:pt x="22099" y="368"/>
                          </a:cubicBezTo>
                          <a:cubicBezTo>
                            <a:pt x="14949" y="368"/>
                            <a:pt x="9487" y="3195"/>
                            <a:pt x="5711" y="8849"/>
                          </a:cubicBezTo>
                          <a:cubicBezTo>
                            <a:pt x="1936" y="14512"/>
                            <a:pt x="48" y="22716"/>
                            <a:pt x="48" y="33458"/>
                          </a:cubicBezTo>
                          <a:cubicBezTo>
                            <a:pt x="48" y="44229"/>
                            <a:pt x="1936" y="52441"/>
                            <a:pt x="5711" y="58095"/>
                          </a:cubicBezTo>
                          <a:cubicBezTo>
                            <a:pt x="9487" y="63758"/>
                            <a:pt x="14949" y="66590"/>
                            <a:pt x="22099" y="665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2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5736658" y="2794319"/>
                  <a:ext cx="556492" cy="66222"/>
                  <a:chOff x="5736658" y="2794319"/>
                  <a:chExt cx="556492" cy="66222"/>
                </a:xfrm>
                <a:solidFill>
                  <a:srgbClr val="000000"/>
                </a:solidFill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14E898DD-DDB5-471C-94C1-7EDACC6DE61D}"/>
                      </a:ext>
                    </a:extLst>
                  </p:cNvPr>
                  <p:cNvSpPr/>
                  <p:nvPr/>
                </p:nvSpPr>
                <p:spPr>
                  <a:xfrm>
                    <a:off x="6262508" y="2826027"/>
                    <a:ext cx="30641" cy="8754"/>
                  </a:xfrm>
                  <a:custGeom>
                    <a:avLst/>
                    <a:gdLst>
                      <a:gd name="connsiteX0" fmla="*/ 30732 w 30641"/>
                      <a:gd name="connsiteY0" fmla="*/ 291 h 8754"/>
                      <a:gd name="connsiteX1" fmla="*/ 90 w 30641"/>
                      <a:gd name="connsiteY1" fmla="*/ 291 h 8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0641" h="8754">
                        <a:moveTo>
                          <a:pt x="30732" y="291"/>
                        </a:moveTo>
                        <a:lnTo>
                          <a:pt x="90" y="291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4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5736658" y="2794319"/>
                    <a:ext cx="489381" cy="66222"/>
                    <a:chOff x="5736658" y="2794319"/>
                    <a:chExt cx="489381" cy="66222"/>
                  </a:xfrm>
                  <a:solidFill>
                    <a:srgbClr val="000000"/>
                  </a:solidFill>
                </p:grpSpPr>
                <p:sp>
                  <p:nvSpPr>
                    <p:cNvPr id="125" name="Freeform: Shape 124">
                      <a:extLst>
                        <a:ext uri="{FF2B5EF4-FFF2-40B4-BE49-F238E27FC236}">
                          <a16:creationId xmlns:a16="http://schemas.microsoft.com/office/drawing/2014/main" id="{EF28EF72-66AC-4AC9-8472-8F581E7311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36658" y="2794319"/>
                      <a:ext cx="44075" cy="66222"/>
                    </a:xfrm>
                    <a:custGeom>
                      <a:avLst/>
                      <a:gdLst>
                        <a:gd name="connsiteX0" fmla="*/ 22787 w 44075"/>
                        <a:gd name="connsiteY0" fmla="*/ 36847 h 66222"/>
                        <a:gd name="connsiteX1" fmla="*/ 13567 w 44075"/>
                        <a:gd name="connsiteY1" fmla="*/ 32867 h 66222"/>
                        <a:gd name="connsiteX2" fmla="*/ 10174 w 44075"/>
                        <a:gd name="connsiteY2" fmla="*/ 21978 h 66222"/>
                        <a:gd name="connsiteX3" fmla="*/ 13567 w 44075"/>
                        <a:gd name="connsiteY3" fmla="*/ 11089 h 66222"/>
                        <a:gd name="connsiteX4" fmla="*/ 22787 w 44075"/>
                        <a:gd name="connsiteY4" fmla="*/ 7095 h 66222"/>
                        <a:gd name="connsiteX5" fmla="*/ 31993 w 44075"/>
                        <a:gd name="connsiteY5" fmla="*/ 11089 h 66222"/>
                        <a:gd name="connsiteX6" fmla="*/ 35385 w 44075"/>
                        <a:gd name="connsiteY6" fmla="*/ 21978 h 66222"/>
                        <a:gd name="connsiteX7" fmla="*/ 31993 w 44075"/>
                        <a:gd name="connsiteY7" fmla="*/ 32867 h 66222"/>
                        <a:gd name="connsiteX8" fmla="*/ 22787 w 44075"/>
                        <a:gd name="connsiteY8" fmla="*/ 36847 h 66222"/>
                        <a:gd name="connsiteX9" fmla="*/ 39927 w 44075"/>
                        <a:gd name="connsiteY9" fmla="*/ 63919 h 66222"/>
                        <a:gd name="connsiteX10" fmla="*/ 39927 w 44075"/>
                        <a:gd name="connsiteY10" fmla="*/ 56053 h 66222"/>
                        <a:gd name="connsiteX11" fmla="*/ 33361 w 44075"/>
                        <a:gd name="connsiteY11" fmla="*/ 58392 h 66222"/>
                        <a:gd name="connsiteX12" fmla="*/ 26795 w 44075"/>
                        <a:gd name="connsiteY12" fmla="*/ 59213 h 66222"/>
                        <a:gd name="connsiteX13" fmla="*/ 13731 w 44075"/>
                        <a:gd name="connsiteY13" fmla="*/ 53440 h 66222"/>
                        <a:gd name="connsiteX14" fmla="*/ 8587 w 44075"/>
                        <a:gd name="connsiteY14" fmla="*/ 35999 h 66222"/>
                        <a:gd name="connsiteX15" fmla="*/ 14907 w 44075"/>
                        <a:gd name="connsiteY15" fmla="*/ 41704 h 66222"/>
                        <a:gd name="connsiteX16" fmla="*/ 23293 w 44075"/>
                        <a:gd name="connsiteY16" fmla="*/ 43687 h 66222"/>
                        <a:gd name="connsiteX17" fmla="*/ 38491 w 44075"/>
                        <a:gd name="connsiteY17" fmla="*/ 37846 h 66222"/>
                        <a:gd name="connsiteX18" fmla="*/ 44072 w 44075"/>
                        <a:gd name="connsiteY18" fmla="*/ 21978 h 66222"/>
                        <a:gd name="connsiteX19" fmla="*/ 38258 w 44075"/>
                        <a:gd name="connsiteY19" fmla="*/ 6192 h 66222"/>
                        <a:gd name="connsiteX20" fmla="*/ 22787 w 44075"/>
                        <a:gd name="connsiteY20" fmla="*/ 255 h 66222"/>
                        <a:gd name="connsiteX21" fmla="*/ 5852 w 44075"/>
                        <a:gd name="connsiteY21" fmla="*/ 8736 h 66222"/>
                        <a:gd name="connsiteX22" fmla="*/ -3 w 44075"/>
                        <a:gd name="connsiteY22" fmla="*/ 33345 h 66222"/>
                        <a:gd name="connsiteX23" fmla="*/ 7178 w 44075"/>
                        <a:gd name="connsiteY23" fmla="*/ 57476 h 66222"/>
                        <a:gd name="connsiteX24" fmla="*/ 26453 w 44075"/>
                        <a:gd name="connsiteY24" fmla="*/ 66477 h 66222"/>
                        <a:gd name="connsiteX25" fmla="*/ 33019 w 44075"/>
                        <a:gd name="connsiteY25" fmla="*/ 65834 h 66222"/>
                        <a:gd name="connsiteX26" fmla="*/ 39927 w 44075"/>
                        <a:gd name="connsiteY26" fmla="*/ 63919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44075" h="66222">
                          <a:moveTo>
                            <a:pt x="22787" y="36847"/>
                          </a:moveTo>
                          <a:cubicBezTo>
                            <a:pt x="18911" y="36847"/>
                            <a:pt x="15838" y="35520"/>
                            <a:pt x="13567" y="32867"/>
                          </a:cubicBezTo>
                          <a:cubicBezTo>
                            <a:pt x="11305" y="30222"/>
                            <a:pt x="10174" y="26592"/>
                            <a:pt x="10174" y="21978"/>
                          </a:cubicBezTo>
                          <a:cubicBezTo>
                            <a:pt x="10174" y="17391"/>
                            <a:pt x="11305" y="13761"/>
                            <a:pt x="13567" y="11089"/>
                          </a:cubicBezTo>
                          <a:cubicBezTo>
                            <a:pt x="15838" y="8426"/>
                            <a:pt x="18911" y="7095"/>
                            <a:pt x="22787" y="7095"/>
                          </a:cubicBezTo>
                          <a:cubicBezTo>
                            <a:pt x="26663" y="7095"/>
                            <a:pt x="29731" y="8426"/>
                            <a:pt x="31993" y="11089"/>
                          </a:cubicBezTo>
                          <a:cubicBezTo>
                            <a:pt x="34255" y="13761"/>
                            <a:pt x="35385" y="17391"/>
                            <a:pt x="35385" y="21978"/>
                          </a:cubicBezTo>
                          <a:cubicBezTo>
                            <a:pt x="35385" y="26592"/>
                            <a:pt x="34255" y="30222"/>
                            <a:pt x="31993" y="32867"/>
                          </a:cubicBezTo>
                          <a:cubicBezTo>
                            <a:pt x="29731" y="35520"/>
                            <a:pt x="26663" y="36847"/>
                            <a:pt x="22787" y="36847"/>
                          </a:cubicBezTo>
                          <a:close/>
                          <a:moveTo>
                            <a:pt x="39927" y="63919"/>
                          </a:moveTo>
                          <a:lnTo>
                            <a:pt x="39927" y="56053"/>
                          </a:lnTo>
                          <a:cubicBezTo>
                            <a:pt x="37757" y="57075"/>
                            <a:pt x="35568" y="57854"/>
                            <a:pt x="33361" y="58392"/>
                          </a:cubicBezTo>
                          <a:cubicBezTo>
                            <a:pt x="31154" y="58940"/>
                            <a:pt x="28965" y="59213"/>
                            <a:pt x="26795" y="59213"/>
                          </a:cubicBezTo>
                          <a:cubicBezTo>
                            <a:pt x="21095" y="59213"/>
                            <a:pt x="16740" y="57289"/>
                            <a:pt x="13731" y="53440"/>
                          </a:cubicBezTo>
                          <a:cubicBezTo>
                            <a:pt x="10731" y="49592"/>
                            <a:pt x="9016" y="43778"/>
                            <a:pt x="8587" y="35999"/>
                          </a:cubicBezTo>
                          <a:cubicBezTo>
                            <a:pt x="10265" y="38480"/>
                            <a:pt x="12372" y="40381"/>
                            <a:pt x="14907" y="41704"/>
                          </a:cubicBezTo>
                          <a:cubicBezTo>
                            <a:pt x="17452" y="43026"/>
                            <a:pt x="20247" y="43687"/>
                            <a:pt x="23293" y="43687"/>
                          </a:cubicBezTo>
                          <a:cubicBezTo>
                            <a:pt x="29704" y="43687"/>
                            <a:pt x="34770" y="41740"/>
                            <a:pt x="38491" y="37846"/>
                          </a:cubicBezTo>
                          <a:cubicBezTo>
                            <a:pt x="42211" y="33961"/>
                            <a:pt x="44072" y="28672"/>
                            <a:pt x="44072" y="21978"/>
                          </a:cubicBezTo>
                          <a:cubicBezTo>
                            <a:pt x="44072" y="15421"/>
                            <a:pt x="42134" y="10159"/>
                            <a:pt x="38258" y="6192"/>
                          </a:cubicBezTo>
                          <a:cubicBezTo>
                            <a:pt x="34382" y="2234"/>
                            <a:pt x="29225" y="255"/>
                            <a:pt x="22787" y="255"/>
                          </a:cubicBezTo>
                          <a:cubicBezTo>
                            <a:pt x="15400" y="255"/>
                            <a:pt x="9755" y="3082"/>
                            <a:pt x="5852" y="8736"/>
                          </a:cubicBezTo>
                          <a:cubicBezTo>
                            <a:pt x="1948" y="14399"/>
                            <a:pt x="-3" y="22603"/>
                            <a:pt x="-3" y="33345"/>
                          </a:cubicBezTo>
                          <a:cubicBezTo>
                            <a:pt x="-3" y="43432"/>
                            <a:pt x="2391" y="51475"/>
                            <a:pt x="7178" y="57476"/>
                          </a:cubicBezTo>
                          <a:cubicBezTo>
                            <a:pt x="11966" y="63477"/>
                            <a:pt x="18391" y="66477"/>
                            <a:pt x="26453" y="66477"/>
                          </a:cubicBezTo>
                          <a:cubicBezTo>
                            <a:pt x="28623" y="66477"/>
                            <a:pt x="30812" y="66263"/>
                            <a:pt x="33019" y="65834"/>
                          </a:cubicBezTo>
                          <a:cubicBezTo>
                            <a:pt x="35226" y="65405"/>
                            <a:pt x="37529" y="64767"/>
                            <a:pt x="39927" y="639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Freeform: Shape 125">
                      <a:extLst>
                        <a:ext uri="{FF2B5EF4-FFF2-40B4-BE49-F238E27FC236}">
                          <a16:creationId xmlns:a16="http://schemas.microsoft.com/office/drawing/2014/main" id="{C435FAF2-386E-4C5C-9836-623B5AB04F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92017" y="2794319"/>
                      <a:ext cx="44116" cy="66222"/>
                    </a:xfrm>
                    <a:custGeom>
                      <a:avLst/>
                      <a:gdLst>
                        <a:gd name="connsiteX0" fmla="*/ 22055 w 44116"/>
                        <a:gd name="connsiteY0" fmla="*/ 59637 h 66222"/>
                        <a:gd name="connsiteX1" fmla="*/ 12028 w 44116"/>
                        <a:gd name="connsiteY1" fmla="*/ 53071 h 66222"/>
                        <a:gd name="connsiteX2" fmla="*/ 8676 w 44116"/>
                        <a:gd name="connsiteY2" fmla="*/ 33345 h 66222"/>
                        <a:gd name="connsiteX3" fmla="*/ 12028 w 44116"/>
                        <a:gd name="connsiteY3" fmla="*/ 13661 h 66222"/>
                        <a:gd name="connsiteX4" fmla="*/ 22055 w 44116"/>
                        <a:gd name="connsiteY4" fmla="*/ 7095 h 66222"/>
                        <a:gd name="connsiteX5" fmla="*/ 32123 w 44116"/>
                        <a:gd name="connsiteY5" fmla="*/ 13661 h 66222"/>
                        <a:gd name="connsiteX6" fmla="*/ 35488 w 44116"/>
                        <a:gd name="connsiteY6" fmla="*/ 33345 h 66222"/>
                        <a:gd name="connsiteX7" fmla="*/ 32123 w 44116"/>
                        <a:gd name="connsiteY7" fmla="*/ 53071 h 66222"/>
                        <a:gd name="connsiteX8" fmla="*/ 22055 w 44116"/>
                        <a:gd name="connsiteY8" fmla="*/ 59637 h 66222"/>
                        <a:gd name="connsiteX9" fmla="*/ 22055 w 44116"/>
                        <a:gd name="connsiteY9" fmla="*/ 66477 h 66222"/>
                        <a:gd name="connsiteX10" fmla="*/ 38456 w 44116"/>
                        <a:gd name="connsiteY10" fmla="*/ 57982 h 66222"/>
                        <a:gd name="connsiteX11" fmla="*/ 44120 w 44116"/>
                        <a:gd name="connsiteY11" fmla="*/ 33345 h 66222"/>
                        <a:gd name="connsiteX12" fmla="*/ 38456 w 44116"/>
                        <a:gd name="connsiteY12" fmla="*/ 8736 h 66222"/>
                        <a:gd name="connsiteX13" fmla="*/ 22055 w 44116"/>
                        <a:gd name="connsiteY13" fmla="*/ 255 h 66222"/>
                        <a:gd name="connsiteX14" fmla="*/ 5667 w 44116"/>
                        <a:gd name="connsiteY14" fmla="*/ 8736 h 66222"/>
                        <a:gd name="connsiteX15" fmla="*/ 3 w 44116"/>
                        <a:gd name="connsiteY15" fmla="*/ 33345 h 66222"/>
                        <a:gd name="connsiteX16" fmla="*/ 5667 w 44116"/>
                        <a:gd name="connsiteY16" fmla="*/ 57982 h 66222"/>
                        <a:gd name="connsiteX17" fmla="*/ 22055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55" y="59637"/>
                          </a:moveTo>
                          <a:cubicBezTo>
                            <a:pt x="17613" y="59637"/>
                            <a:pt x="14271" y="57449"/>
                            <a:pt x="12028" y="53071"/>
                          </a:cubicBezTo>
                          <a:cubicBezTo>
                            <a:pt x="9793" y="48703"/>
                            <a:pt x="8676" y="42128"/>
                            <a:pt x="8676" y="33345"/>
                          </a:cubicBezTo>
                          <a:cubicBezTo>
                            <a:pt x="8676" y="24600"/>
                            <a:pt x="9793" y="18038"/>
                            <a:pt x="12028" y="13661"/>
                          </a:cubicBezTo>
                          <a:cubicBezTo>
                            <a:pt x="14271" y="9283"/>
                            <a:pt x="17613" y="7095"/>
                            <a:pt x="22055" y="7095"/>
                          </a:cubicBezTo>
                          <a:cubicBezTo>
                            <a:pt x="26532" y="7095"/>
                            <a:pt x="29889" y="9283"/>
                            <a:pt x="32123" y="13661"/>
                          </a:cubicBezTo>
                          <a:cubicBezTo>
                            <a:pt x="34366" y="18038"/>
                            <a:pt x="35488" y="24600"/>
                            <a:pt x="35488" y="33345"/>
                          </a:cubicBezTo>
                          <a:cubicBezTo>
                            <a:pt x="35488" y="42128"/>
                            <a:pt x="34366" y="48703"/>
                            <a:pt x="32123" y="53071"/>
                          </a:cubicBezTo>
                          <a:cubicBezTo>
                            <a:pt x="29889" y="57449"/>
                            <a:pt x="26532" y="59637"/>
                            <a:pt x="22055" y="59637"/>
                          </a:cubicBezTo>
                          <a:close/>
                          <a:moveTo>
                            <a:pt x="22055" y="66477"/>
                          </a:moveTo>
                          <a:cubicBezTo>
                            <a:pt x="29214" y="66477"/>
                            <a:pt x="34681" y="63645"/>
                            <a:pt x="38456" y="57982"/>
                          </a:cubicBezTo>
                          <a:cubicBezTo>
                            <a:pt x="42232" y="52328"/>
                            <a:pt x="44120" y="44116"/>
                            <a:pt x="44120" y="33345"/>
                          </a:cubicBezTo>
                          <a:cubicBezTo>
                            <a:pt x="44120" y="22603"/>
                            <a:pt x="42232" y="14399"/>
                            <a:pt x="38456" y="8736"/>
                          </a:cubicBezTo>
                          <a:cubicBezTo>
                            <a:pt x="34681" y="3082"/>
                            <a:pt x="29214" y="255"/>
                            <a:pt x="22055" y="255"/>
                          </a:cubicBezTo>
                          <a:cubicBezTo>
                            <a:pt x="14905" y="255"/>
                            <a:pt x="9442" y="3082"/>
                            <a:pt x="5667" y="8736"/>
                          </a:cubicBezTo>
                          <a:cubicBezTo>
                            <a:pt x="1891" y="14399"/>
                            <a:pt x="3" y="22603"/>
                            <a:pt x="3" y="33345"/>
                          </a:cubicBezTo>
                          <a:cubicBezTo>
                            <a:pt x="3" y="44116"/>
                            <a:pt x="1891" y="52328"/>
                            <a:pt x="5667" y="57982"/>
                          </a:cubicBezTo>
                          <a:cubicBezTo>
                            <a:pt x="9442" y="63645"/>
                            <a:pt x="14905" y="66477"/>
                            <a:pt x="22055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Freeform: Shape 126">
                      <a:extLst>
                        <a:ext uri="{FF2B5EF4-FFF2-40B4-BE49-F238E27FC236}">
                          <a16:creationId xmlns:a16="http://schemas.microsoft.com/office/drawing/2014/main" id="{0D519ABC-418C-4DB4-BF5A-D51DA9ED2E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47717" y="2794319"/>
                      <a:ext cx="44116" cy="66222"/>
                    </a:xfrm>
                    <a:custGeom>
                      <a:avLst/>
                      <a:gdLst>
                        <a:gd name="connsiteX0" fmla="*/ 22061 w 44116"/>
                        <a:gd name="connsiteY0" fmla="*/ 59637 h 66222"/>
                        <a:gd name="connsiteX1" fmla="*/ 12034 w 44116"/>
                        <a:gd name="connsiteY1" fmla="*/ 53071 h 66222"/>
                        <a:gd name="connsiteX2" fmla="*/ 8683 w 44116"/>
                        <a:gd name="connsiteY2" fmla="*/ 33345 h 66222"/>
                        <a:gd name="connsiteX3" fmla="*/ 12034 w 44116"/>
                        <a:gd name="connsiteY3" fmla="*/ 13661 h 66222"/>
                        <a:gd name="connsiteX4" fmla="*/ 22061 w 44116"/>
                        <a:gd name="connsiteY4" fmla="*/ 7095 h 66222"/>
                        <a:gd name="connsiteX5" fmla="*/ 32129 w 44116"/>
                        <a:gd name="connsiteY5" fmla="*/ 13661 h 66222"/>
                        <a:gd name="connsiteX6" fmla="*/ 35494 w 44116"/>
                        <a:gd name="connsiteY6" fmla="*/ 33345 h 66222"/>
                        <a:gd name="connsiteX7" fmla="*/ 32129 w 44116"/>
                        <a:gd name="connsiteY7" fmla="*/ 53071 h 66222"/>
                        <a:gd name="connsiteX8" fmla="*/ 22061 w 44116"/>
                        <a:gd name="connsiteY8" fmla="*/ 59637 h 66222"/>
                        <a:gd name="connsiteX9" fmla="*/ 22061 w 44116"/>
                        <a:gd name="connsiteY9" fmla="*/ 66477 h 66222"/>
                        <a:gd name="connsiteX10" fmla="*/ 38463 w 44116"/>
                        <a:gd name="connsiteY10" fmla="*/ 57982 h 66222"/>
                        <a:gd name="connsiteX11" fmla="*/ 44126 w 44116"/>
                        <a:gd name="connsiteY11" fmla="*/ 33345 h 66222"/>
                        <a:gd name="connsiteX12" fmla="*/ 38463 w 44116"/>
                        <a:gd name="connsiteY12" fmla="*/ 8736 h 66222"/>
                        <a:gd name="connsiteX13" fmla="*/ 22061 w 44116"/>
                        <a:gd name="connsiteY13" fmla="*/ 255 h 66222"/>
                        <a:gd name="connsiteX14" fmla="*/ 5673 w 44116"/>
                        <a:gd name="connsiteY14" fmla="*/ 8736 h 66222"/>
                        <a:gd name="connsiteX15" fmla="*/ 10 w 44116"/>
                        <a:gd name="connsiteY15" fmla="*/ 33345 h 66222"/>
                        <a:gd name="connsiteX16" fmla="*/ 5673 w 44116"/>
                        <a:gd name="connsiteY16" fmla="*/ 57982 h 66222"/>
                        <a:gd name="connsiteX17" fmla="*/ 22061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1" y="59637"/>
                          </a:moveTo>
                          <a:cubicBezTo>
                            <a:pt x="17620" y="59637"/>
                            <a:pt x="14277" y="57449"/>
                            <a:pt x="12034" y="53071"/>
                          </a:cubicBezTo>
                          <a:cubicBezTo>
                            <a:pt x="9800" y="48703"/>
                            <a:pt x="8683" y="42128"/>
                            <a:pt x="8683" y="33345"/>
                          </a:cubicBezTo>
                          <a:cubicBezTo>
                            <a:pt x="8683" y="24600"/>
                            <a:pt x="9800" y="18038"/>
                            <a:pt x="12034" y="13661"/>
                          </a:cubicBezTo>
                          <a:cubicBezTo>
                            <a:pt x="14277" y="9283"/>
                            <a:pt x="17620" y="7095"/>
                            <a:pt x="22061" y="7095"/>
                          </a:cubicBezTo>
                          <a:cubicBezTo>
                            <a:pt x="26539" y="7095"/>
                            <a:pt x="29895" y="9283"/>
                            <a:pt x="32129" y="13661"/>
                          </a:cubicBezTo>
                          <a:cubicBezTo>
                            <a:pt x="34373" y="18038"/>
                            <a:pt x="35494" y="24600"/>
                            <a:pt x="35494" y="33345"/>
                          </a:cubicBezTo>
                          <a:cubicBezTo>
                            <a:pt x="35494" y="42128"/>
                            <a:pt x="34373" y="48703"/>
                            <a:pt x="32129" y="53071"/>
                          </a:cubicBezTo>
                          <a:cubicBezTo>
                            <a:pt x="29895" y="57449"/>
                            <a:pt x="26539" y="59637"/>
                            <a:pt x="22061" y="59637"/>
                          </a:cubicBezTo>
                          <a:close/>
                          <a:moveTo>
                            <a:pt x="22061" y="66477"/>
                          </a:moveTo>
                          <a:cubicBezTo>
                            <a:pt x="29220" y="66477"/>
                            <a:pt x="34687" y="63645"/>
                            <a:pt x="38463" y="57982"/>
                          </a:cubicBezTo>
                          <a:cubicBezTo>
                            <a:pt x="42238" y="52328"/>
                            <a:pt x="44126" y="44116"/>
                            <a:pt x="44126" y="33345"/>
                          </a:cubicBezTo>
                          <a:cubicBezTo>
                            <a:pt x="44126" y="22603"/>
                            <a:pt x="42238" y="14399"/>
                            <a:pt x="38463" y="8736"/>
                          </a:cubicBezTo>
                          <a:cubicBezTo>
                            <a:pt x="34687" y="3082"/>
                            <a:pt x="29220" y="255"/>
                            <a:pt x="22061" y="255"/>
                          </a:cubicBezTo>
                          <a:cubicBezTo>
                            <a:pt x="14911" y="255"/>
                            <a:pt x="9449" y="3082"/>
                            <a:pt x="5673" y="8736"/>
                          </a:cubicBezTo>
                          <a:cubicBezTo>
                            <a:pt x="1898" y="14399"/>
                            <a:pt x="10" y="22603"/>
                            <a:pt x="10" y="33345"/>
                          </a:cubicBezTo>
                          <a:cubicBezTo>
                            <a:pt x="10" y="44116"/>
                            <a:pt x="1898" y="52328"/>
                            <a:pt x="5673" y="57982"/>
                          </a:cubicBezTo>
                          <a:cubicBezTo>
                            <a:pt x="9449" y="63645"/>
                            <a:pt x="14911" y="66477"/>
                            <a:pt x="22061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Freeform: Shape 127">
                      <a:extLst>
                        <a:ext uri="{FF2B5EF4-FFF2-40B4-BE49-F238E27FC236}">
                          <a16:creationId xmlns:a16="http://schemas.microsoft.com/office/drawing/2014/main" id="{AEC9B214-18CF-4E00-9589-80FD57D103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3418" y="2794319"/>
                      <a:ext cx="44116" cy="66222"/>
                    </a:xfrm>
                    <a:custGeom>
                      <a:avLst/>
                      <a:gdLst>
                        <a:gd name="connsiteX0" fmla="*/ 22067 w 44116"/>
                        <a:gd name="connsiteY0" fmla="*/ 59637 h 66222"/>
                        <a:gd name="connsiteX1" fmla="*/ 12040 w 44116"/>
                        <a:gd name="connsiteY1" fmla="*/ 53071 h 66222"/>
                        <a:gd name="connsiteX2" fmla="*/ 8689 w 44116"/>
                        <a:gd name="connsiteY2" fmla="*/ 33345 h 66222"/>
                        <a:gd name="connsiteX3" fmla="*/ 12040 w 44116"/>
                        <a:gd name="connsiteY3" fmla="*/ 13661 h 66222"/>
                        <a:gd name="connsiteX4" fmla="*/ 22067 w 44116"/>
                        <a:gd name="connsiteY4" fmla="*/ 7095 h 66222"/>
                        <a:gd name="connsiteX5" fmla="*/ 32135 w 44116"/>
                        <a:gd name="connsiteY5" fmla="*/ 13661 h 66222"/>
                        <a:gd name="connsiteX6" fmla="*/ 35501 w 44116"/>
                        <a:gd name="connsiteY6" fmla="*/ 33345 h 66222"/>
                        <a:gd name="connsiteX7" fmla="*/ 32135 w 44116"/>
                        <a:gd name="connsiteY7" fmla="*/ 53071 h 66222"/>
                        <a:gd name="connsiteX8" fmla="*/ 22067 w 44116"/>
                        <a:gd name="connsiteY8" fmla="*/ 59637 h 66222"/>
                        <a:gd name="connsiteX9" fmla="*/ 22067 w 44116"/>
                        <a:gd name="connsiteY9" fmla="*/ 66477 h 66222"/>
                        <a:gd name="connsiteX10" fmla="*/ 38469 w 44116"/>
                        <a:gd name="connsiteY10" fmla="*/ 57982 h 66222"/>
                        <a:gd name="connsiteX11" fmla="*/ 44132 w 44116"/>
                        <a:gd name="connsiteY11" fmla="*/ 33345 h 66222"/>
                        <a:gd name="connsiteX12" fmla="*/ 38469 w 44116"/>
                        <a:gd name="connsiteY12" fmla="*/ 8736 h 66222"/>
                        <a:gd name="connsiteX13" fmla="*/ 22067 w 44116"/>
                        <a:gd name="connsiteY13" fmla="*/ 255 h 66222"/>
                        <a:gd name="connsiteX14" fmla="*/ 5679 w 44116"/>
                        <a:gd name="connsiteY14" fmla="*/ 8736 h 66222"/>
                        <a:gd name="connsiteX15" fmla="*/ 16 w 44116"/>
                        <a:gd name="connsiteY15" fmla="*/ 33345 h 66222"/>
                        <a:gd name="connsiteX16" fmla="*/ 5679 w 44116"/>
                        <a:gd name="connsiteY16" fmla="*/ 57982 h 66222"/>
                        <a:gd name="connsiteX17" fmla="*/ 22067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7" y="59637"/>
                          </a:moveTo>
                          <a:cubicBezTo>
                            <a:pt x="17626" y="59637"/>
                            <a:pt x="14284" y="57449"/>
                            <a:pt x="12040" y="53071"/>
                          </a:cubicBezTo>
                          <a:cubicBezTo>
                            <a:pt x="9806" y="48703"/>
                            <a:pt x="8689" y="42128"/>
                            <a:pt x="8689" y="33345"/>
                          </a:cubicBezTo>
                          <a:cubicBezTo>
                            <a:pt x="8689" y="24600"/>
                            <a:pt x="9806" y="18038"/>
                            <a:pt x="12040" y="13661"/>
                          </a:cubicBezTo>
                          <a:cubicBezTo>
                            <a:pt x="14284" y="9283"/>
                            <a:pt x="17626" y="7095"/>
                            <a:pt x="22067" y="7095"/>
                          </a:cubicBezTo>
                          <a:cubicBezTo>
                            <a:pt x="26545" y="7095"/>
                            <a:pt x="29901" y="9283"/>
                            <a:pt x="32135" y="13661"/>
                          </a:cubicBezTo>
                          <a:cubicBezTo>
                            <a:pt x="34379" y="18038"/>
                            <a:pt x="35501" y="24600"/>
                            <a:pt x="35501" y="33345"/>
                          </a:cubicBezTo>
                          <a:cubicBezTo>
                            <a:pt x="35501" y="42128"/>
                            <a:pt x="34379" y="48703"/>
                            <a:pt x="32135" y="53071"/>
                          </a:cubicBezTo>
                          <a:cubicBezTo>
                            <a:pt x="29901" y="57449"/>
                            <a:pt x="26545" y="59637"/>
                            <a:pt x="22067" y="59637"/>
                          </a:cubicBezTo>
                          <a:close/>
                          <a:moveTo>
                            <a:pt x="22067" y="66477"/>
                          </a:moveTo>
                          <a:cubicBezTo>
                            <a:pt x="29226" y="66477"/>
                            <a:pt x="34694" y="63645"/>
                            <a:pt x="38469" y="57982"/>
                          </a:cubicBezTo>
                          <a:cubicBezTo>
                            <a:pt x="42245" y="52328"/>
                            <a:pt x="44132" y="44116"/>
                            <a:pt x="44132" y="33345"/>
                          </a:cubicBezTo>
                          <a:cubicBezTo>
                            <a:pt x="44132" y="22603"/>
                            <a:pt x="42245" y="14399"/>
                            <a:pt x="38469" y="8736"/>
                          </a:cubicBezTo>
                          <a:cubicBezTo>
                            <a:pt x="34694" y="3082"/>
                            <a:pt x="29226" y="255"/>
                            <a:pt x="22067" y="255"/>
                          </a:cubicBezTo>
                          <a:cubicBezTo>
                            <a:pt x="14918" y="255"/>
                            <a:pt x="9455" y="3082"/>
                            <a:pt x="5679" y="8736"/>
                          </a:cubicBezTo>
                          <a:cubicBezTo>
                            <a:pt x="1904" y="14399"/>
                            <a:pt x="16" y="22603"/>
                            <a:pt x="16" y="33345"/>
                          </a:cubicBezTo>
                          <a:cubicBezTo>
                            <a:pt x="16" y="44116"/>
                            <a:pt x="1904" y="52328"/>
                            <a:pt x="5679" y="57982"/>
                          </a:cubicBezTo>
                          <a:cubicBezTo>
                            <a:pt x="9455" y="63645"/>
                            <a:pt x="14918" y="66477"/>
                            <a:pt x="22067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9" name="Freeform: Shape 128">
                      <a:extLst>
                        <a:ext uri="{FF2B5EF4-FFF2-40B4-BE49-F238E27FC236}">
                          <a16:creationId xmlns:a16="http://schemas.microsoft.com/office/drawing/2014/main" id="{7F8213F8-BE06-48D7-AECA-E6084D4C7F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59119" y="2794319"/>
                      <a:ext cx="44116" cy="66222"/>
                    </a:xfrm>
                    <a:custGeom>
                      <a:avLst/>
                      <a:gdLst>
                        <a:gd name="connsiteX0" fmla="*/ 22074 w 44116"/>
                        <a:gd name="connsiteY0" fmla="*/ 59637 h 66222"/>
                        <a:gd name="connsiteX1" fmla="*/ 12047 w 44116"/>
                        <a:gd name="connsiteY1" fmla="*/ 53071 h 66222"/>
                        <a:gd name="connsiteX2" fmla="*/ 8695 w 44116"/>
                        <a:gd name="connsiteY2" fmla="*/ 33345 h 66222"/>
                        <a:gd name="connsiteX3" fmla="*/ 12047 w 44116"/>
                        <a:gd name="connsiteY3" fmla="*/ 13661 h 66222"/>
                        <a:gd name="connsiteX4" fmla="*/ 22074 w 44116"/>
                        <a:gd name="connsiteY4" fmla="*/ 7095 h 66222"/>
                        <a:gd name="connsiteX5" fmla="*/ 32142 w 44116"/>
                        <a:gd name="connsiteY5" fmla="*/ 13661 h 66222"/>
                        <a:gd name="connsiteX6" fmla="*/ 35507 w 44116"/>
                        <a:gd name="connsiteY6" fmla="*/ 33345 h 66222"/>
                        <a:gd name="connsiteX7" fmla="*/ 32142 w 44116"/>
                        <a:gd name="connsiteY7" fmla="*/ 53071 h 66222"/>
                        <a:gd name="connsiteX8" fmla="*/ 22074 w 44116"/>
                        <a:gd name="connsiteY8" fmla="*/ 59637 h 66222"/>
                        <a:gd name="connsiteX9" fmla="*/ 22074 w 44116"/>
                        <a:gd name="connsiteY9" fmla="*/ 66477 h 66222"/>
                        <a:gd name="connsiteX10" fmla="*/ 38475 w 44116"/>
                        <a:gd name="connsiteY10" fmla="*/ 57982 h 66222"/>
                        <a:gd name="connsiteX11" fmla="*/ 44139 w 44116"/>
                        <a:gd name="connsiteY11" fmla="*/ 33345 h 66222"/>
                        <a:gd name="connsiteX12" fmla="*/ 38475 w 44116"/>
                        <a:gd name="connsiteY12" fmla="*/ 8736 h 66222"/>
                        <a:gd name="connsiteX13" fmla="*/ 22074 w 44116"/>
                        <a:gd name="connsiteY13" fmla="*/ 255 h 66222"/>
                        <a:gd name="connsiteX14" fmla="*/ 5686 w 44116"/>
                        <a:gd name="connsiteY14" fmla="*/ 8736 h 66222"/>
                        <a:gd name="connsiteX15" fmla="*/ 23 w 44116"/>
                        <a:gd name="connsiteY15" fmla="*/ 33345 h 66222"/>
                        <a:gd name="connsiteX16" fmla="*/ 5686 w 44116"/>
                        <a:gd name="connsiteY16" fmla="*/ 57982 h 66222"/>
                        <a:gd name="connsiteX17" fmla="*/ 22074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74" y="59637"/>
                          </a:moveTo>
                          <a:cubicBezTo>
                            <a:pt x="17633" y="59637"/>
                            <a:pt x="14290" y="57449"/>
                            <a:pt x="12047" y="53071"/>
                          </a:cubicBezTo>
                          <a:cubicBezTo>
                            <a:pt x="9812" y="48703"/>
                            <a:pt x="8695" y="42128"/>
                            <a:pt x="8695" y="33345"/>
                          </a:cubicBezTo>
                          <a:cubicBezTo>
                            <a:pt x="8695" y="24600"/>
                            <a:pt x="9812" y="18038"/>
                            <a:pt x="12047" y="13661"/>
                          </a:cubicBezTo>
                          <a:cubicBezTo>
                            <a:pt x="14290" y="9283"/>
                            <a:pt x="17633" y="7095"/>
                            <a:pt x="22074" y="7095"/>
                          </a:cubicBezTo>
                          <a:cubicBezTo>
                            <a:pt x="26552" y="7095"/>
                            <a:pt x="29908" y="9283"/>
                            <a:pt x="32142" y="13661"/>
                          </a:cubicBezTo>
                          <a:cubicBezTo>
                            <a:pt x="34385" y="18038"/>
                            <a:pt x="35507" y="24600"/>
                            <a:pt x="35507" y="33345"/>
                          </a:cubicBezTo>
                          <a:cubicBezTo>
                            <a:pt x="35507" y="42128"/>
                            <a:pt x="34385" y="48703"/>
                            <a:pt x="32142" y="53071"/>
                          </a:cubicBezTo>
                          <a:cubicBezTo>
                            <a:pt x="29908" y="57449"/>
                            <a:pt x="26552" y="59637"/>
                            <a:pt x="22074" y="59637"/>
                          </a:cubicBezTo>
                          <a:close/>
                          <a:moveTo>
                            <a:pt x="22074" y="66477"/>
                          </a:moveTo>
                          <a:cubicBezTo>
                            <a:pt x="29233" y="66477"/>
                            <a:pt x="34700" y="63645"/>
                            <a:pt x="38475" y="57982"/>
                          </a:cubicBezTo>
                          <a:cubicBezTo>
                            <a:pt x="42251" y="52328"/>
                            <a:pt x="44139" y="44116"/>
                            <a:pt x="44139" y="33345"/>
                          </a:cubicBezTo>
                          <a:cubicBezTo>
                            <a:pt x="44139" y="22603"/>
                            <a:pt x="42251" y="14399"/>
                            <a:pt x="38475" y="8736"/>
                          </a:cubicBezTo>
                          <a:cubicBezTo>
                            <a:pt x="34700" y="3082"/>
                            <a:pt x="29233" y="255"/>
                            <a:pt x="22074" y="255"/>
                          </a:cubicBezTo>
                          <a:cubicBezTo>
                            <a:pt x="14924" y="255"/>
                            <a:pt x="9461" y="3082"/>
                            <a:pt x="5686" y="8736"/>
                          </a:cubicBezTo>
                          <a:cubicBezTo>
                            <a:pt x="1910" y="14399"/>
                            <a:pt x="23" y="22603"/>
                            <a:pt x="23" y="33345"/>
                          </a:cubicBezTo>
                          <a:cubicBezTo>
                            <a:pt x="23" y="44116"/>
                            <a:pt x="1910" y="52328"/>
                            <a:pt x="5686" y="57982"/>
                          </a:cubicBezTo>
                          <a:cubicBezTo>
                            <a:pt x="9461" y="63645"/>
                            <a:pt x="14924" y="66477"/>
                            <a:pt x="22074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Freeform: Shape 129">
                      <a:extLst>
                        <a:ext uri="{FF2B5EF4-FFF2-40B4-BE49-F238E27FC236}">
                          <a16:creationId xmlns:a16="http://schemas.microsoft.com/office/drawing/2014/main" id="{449AF61F-AB02-49E0-83F4-93294B22CE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4820" y="2794319"/>
                      <a:ext cx="44116" cy="66222"/>
                    </a:xfrm>
                    <a:custGeom>
                      <a:avLst/>
                      <a:gdLst>
                        <a:gd name="connsiteX0" fmla="*/ 22080 w 44116"/>
                        <a:gd name="connsiteY0" fmla="*/ 59637 h 66222"/>
                        <a:gd name="connsiteX1" fmla="*/ 12053 w 44116"/>
                        <a:gd name="connsiteY1" fmla="*/ 53071 h 66222"/>
                        <a:gd name="connsiteX2" fmla="*/ 8702 w 44116"/>
                        <a:gd name="connsiteY2" fmla="*/ 33345 h 66222"/>
                        <a:gd name="connsiteX3" fmla="*/ 12053 w 44116"/>
                        <a:gd name="connsiteY3" fmla="*/ 13661 h 66222"/>
                        <a:gd name="connsiteX4" fmla="*/ 22080 w 44116"/>
                        <a:gd name="connsiteY4" fmla="*/ 7095 h 66222"/>
                        <a:gd name="connsiteX5" fmla="*/ 32148 w 44116"/>
                        <a:gd name="connsiteY5" fmla="*/ 13661 h 66222"/>
                        <a:gd name="connsiteX6" fmla="*/ 35513 w 44116"/>
                        <a:gd name="connsiteY6" fmla="*/ 33345 h 66222"/>
                        <a:gd name="connsiteX7" fmla="*/ 32148 w 44116"/>
                        <a:gd name="connsiteY7" fmla="*/ 53071 h 66222"/>
                        <a:gd name="connsiteX8" fmla="*/ 22080 w 44116"/>
                        <a:gd name="connsiteY8" fmla="*/ 59637 h 66222"/>
                        <a:gd name="connsiteX9" fmla="*/ 22080 w 44116"/>
                        <a:gd name="connsiteY9" fmla="*/ 66477 h 66222"/>
                        <a:gd name="connsiteX10" fmla="*/ 38482 w 44116"/>
                        <a:gd name="connsiteY10" fmla="*/ 57982 h 66222"/>
                        <a:gd name="connsiteX11" fmla="*/ 44145 w 44116"/>
                        <a:gd name="connsiteY11" fmla="*/ 33345 h 66222"/>
                        <a:gd name="connsiteX12" fmla="*/ 38482 w 44116"/>
                        <a:gd name="connsiteY12" fmla="*/ 8736 h 66222"/>
                        <a:gd name="connsiteX13" fmla="*/ 22080 w 44116"/>
                        <a:gd name="connsiteY13" fmla="*/ 255 h 66222"/>
                        <a:gd name="connsiteX14" fmla="*/ 5692 w 44116"/>
                        <a:gd name="connsiteY14" fmla="*/ 8736 h 66222"/>
                        <a:gd name="connsiteX15" fmla="*/ 29 w 44116"/>
                        <a:gd name="connsiteY15" fmla="*/ 33345 h 66222"/>
                        <a:gd name="connsiteX16" fmla="*/ 5692 w 44116"/>
                        <a:gd name="connsiteY16" fmla="*/ 57982 h 66222"/>
                        <a:gd name="connsiteX17" fmla="*/ 22080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0" y="59637"/>
                          </a:moveTo>
                          <a:cubicBezTo>
                            <a:pt x="17639" y="59637"/>
                            <a:pt x="14297" y="57449"/>
                            <a:pt x="12053" y="53071"/>
                          </a:cubicBezTo>
                          <a:cubicBezTo>
                            <a:pt x="9819" y="48703"/>
                            <a:pt x="8702" y="42128"/>
                            <a:pt x="8702" y="33345"/>
                          </a:cubicBezTo>
                          <a:cubicBezTo>
                            <a:pt x="8702" y="24600"/>
                            <a:pt x="9819" y="18038"/>
                            <a:pt x="12053" y="13661"/>
                          </a:cubicBezTo>
                          <a:cubicBezTo>
                            <a:pt x="14297" y="9283"/>
                            <a:pt x="17639" y="7095"/>
                            <a:pt x="22080" y="7095"/>
                          </a:cubicBezTo>
                          <a:cubicBezTo>
                            <a:pt x="26558" y="7095"/>
                            <a:pt x="29914" y="9283"/>
                            <a:pt x="32148" y="13661"/>
                          </a:cubicBezTo>
                          <a:cubicBezTo>
                            <a:pt x="34392" y="18038"/>
                            <a:pt x="35513" y="24600"/>
                            <a:pt x="35513" y="33345"/>
                          </a:cubicBezTo>
                          <a:cubicBezTo>
                            <a:pt x="35513" y="42128"/>
                            <a:pt x="34392" y="48703"/>
                            <a:pt x="32148" y="53071"/>
                          </a:cubicBezTo>
                          <a:cubicBezTo>
                            <a:pt x="29914" y="57449"/>
                            <a:pt x="26558" y="59637"/>
                            <a:pt x="22080" y="59637"/>
                          </a:cubicBezTo>
                          <a:close/>
                          <a:moveTo>
                            <a:pt x="22080" y="66477"/>
                          </a:moveTo>
                          <a:cubicBezTo>
                            <a:pt x="29239" y="66477"/>
                            <a:pt x="34706" y="63645"/>
                            <a:pt x="38482" y="57982"/>
                          </a:cubicBezTo>
                          <a:cubicBezTo>
                            <a:pt x="42257" y="52328"/>
                            <a:pt x="44145" y="44116"/>
                            <a:pt x="44145" y="33345"/>
                          </a:cubicBezTo>
                          <a:cubicBezTo>
                            <a:pt x="44145" y="22603"/>
                            <a:pt x="42257" y="14399"/>
                            <a:pt x="38482" y="8736"/>
                          </a:cubicBezTo>
                          <a:cubicBezTo>
                            <a:pt x="34706" y="3082"/>
                            <a:pt x="29239" y="255"/>
                            <a:pt x="22080" y="255"/>
                          </a:cubicBezTo>
                          <a:cubicBezTo>
                            <a:pt x="14930" y="255"/>
                            <a:pt x="9468" y="3082"/>
                            <a:pt x="5692" y="8736"/>
                          </a:cubicBezTo>
                          <a:cubicBezTo>
                            <a:pt x="1917" y="14399"/>
                            <a:pt x="29" y="22603"/>
                            <a:pt x="29" y="33345"/>
                          </a:cubicBezTo>
                          <a:cubicBezTo>
                            <a:pt x="29" y="44116"/>
                            <a:pt x="1917" y="52328"/>
                            <a:pt x="5692" y="57982"/>
                          </a:cubicBezTo>
                          <a:cubicBezTo>
                            <a:pt x="9468" y="63645"/>
                            <a:pt x="14930" y="66477"/>
                            <a:pt x="22080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A8DFD1CC-754E-493F-83C8-850862D919B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521" y="2794319"/>
                      <a:ext cx="44116" cy="66222"/>
                    </a:xfrm>
                    <a:custGeom>
                      <a:avLst/>
                      <a:gdLst>
                        <a:gd name="connsiteX0" fmla="*/ 22086 w 44116"/>
                        <a:gd name="connsiteY0" fmla="*/ 59637 h 66222"/>
                        <a:gd name="connsiteX1" fmla="*/ 12059 w 44116"/>
                        <a:gd name="connsiteY1" fmla="*/ 53071 h 66222"/>
                        <a:gd name="connsiteX2" fmla="*/ 8708 w 44116"/>
                        <a:gd name="connsiteY2" fmla="*/ 33345 h 66222"/>
                        <a:gd name="connsiteX3" fmla="*/ 12059 w 44116"/>
                        <a:gd name="connsiteY3" fmla="*/ 13661 h 66222"/>
                        <a:gd name="connsiteX4" fmla="*/ 22086 w 44116"/>
                        <a:gd name="connsiteY4" fmla="*/ 7095 h 66222"/>
                        <a:gd name="connsiteX5" fmla="*/ 32155 w 44116"/>
                        <a:gd name="connsiteY5" fmla="*/ 13661 h 66222"/>
                        <a:gd name="connsiteX6" fmla="*/ 35520 w 44116"/>
                        <a:gd name="connsiteY6" fmla="*/ 33345 h 66222"/>
                        <a:gd name="connsiteX7" fmla="*/ 32155 w 44116"/>
                        <a:gd name="connsiteY7" fmla="*/ 53071 h 66222"/>
                        <a:gd name="connsiteX8" fmla="*/ 22086 w 44116"/>
                        <a:gd name="connsiteY8" fmla="*/ 59637 h 66222"/>
                        <a:gd name="connsiteX9" fmla="*/ 22086 w 44116"/>
                        <a:gd name="connsiteY9" fmla="*/ 66477 h 66222"/>
                        <a:gd name="connsiteX10" fmla="*/ 38488 w 44116"/>
                        <a:gd name="connsiteY10" fmla="*/ 57982 h 66222"/>
                        <a:gd name="connsiteX11" fmla="*/ 44151 w 44116"/>
                        <a:gd name="connsiteY11" fmla="*/ 33345 h 66222"/>
                        <a:gd name="connsiteX12" fmla="*/ 38488 w 44116"/>
                        <a:gd name="connsiteY12" fmla="*/ 8736 h 66222"/>
                        <a:gd name="connsiteX13" fmla="*/ 22086 w 44116"/>
                        <a:gd name="connsiteY13" fmla="*/ 255 h 66222"/>
                        <a:gd name="connsiteX14" fmla="*/ 5699 w 44116"/>
                        <a:gd name="connsiteY14" fmla="*/ 8736 h 66222"/>
                        <a:gd name="connsiteX15" fmla="*/ 35 w 44116"/>
                        <a:gd name="connsiteY15" fmla="*/ 33345 h 66222"/>
                        <a:gd name="connsiteX16" fmla="*/ 5699 w 44116"/>
                        <a:gd name="connsiteY16" fmla="*/ 57982 h 66222"/>
                        <a:gd name="connsiteX17" fmla="*/ 22086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6" y="59637"/>
                          </a:moveTo>
                          <a:cubicBezTo>
                            <a:pt x="17645" y="59637"/>
                            <a:pt x="14303" y="57449"/>
                            <a:pt x="12059" y="53071"/>
                          </a:cubicBezTo>
                          <a:cubicBezTo>
                            <a:pt x="9825" y="48703"/>
                            <a:pt x="8708" y="42128"/>
                            <a:pt x="8708" y="33345"/>
                          </a:cubicBezTo>
                          <a:cubicBezTo>
                            <a:pt x="8708" y="24600"/>
                            <a:pt x="9825" y="18038"/>
                            <a:pt x="12059" y="13661"/>
                          </a:cubicBezTo>
                          <a:cubicBezTo>
                            <a:pt x="14303" y="9283"/>
                            <a:pt x="17645" y="7095"/>
                            <a:pt x="22086" y="7095"/>
                          </a:cubicBezTo>
                          <a:cubicBezTo>
                            <a:pt x="26564" y="7095"/>
                            <a:pt x="29920" y="9283"/>
                            <a:pt x="32155" y="13661"/>
                          </a:cubicBezTo>
                          <a:cubicBezTo>
                            <a:pt x="34398" y="18038"/>
                            <a:pt x="35520" y="24600"/>
                            <a:pt x="35520" y="33345"/>
                          </a:cubicBezTo>
                          <a:cubicBezTo>
                            <a:pt x="35520" y="42128"/>
                            <a:pt x="34398" y="48703"/>
                            <a:pt x="32155" y="53071"/>
                          </a:cubicBezTo>
                          <a:cubicBezTo>
                            <a:pt x="29920" y="57449"/>
                            <a:pt x="26564" y="59637"/>
                            <a:pt x="22086" y="59637"/>
                          </a:cubicBezTo>
                          <a:close/>
                          <a:moveTo>
                            <a:pt x="22086" y="66477"/>
                          </a:moveTo>
                          <a:cubicBezTo>
                            <a:pt x="29245" y="66477"/>
                            <a:pt x="34713" y="63645"/>
                            <a:pt x="38488" y="57982"/>
                          </a:cubicBezTo>
                          <a:cubicBezTo>
                            <a:pt x="42264" y="52328"/>
                            <a:pt x="44151" y="44116"/>
                            <a:pt x="44151" y="33345"/>
                          </a:cubicBezTo>
                          <a:cubicBezTo>
                            <a:pt x="44151" y="22603"/>
                            <a:pt x="42264" y="14399"/>
                            <a:pt x="38488" y="8736"/>
                          </a:cubicBezTo>
                          <a:cubicBezTo>
                            <a:pt x="34713" y="3082"/>
                            <a:pt x="29245" y="255"/>
                            <a:pt x="22086" y="255"/>
                          </a:cubicBezTo>
                          <a:cubicBezTo>
                            <a:pt x="14937" y="255"/>
                            <a:pt x="9474" y="3082"/>
                            <a:pt x="5699" y="8736"/>
                          </a:cubicBezTo>
                          <a:cubicBezTo>
                            <a:pt x="1923" y="14399"/>
                            <a:pt x="35" y="22603"/>
                            <a:pt x="35" y="33345"/>
                          </a:cubicBezTo>
                          <a:cubicBezTo>
                            <a:pt x="35" y="44116"/>
                            <a:pt x="1923" y="52328"/>
                            <a:pt x="5699" y="57982"/>
                          </a:cubicBezTo>
                          <a:cubicBezTo>
                            <a:pt x="9474" y="63645"/>
                            <a:pt x="14937" y="66477"/>
                            <a:pt x="22086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C0C1C34D-50B3-4CEF-A153-461E39E1D9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26222" y="2794319"/>
                      <a:ext cx="44116" cy="66222"/>
                    </a:xfrm>
                    <a:custGeom>
                      <a:avLst/>
                      <a:gdLst>
                        <a:gd name="connsiteX0" fmla="*/ 22093 w 44116"/>
                        <a:gd name="connsiteY0" fmla="*/ 59637 h 66222"/>
                        <a:gd name="connsiteX1" fmla="*/ 12066 w 44116"/>
                        <a:gd name="connsiteY1" fmla="*/ 53071 h 66222"/>
                        <a:gd name="connsiteX2" fmla="*/ 8714 w 44116"/>
                        <a:gd name="connsiteY2" fmla="*/ 33345 h 66222"/>
                        <a:gd name="connsiteX3" fmla="*/ 12066 w 44116"/>
                        <a:gd name="connsiteY3" fmla="*/ 13661 h 66222"/>
                        <a:gd name="connsiteX4" fmla="*/ 22093 w 44116"/>
                        <a:gd name="connsiteY4" fmla="*/ 7095 h 66222"/>
                        <a:gd name="connsiteX5" fmla="*/ 32161 w 44116"/>
                        <a:gd name="connsiteY5" fmla="*/ 13661 h 66222"/>
                        <a:gd name="connsiteX6" fmla="*/ 35526 w 44116"/>
                        <a:gd name="connsiteY6" fmla="*/ 33345 h 66222"/>
                        <a:gd name="connsiteX7" fmla="*/ 32161 w 44116"/>
                        <a:gd name="connsiteY7" fmla="*/ 53071 h 66222"/>
                        <a:gd name="connsiteX8" fmla="*/ 22093 w 44116"/>
                        <a:gd name="connsiteY8" fmla="*/ 59637 h 66222"/>
                        <a:gd name="connsiteX9" fmla="*/ 22093 w 44116"/>
                        <a:gd name="connsiteY9" fmla="*/ 66477 h 66222"/>
                        <a:gd name="connsiteX10" fmla="*/ 38495 w 44116"/>
                        <a:gd name="connsiteY10" fmla="*/ 57982 h 66222"/>
                        <a:gd name="connsiteX11" fmla="*/ 44158 w 44116"/>
                        <a:gd name="connsiteY11" fmla="*/ 33345 h 66222"/>
                        <a:gd name="connsiteX12" fmla="*/ 38495 w 44116"/>
                        <a:gd name="connsiteY12" fmla="*/ 8736 h 66222"/>
                        <a:gd name="connsiteX13" fmla="*/ 22093 w 44116"/>
                        <a:gd name="connsiteY13" fmla="*/ 255 h 66222"/>
                        <a:gd name="connsiteX14" fmla="*/ 5705 w 44116"/>
                        <a:gd name="connsiteY14" fmla="*/ 8736 h 66222"/>
                        <a:gd name="connsiteX15" fmla="*/ 42 w 44116"/>
                        <a:gd name="connsiteY15" fmla="*/ 33345 h 66222"/>
                        <a:gd name="connsiteX16" fmla="*/ 5705 w 44116"/>
                        <a:gd name="connsiteY16" fmla="*/ 57982 h 66222"/>
                        <a:gd name="connsiteX17" fmla="*/ 22093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3" y="59637"/>
                          </a:moveTo>
                          <a:cubicBezTo>
                            <a:pt x="17652" y="59637"/>
                            <a:pt x="14309" y="57449"/>
                            <a:pt x="12066" y="53071"/>
                          </a:cubicBezTo>
                          <a:cubicBezTo>
                            <a:pt x="9832" y="48703"/>
                            <a:pt x="8714" y="42128"/>
                            <a:pt x="8714" y="33345"/>
                          </a:cubicBezTo>
                          <a:cubicBezTo>
                            <a:pt x="8714" y="24600"/>
                            <a:pt x="9832" y="18038"/>
                            <a:pt x="12066" y="13661"/>
                          </a:cubicBezTo>
                          <a:cubicBezTo>
                            <a:pt x="14309" y="9283"/>
                            <a:pt x="17652" y="7095"/>
                            <a:pt x="22093" y="7095"/>
                          </a:cubicBezTo>
                          <a:cubicBezTo>
                            <a:pt x="26571" y="7095"/>
                            <a:pt x="29927" y="9283"/>
                            <a:pt x="32161" y="13661"/>
                          </a:cubicBezTo>
                          <a:cubicBezTo>
                            <a:pt x="34404" y="18038"/>
                            <a:pt x="35526" y="24600"/>
                            <a:pt x="35526" y="33345"/>
                          </a:cubicBezTo>
                          <a:cubicBezTo>
                            <a:pt x="35526" y="42128"/>
                            <a:pt x="34404" y="48703"/>
                            <a:pt x="32161" y="53071"/>
                          </a:cubicBezTo>
                          <a:cubicBezTo>
                            <a:pt x="29927" y="57449"/>
                            <a:pt x="26571" y="59637"/>
                            <a:pt x="22093" y="59637"/>
                          </a:cubicBezTo>
                          <a:close/>
                          <a:moveTo>
                            <a:pt x="22093" y="66477"/>
                          </a:moveTo>
                          <a:cubicBezTo>
                            <a:pt x="29252" y="66477"/>
                            <a:pt x="34719" y="63645"/>
                            <a:pt x="38495" y="57982"/>
                          </a:cubicBezTo>
                          <a:cubicBezTo>
                            <a:pt x="42270" y="52328"/>
                            <a:pt x="44158" y="44116"/>
                            <a:pt x="44158" y="33345"/>
                          </a:cubicBezTo>
                          <a:cubicBezTo>
                            <a:pt x="44158" y="22603"/>
                            <a:pt x="42270" y="14399"/>
                            <a:pt x="38495" y="8736"/>
                          </a:cubicBezTo>
                          <a:cubicBezTo>
                            <a:pt x="34719" y="3082"/>
                            <a:pt x="29252" y="255"/>
                            <a:pt x="22093" y="255"/>
                          </a:cubicBezTo>
                          <a:cubicBezTo>
                            <a:pt x="14943" y="255"/>
                            <a:pt x="9480" y="3082"/>
                            <a:pt x="5705" y="8736"/>
                          </a:cubicBezTo>
                          <a:cubicBezTo>
                            <a:pt x="1929" y="14399"/>
                            <a:pt x="42" y="22603"/>
                            <a:pt x="42" y="33345"/>
                          </a:cubicBezTo>
                          <a:cubicBezTo>
                            <a:pt x="42" y="44116"/>
                            <a:pt x="1929" y="52328"/>
                            <a:pt x="5705" y="57982"/>
                          </a:cubicBezTo>
                          <a:cubicBezTo>
                            <a:pt x="9480" y="63645"/>
                            <a:pt x="14943" y="66477"/>
                            <a:pt x="22093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141EB291-3F7E-4169-B04C-0EB780503A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81923" y="2794319"/>
                      <a:ext cx="44116" cy="66222"/>
                    </a:xfrm>
                    <a:custGeom>
                      <a:avLst/>
                      <a:gdLst>
                        <a:gd name="connsiteX0" fmla="*/ 22099 w 44116"/>
                        <a:gd name="connsiteY0" fmla="*/ 59637 h 66222"/>
                        <a:gd name="connsiteX1" fmla="*/ 12072 w 44116"/>
                        <a:gd name="connsiteY1" fmla="*/ 53071 h 66222"/>
                        <a:gd name="connsiteX2" fmla="*/ 8721 w 44116"/>
                        <a:gd name="connsiteY2" fmla="*/ 33345 h 66222"/>
                        <a:gd name="connsiteX3" fmla="*/ 12072 w 44116"/>
                        <a:gd name="connsiteY3" fmla="*/ 13661 h 66222"/>
                        <a:gd name="connsiteX4" fmla="*/ 22099 w 44116"/>
                        <a:gd name="connsiteY4" fmla="*/ 7095 h 66222"/>
                        <a:gd name="connsiteX5" fmla="*/ 32167 w 44116"/>
                        <a:gd name="connsiteY5" fmla="*/ 13661 h 66222"/>
                        <a:gd name="connsiteX6" fmla="*/ 35532 w 44116"/>
                        <a:gd name="connsiteY6" fmla="*/ 33345 h 66222"/>
                        <a:gd name="connsiteX7" fmla="*/ 32167 w 44116"/>
                        <a:gd name="connsiteY7" fmla="*/ 53071 h 66222"/>
                        <a:gd name="connsiteX8" fmla="*/ 22099 w 44116"/>
                        <a:gd name="connsiteY8" fmla="*/ 59637 h 66222"/>
                        <a:gd name="connsiteX9" fmla="*/ 22099 w 44116"/>
                        <a:gd name="connsiteY9" fmla="*/ 66477 h 66222"/>
                        <a:gd name="connsiteX10" fmla="*/ 38501 w 44116"/>
                        <a:gd name="connsiteY10" fmla="*/ 57982 h 66222"/>
                        <a:gd name="connsiteX11" fmla="*/ 44164 w 44116"/>
                        <a:gd name="connsiteY11" fmla="*/ 33345 h 66222"/>
                        <a:gd name="connsiteX12" fmla="*/ 38501 w 44116"/>
                        <a:gd name="connsiteY12" fmla="*/ 8736 h 66222"/>
                        <a:gd name="connsiteX13" fmla="*/ 22099 w 44116"/>
                        <a:gd name="connsiteY13" fmla="*/ 255 h 66222"/>
                        <a:gd name="connsiteX14" fmla="*/ 5711 w 44116"/>
                        <a:gd name="connsiteY14" fmla="*/ 8736 h 66222"/>
                        <a:gd name="connsiteX15" fmla="*/ 48 w 44116"/>
                        <a:gd name="connsiteY15" fmla="*/ 33345 h 66222"/>
                        <a:gd name="connsiteX16" fmla="*/ 5711 w 44116"/>
                        <a:gd name="connsiteY16" fmla="*/ 57982 h 66222"/>
                        <a:gd name="connsiteX17" fmla="*/ 22099 w 44116"/>
                        <a:gd name="connsiteY17" fmla="*/ 66477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9" y="59637"/>
                          </a:moveTo>
                          <a:cubicBezTo>
                            <a:pt x="17658" y="59637"/>
                            <a:pt x="14316" y="57449"/>
                            <a:pt x="12072" y="53071"/>
                          </a:cubicBezTo>
                          <a:cubicBezTo>
                            <a:pt x="9838" y="48703"/>
                            <a:pt x="8721" y="42128"/>
                            <a:pt x="8721" y="33345"/>
                          </a:cubicBezTo>
                          <a:cubicBezTo>
                            <a:pt x="8721" y="24600"/>
                            <a:pt x="9838" y="18038"/>
                            <a:pt x="12072" y="13661"/>
                          </a:cubicBezTo>
                          <a:cubicBezTo>
                            <a:pt x="14316" y="9283"/>
                            <a:pt x="17658" y="7095"/>
                            <a:pt x="22099" y="7095"/>
                          </a:cubicBezTo>
                          <a:cubicBezTo>
                            <a:pt x="26577" y="7095"/>
                            <a:pt x="29933" y="9283"/>
                            <a:pt x="32167" y="13661"/>
                          </a:cubicBezTo>
                          <a:cubicBezTo>
                            <a:pt x="34411" y="18038"/>
                            <a:pt x="35532" y="24600"/>
                            <a:pt x="35532" y="33345"/>
                          </a:cubicBezTo>
                          <a:cubicBezTo>
                            <a:pt x="35532" y="42128"/>
                            <a:pt x="34411" y="48703"/>
                            <a:pt x="32167" y="53071"/>
                          </a:cubicBezTo>
                          <a:cubicBezTo>
                            <a:pt x="29933" y="57449"/>
                            <a:pt x="26577" y="59637"/>
                            <a:pt x="22099" y="59637"/>
                          </a:cubicBezTo>
                          <a:close/>
                          <a:moveTo>
                            <a:pt x="22099" y="66477"/>
                          </a:moveTo>
                          <a:cubicBezTo>
                            <a:pt x="29258" y="66477"/>
                            <a:pt x="34725" y="63645"/>
                            <a:pt x="38501" y="57982"/>
                          </a:cubicBezTo>
                          <a:cubicBezTo>
                            <a:pt x="42276" y="52328"/>
                            <a:pt x="44164" y="44116"/>
                            <a:pt x="44164" y="33345"/>
                          </a:cubicBezTo>
                          <a:cubicBezTo>
                            <a:pt x="44164" y="22603"/>
                            <a:pt x="42276" y="14399"/>
                            <a:pt x="38501" y="8736"/>
                          </a:cubicBezTo>
                          <a:cubicBezTo>
                            <a:pt x="34725" y="3082"/>
                            <a:pt x="29258" y="255"/>
                            <a:pt x="22099" y="255"/>
                          </a:cubicBezTo>
                          <a:cubicBezTo>
                            <a:pt x="14949" y="255"/>
                            <a:pt x="9487" y="3082"/>
                            <a:pt x="5711" y="8736"/>
                          </a:cubicBezTo>
                          <a:cubicBezTo>
                            <a:pt x="1936" y="14399"/>
                            <a:pt x="48" y="22603"/>
                            <a:pt x="48" y="33345"/>
                          </a:cubicBezTo>
                          <a:cubicBezTo>
                            <a:pt x="48" y="44116"/>
                            <a:pt x="1936" y="52328"/>
                            <a:pt x="5711" y="57982"/>
                          </a:cubicBezTo>
                          <a:cubicBezTo>
                            <a:pt x="9487" y="63645"/>
                            <a:pt x="14949" y="66477"/>
                            <a:pt x="22099" y="6647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4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5736480" y="1805390"/>
                  <a:ext cx="556670" cy="66222"/>
                  <a:chOff x="5736480" y="1805390"/>
                  <a:chExt cx="556670" cy="66222"/>
                </a:xfrm>
                <a:solidFill>
                  <a:srgbClr val="000000"/>
                </a:solidFill>
              </p:grpSpPr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E1580DFB-F0F2-40D0-ACA0-D4334304D704}"/>
                      </a:ext>
                    </a:extLst>
                  </p:cNvPr>
                  <p:cNvSpPr/>
                  <p:nvPr/>
                </p:nvSpPr>
                <p:spPr>
                  <a:xfrm>
                    <a:off x="6262508" y="1837108"/>
                    <a:ext cx="30641" cy="8754"/>
                  </a:xfrm>
                  <a:custGeom>
                    <a:avLst/>
                    <a:gdLst>
                      <a:gd name="connsiteX0" fmla="*/ 30732 w 30641"/>
                      <a:gd name="connsiteY0" fmla="*/ 178 h 8754"/>
                      <a:gd name="connsiteX1" fmla="*/ 90 w 30641"/>
                      <a:gd name="connsiteY1" fmla="*/ 178 h 8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0641" h="8754">
                        <a:moveTo>
                          <a:pt x="30732" y="178"/>
                        </a:moveTo>
                        <a:lnTo>
                          <a:pt x="90" y="178"/>
                        </a:lnTo>
                      </a:path>
                    </a:pathLst>
                  </a:custGeom>
                  <a:solidFill>
                    <a:srgbClr val="000000"/>
                  </a:solidFill>
                  <a:ln w="6996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6" name="Content Placeholder 10">
                    <a:extLst>
                      <a:ext uri="{FF2B5EF4-FFF2-40B4-BE49-F238E27FC236}">
                        <a16:creationId xmlns:a16="http://schemas.microsoft.com/office/drawing/2014/main" id="{12859034-E780-4B73-AAE5-C5D0BCE46B15}"/>
                      </a:ext>
                    </a:extLst>
                  </p:cNvPr>
                  <p:cNvGrpSpPr/>
                  <p:nvPr/>
                </p:nvGrpSpPr>
                <p:grpSpPr>
                  <a:xfrm>
                    <a:off x="5736480" y="1805390"/>
                    <a:ext cx="489558" cy="66222"/>
                    <a:chOff x="5736480" y="1805390"/>
                    <a:chExt cx="489558" cy="66222"/>
                  </a:xfrm>
                  <a:solidFill>
                    <a:srgbClr val="000000"/>
                  </a:solidFill>
                </p:grpSpPr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29565385-03A9-474D-B4BF-C57B98F4F3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36480" y="1805390"/>
                      <a:ext cx="43774" cy="66222"/>
                    </a:xfrm>
                    <a:custGeom>
                      <a:avLst/>
                      <a:gdLst>
                        <a:gd name="connsiteX0" fmla="*/ 21884 w 43774"/>
                        <a:gd name="connsiteY0" fmla="*/ 31700 h 66222"/>
                        <a:gd name="connsiteX1" fmla="*/ 12199 w 43774"/>
                        <a:gd name="connsiteY1" fmla="*/ 28404 h 66222"/>
                        <a:gd name="connsiteX2" fmla="*/ 8684 w 43774"/>
                        <a:gd name="connsiteY2" fmla="*/ 19348 h 66222"/>
                        <a:gd name="connsiteX3" fmla="*/ 12199 w 43774"/>
                        <a:gd name="connsiteY3" fmla="*/ 10278 h 66222"/>
                        <a:gd name="connsiteX4" fmla="*/ 21884 w 43774"/>
                        <a:gd name="connsiteY4" fmla="*/ 6982 h 66222"/>
                        <a:gd name="connsiteX5" fmla="*/ 31583 w 43774"/>
                        <a:gd name="connsiteY5" fmla="*/ 10292 h 66222"/>
                        <a:gd name="connsiteX6" fmla="*/ 35140 w 43774"/>
                        <a:gd name="connsiteY6" fmla="*/ 19348 h 66222"/>
                        <a:gd name="connsiteX7" fmla="*/ 31610 w 43774"/>
                        <a:gd name="connsiteY7" fmla="*/ 28404 h 66222"/>
                        <a:gd name="connsiteX8" fmla="*/ 21884 w 43774"/>
                        <a:gd name="connsiteY8" fmla="*/ 31700 h 66222"/>
                        <a:gd name="connsiteX9" fmla="*/ 13253 w 43774"/>
                        <a:gd name="connsiteY9" fmla="*/ 35366 h 66222"/>
                        <a:gd name="connsiteX10" fmla="*/ 4593 w 43774"/>
                        <a:gd name="connsiteY10" fmla="*/ 40537 h 66222"/>
                        <a:gd name="connsiteX11" fmla="*/ 1502 w 43774"/>
                        <a:gd name="connsiteY11" fmla="*/ 49826 h 66222"/>
                        <a:gd name="connsiteX12" fmla="*/ 6946 w 43774"/>
                        <a:gd name="connsiteY12" fmla="*/ 61918 h 66222"/>
                        <a:gd name="connsiteX13" fmla="*/ 21884 w 43774"/>
                        <a:gd name="connsiteY13" fmla="*/ 66364 h 66222"/>
                        <a:gd name="connsiteX14" fmla="*/ 36850 w 43774"/>
                        <a:gd name="connsiteY14" fmla="*/ 61918 h 66222"/>
                        <a:gd name="connsiteX15" fmla="*/ 42280 w 43774"/>
                        <a:gd name="connsiteY15" fmla="*/ 49826 h 66222"/>
                        <a:gd name="connsiteX16" fmla="*/ 39175 w 43774"/>
                        <a:gd name="connsiteY16" fmla="*/ 40537 h 66222"/>
                        <a:gd name="connsiteX17" fmla="*/ 30571 w 43774"/>
                        <a:gd name="connsiteY17" fmla="*/ 35366 h 66222"/>
                        <a:gd name="connsiteX18" fmla="*/ 40283 w 43774"/>
                        <a:gd name="connsiteY18" fmla="*/ 29676 h 66222"/>
                        <a:gd name="connsiteX19" fmla="*/ 43771 w 43774"/>
                        <a:gd name="connsiteY19" fmla="*/ 19348 h 66222"/>
                        <a:gd name="connsiteX20" fmla="*/ 38108 w 43774"/>
                        <a:gd name="connsiteY20" fmla="*/ 5094 h 66222"/>
                        <a:gd name="connsiteX21" fmla="*/ 21884 w 43774"/>
                        <a:gd name="connsiteY21" fmla="*/ 142 h 66222"/>
                        <a:gd name="connsiteX22" fmla="*/ 5660 w 43774"/>
                        <a:gd name="connsiteY22" fmla="*/ 5094 h 66222"/>
                        <a:gd name="connsiteX23" fmla="*/ -3 w 43774"/>
                        <a:gd name="connsiteY23" fmla="*/ 19348 h 66222"/>
                        <a:gd name="connsiteX24" fmla="*/ 3499 w 43774"/>
                        <a:gd name="connsiteY24" fmla="*/ 29676 h 66222"/>
                        <a:gd name="connsiteX25" fmla="*/ 13253 w 43774"/>
                        <a:gd name="connsiteY25" fmla="*/ 35366 h 66222"/>
                        <a:gd name="connsiteX26" fmla="*/ 10093 w 43774"/>
                        <a:gd name="connsiteY26" fmla="*/ 49005 h 66222"/>
                        <a:gd name="connsiteX27" fmla="*/ 13184 w 43774"/>
                        <a:gd name="connsiteY27" fmla="*/ 41276 h 66222"/>
                        <a:gd name="connsiteX28" fmla="*/ 21884 w 43774"/>
                        <a:gd name="connsiteY28" fmla="*/ 38499 h 66222"/>
                        <a:gd name="connsiteX29" fmla="*/ 30584 w 43774"/>
                        <a:gd name="connsiteY29" fmla="*/ 41276 h 66222"/>
                        <a:gd name="connsiteX30" fmla="*/ 33731 w 43774"/>
                        <a:gd name="connsiteY30" fmla="*/ 49005 h 66222"/>
                        <a:gd name="connsiteX31" fmla="*/ 30584 w 43774"/>
                        <a:gd name="connsiteY31" fmla="*/ 56747 h 66222"/>
                        <a:gd name="connsiteX32" fmla="*/ 21884 w 43774"/>
                        <a:gd name="connsiteY32" fmla="*/ 59524 h 66222"/>
                        <a:gd name="connsiteX33" fmla="*/ 13184 w 43774"/>
                        <a:gd name="connsiteY33" fmla="*/ 56747 h 66222"/>
                        <a:gd name="connsiteX34" fmla="*/ 10093 w 43774"/>
                        <a:gd name="connsiteY34" fmla="*/ 49005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43774" h="66222">
                          <a:moveTo>
                            <a:pt x="21884" y="31700"/>
                          </a:moveTo>
                          <a:cubicBezTo>
                            <a:pt x="17780" y="31700"/>
                            <a:pt x="14552" y="30601"/>
                            <a:pt x="12199" y="28404"/>
                          </a:cubicBezTo>
                          <a:cubicBezTo>
                            <a:pt x="9855" y="26206"/>
                            <a:pt x="8684" y="23187"/>
                            <a:pt x="8684" y="19348"/>
                          </a:cubicBezTo>
                          <a:cubicBezTo>
                            <a:pt x="8684" y="15499"/>
                            <a:pt x="9855" y="12476"/>
                            <a:pt x="12199" y="10278"/>
                          </a:cubicBezTo>
                          <a:cubicBezTo>
                            <a:pt x="14552" y="8081"/>
                            <a:pt x="17780" y="6982"/>
                            <a:pt x="21884" y="6982"/>
                          </a:cubicBezTo>
                          <a:cubicBezTo>
                            <a:pt x="25988" y="6982"/>
                            <a:pt x="29221" y="8085"/>
                            <a:pt x="31583" y="10292"/>
                          </a:cubicBezTo>
                          <a:cubicBezTo>
                            <a:pt x="33954" y="12508"/>
                            <a:pt x="35140" y="15527"/>
                            <a:pt x="35140" y="19348"/>
                          </a:cubicBezTo>
                          <a:cubicBezTo>
                            <a:pt x="35140" y="23187"/>
                            <a:pt x="33963" y="26206"/>
                            <a:pt x="31610" y="28404"/>
                          </a:cubicBezTo>
                          <a:cubicBezTo>
                            <a:pt x="29267" y="30601"/>
                            <a:pt x="26025" y="31700"/>
                            <a:pt x="21884" y="31700"/>
                          </a:cubicBezTo>
                          <a:close/>
                          <a:moveTo>
                            <a:pt x="13253" y="35366"/>
                          </a:moveTo>
                          <a:cubicBezTo>
                            <a:pt x="9550" y="36278"/>
                            <a:pt x="6664" y="38002"/>
                            <a:pt x="4593" y="40537"/>
                          </a:cubicBezTo>
                          <a:cubicBezTo>
                            <a:pt x="2532" y="43082"/>
                            <a:pt x="1502" y="46178"/>
                            <a:pt x="1502" y="49826"/>
                          </a:cubicBezTo>
                          <a:cubicBezTo>
                            <a:pt x="1502" y="54923"/>
                            <a:pt x="3317" y="58954"/>
                            <a:pt x="6946" y="61918"/>
                          </a:cubicBezTo>
                          <a:cubicBezTo>
                            <a:pt x="10585" y="64882"/>
                            <a:pt x="15564" y="66364"/>
                            <a:pt x="21884" y="66364"/>
                          </a:cubicBezTo>
                          <a:cubicBezTo>
                            <a:pt x="28241" y="66364"/>
                            <a:pt x="33229" y="64882"/>
                            <a:pt x="36850" y="61918"/>
                          </a:cubicBezTo>
                          <a:cubicBezTo>
                            <a:pt x="40470" y="58954"/>
                            <a:pt x="42280" y="54923"/>
                            <a:pt x="42280" y="49826"/>
                          </a:cubicBezTo>
                          <a:cubicBezTo>
                            <a:pt x="42280" y="46178"/>
                            <a:pt x="41245" y="43082"/>
                            <a:pt x="39175" y="40537"/>
                          </a:cubicBezTo>
                          <a:cubicBezTo>
                            <a:pt x="37114" y="38002"/>
                            <a:pt x="34246" y="36278"/>
                            <a:pt x="30571" y="35366"/>
                          </a:cubicBezTo>
                          <a:cubicBezTo>
                            <a:pt x="34729" y="34400"/>
                            <a:pt x="37967" y="32503"/>
                            <a:pt x="40283" y="29676"/>
                          </a:cubicBezTo>
                          <a:cubicBezTo>
                            <a:pt x="42609" y="26858"/>
                            <a:pt x="43771" y="23415"/>
                            <a:pt x="43771" y="19348"/>
                          </a:cubicBezTo>
                          <a:cubicBezTo>
                            <a:pt x="43771" y="13156"/>
                            <a:pt x="41884" y="8404"/>
                            <a:pt x="38108" y="5094"/>
                          </a:cubicBezTo>
                          <a:cubicBezTo>
                            <a:pt x="34332" y="1793"/>
                            <a:pt x="28925" y="142"/>
                            <a:pt x="21884" y="142"/>
                          </a:cubicBezTo>
                          <a:cubicBezTo>
                            <a:pt x="14853" y="142"/>
                            <a:pt x="9445" y="1793"/>
                            <a:pt x="5660" y="5094"/>
                          </a:cubicBezTo>
                          <a:cubicBezTo>
                            <a:pt x="1885" y="8404"/>
                            <a:pt x="-3" y="13156"/>
                            <a:pt x="-3" y="19348"/>
                          </a:cubicBezTo>
                          <a:cubicBezTo>
                            <a:pt x="-3" y="23415"/>
                            <a:pt x="1164" y="26858"/>
                            <a:pt x="3499" y="29676"/>
                          </a:cubicBezTo>
                          <a:cubicBezTo>
                            <a:pt x="5843" y="32503"/>
                            <a:pt x="9094" y="34400"/>
                            <a:pt x="13253" y="35366"/>
                          </a:cubicBezTo>
                          <a:close/>
                          <a:moveTo>
                            <a:pt x="10093" y="49005"/>
                          </a:moveTo>
                          <a:cubicBezTo>
                            <a:pt x="10093" y="45704"/>
                            <a:pt x="11123" y="43127"/>
                            <a:pt x="13184" y="41276"/>
                          </a:cubicBezTo>
                          <a:cubicBezTo>
                            <a:pt x="15254" y="39425"/>
                            <a:pt x="18154" y="38499"/>
                            <a:pt x="21884" y="38499"/>
                          </a:cubicBezTo>
                          <a:cubicBezTo>
                            <a:pt x="25596" y="38499"/>
                            <a:pt x="28496" y="39425"/>
                            <a:pt x="30584" y="41276"/>
                          </a:cubicBezTo>
                          <a:cubicBezTo>
                            <a:pt x="32682" y="43127"/>
                            <a:pt x="33731" y="45704"/>
                            <a:pt x="33731" y="49005"/>
                          </a:cubicBezTo>
                          <a:cubicBezTo>
                            <a:pt x="33731" y="52315"/>
                            <a:pt x="32682" y="54896"/>
                            <a:pt x="30584" y="56747"/>
                          </a:cubicBezTo>
                          <a:cubicBezTo>
                            <a:pt x="28496" y="58599"/>
                            <a:pt x="25596" y="59524"/>
                            <a:pt x="21884" y="59524"/>
                          </a:cubicBezTo>
                          <a:cubicBezTo>
                            <a:pt x="18154" y="59524"/>
                            <a:pt x="15254" y="58599"/>
                            <a:pt x="13184" y="56747"/>
                          </a:cubicBezTo>
                          <a:cubicBezTo>
                            <a:pt x="11123" y="54896"/>
                            <a:pt x="10093" y="52315"/>
                            <a:pt x="10093" y="490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Freeform: Shape 137">
                      <a:extLst>
                        <a:ext uri="{FF2B5EF4-FFF2-40B4-BE49-F238E27FC236}">
                          <a16:creationId xmlns:a16="http://schemas.microsoft.com/office/drawing/2014/main" id="{4426A797-F505-4FC7-ACA4-99947BD771A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92017" y="1805390"/>
                      <a:ext cx="44116" cy="66222"/>
                    </a:xfrm>
                    <a:custGeom>
                      <a:avLst/>
                      <a:gdLst>
                        <a:gd name="connsiteX0" fmla="*/ 22055 w 44116"/>
                        <a:gd name="connsiteY0" fmla="*/ 59524 h 66222"/>
                        <a:gd name="connsiteX1" fmla="*/ 12028 w 44116"/>
                        <a:gd name="connsiteY1" fmla="*/ 52958 h 66222"/>
                        <a:gd name="connsiteX2" fmla="*/ 8676 w 44116"/>
                        <a:gd name="connsiteY2" fmla="*/ 33232 h 66222"/>
                        <a:gd name="connsiteX3" fmla="*/ 12028 w 44116"/>
                        <a:gd name="connsiteY3" fmla="*/ 13548 h 66222"/>
                        <a:gd name="connsiteX4" fmla="*/ 22055 w 44116"/>
                        <a:gd name="connsiteY4" fmla="*/ 6982 h 66222"/>
                        <a:gd name="connsiteX5" fmla="*/ 32123 w 44116"/>
                        <a:gd name="connsiteY5" fmla="*/ 13548 h 66222"/>
                        <a:gd name="connsiteX6" fmla="*/ 35488 w 44116"/>
                        <a:gd name="connsiteY6" fmla="*/ 33232 h 66222"/>
                        <a:gd name="connsiteX7" fmla="*/ 32123 w 44116"/>
                        <a:gd name="connsiteY7" fmla="*/ 52958 h 66222"/>
                        <a:gd name="connsiteX8" fmla="*/ 22055 w 44116"/>
                        <a:gd name="connsiteY8" fmla="*/ 59524 h 66222"/>
                        <a:gd name="connsiteX9" fmla="*/ 22055 w 44116"/>
                        <a:gd name="connsiteY9" fmla="*/ 66364 h 66222"/>
                        <a:gd name="connsiteX10" fmla="*/ 38456 w 44116"/>
                        <a:gd name="connsiteY10" fmla="*/ 57869 h 66222"/>
                        <a:gd name="connsiteX11" fmla="*/ 44120 w 44116"/>
                        <a:gd name="connsiteY11" fmla="*/ 33232 h 66222"/>
                        <a:gd name="connsiteX12" fmla="*/ 38456 w 44116"/>
                        <a:gd name="connsiteY12" fmla="*/ 8623 h 66222"/>
                        <a:gd name="connsiteX13" fmla="*/ 22055 w 44116"/>
                        <a:gd name="connsiteY13" fmla="*/ 142 h 66222"/>
                        <a:gd name="connsiteX14" fmla="*/ 5667 w 44116"/>
                        <a:gd name="connsiteY14" fmla="*/ 8623 h 66222"/>
                        <a:gd name="connsiteX15" fmla="*/ 3 w 44116"/>
                        <a:gd name="connsiteY15" fmla="*/ 33232 h 66222"/>
                        <a:gd name="connsiteX16" fmla="*/ 5667 w 44116"/>
                        <a:gd name="connsiteY16" fmla="*/ 57869 h 66222"/>
                        <a:gd name="connsiteX17" fmla="*/ 22055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55" y="59524"/>
                          </a:moveTo>
                          <a:cubicBezTo>
                            <a:pt x="17613" y="59524"/>
                            <a:pt x="14271" y="57336"/>
                            <a:pt x="12028" y="52958"/>
                          </a:cubicBezTo>
                          <a:cubicBezTo>
                            <a:pt x="9793" y="48590"/>
                            <a:pt x="8676" y="42015"/>
                            <a:pt x="8676" y="33232"/>
                          </a:cubicBezTo>
                          <a:cubicBezTo>
                            <a:pt x="8676" y="24487"/>
                            <a:pt x="9793" y="17925"/>
                            <a:pt x="12028" y="13548"/>
                          </a:cubicBezTo>
                          <a:cubicBezTo>
                            <a:pt x="14271" y="9170"/>
                            <a:pt x="17613" y="6982"/>
                            <a:pt x="22055" y="6982"/>
                          </a:cubicBezTo>
                          <a:cubicBezTo>
                            <a:pt x="26532" y="6982"/>
                            <a:pt x="29889" y="9170"/>
                            <a:pt x="32123" y="13548"/>
                          </a:cubicBezTo>
                          <a:cubicBezTo>
                            <a:pt x="34366" y="17925"/>
                            <a:pt x="35488" y="24487"/>
                            <a:pt x="35488" y="33232"/>
                          </a:cubicBezTo>
                          <a:cubicBezTo>
                            <a:pt x="35488" y="42015"/>
                            <a:pt x="34366" y="48590"/>
                            <a:pt x="32123" y="52958"/>
                          </a:cubicBezTo>
                          <a:cubicBezTo>
                            <a:pt x="29889" y="57336"/>
                            <a:pt x="26532" y="59524"/>
                            <a:pt x="22055" y="59524"/>
                          </a:cubicBezTo>
                          <a:close/>
                          <a:moveTo>
                            <a:pt x="22055" y="66364"/>
                          </a:moveTo>
                          <a:cubicBezTo>
                            <a:pt x="29214" y="66364"/>
                            <a:pt x="34681" y="63532"/>
                            <a:pt x="38456" y="57869"/>
                          </a:cubicBezTo>
                          <a:cubicBezTo>
                            <a:pt x="42232" y="52215"/>
                            <a:pt x="44120" y="44003"/>
                            <a:pt x="44120" y="33232"/>
                          </a:cubicBezTo>
                          <a:cubicBezTo>
                            <a:pt x="44120" y="22490"/>
                            <a:pt x="42232" y="14286"/>
                            <a:pt x="38456" y="8623"/>
                          </a:cubicBezTo>
                          <a:cubicBezTo>
                            <a:pt x="34681" y="2969"/>
                            <a:pt x="29214" y="142"/>
                            <a:pt x="22055" y="142"/>
                          </a:cubicBezTo>
                          <a:cubicBezTo>
                            <a:pt x="14905" y="142"/>
                            <a:pt x="9442" y="2969"/>
                            <a:pt x="5667" y="8623"/>
                          </a:cubicBezTo>
                          <a:cubicBezTo>
                            <a:pt x="1891" y="14286"/>
                            <a:pt x="3" y="22490"/>
                            <a:pt x="3" y="33232"/>
                          </a:cubicBezTo>
                          <a:cubicBezTo>
                            <a:pt x="3" y="44003"/>
                            <a:pt x="1891" y="52215"/>
                            <a:pt x="5667" y="57869"/>
                          </a:cubicBezTo>
                          <a:cubicBezTo>
                            <a:pt x="9442" y="63532"/>
                            <a:pt x="14905" y="66364"/>
                            <a:pt x="22055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Freeform: Shape 138">
                      <a:extLst>
                        <a:ext uri="{FF2B5EF4-FFF2-40B4-BE49-F238E27FC236}">
                          <a16:creationId xmlns:a16="http://schemas.microsoft.com/office/drawing/2014/main" id="{6A5DFB7F-8B72-40B4-A841-B4D37B220B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47717" y="1805390"/>
                      <a:ext cx="44116" cy="66222"/>
                    </a:xfrm>
                    <a:custGeom>
                      <a:avLst/>
                      <a:gdLst>
                        <a:gd name="connsiteX0" fmla="*/ 22061 w 44116"/>
                        <a:gd name="connsiteY0" fmla="*/ 59524 h 66222"/>
                        <a:gd name="connsiteX1" fmla="*/ 12034 w 44116"/>
                        <a:gd name="connsiteY1" fmla="*/ 52958 h 66222"/>
                        <a:gd name="connsiteX2" fmla="*/ 8683 w 44116"/>
                        <a:gd name="connsiteY2" fmla="*/ 33232 h 66222"/>
                        <a:gd name="connsiteX3" fmla="*/ 12034 w 44116"/>
                        <a:gd name="connsiteY3" fmla="*/ 13548 h 66222"/>
                        <a:gd name="connsiteX4" fmla="*/ 22061 w 44116"/>
                        <a:gd name="connsiteY4" fmla="*/ 6982 h 66222"/>
                        <a:gd name="connsiteX5" fmla="*/ 32129 w 44116"/>
                        <a:gd name="connsiteY5" fmla="*/ 13548 h 66222"/>
                        <a:gd name="connsiteX6" fmla="*/ 35494 w 44116"/>
                        <a:gd name="connsiteY6" fmla="*/ 33232 h 66222"/>
                        <a:gd name="connsiteX7" fmla="*/ 32129 w 44116"/>
                        <a:gd name="connsiteY7" fmla="*/ 52958 h 66222"/>
                        <a:gd name="connsiteX8" fmla="*/ 22061 w 44116"/>
                        <a:gd name="connsiteY8" fmla="*/ 59524 h 66222"/>
                        <a:gd name="connsiteX9" fmla="*/ 22061 w 44116"/>
                        <a:gd name="connsiteY9" fmla="*/ 66364 h 66222"/>
                        <a:gd name="connsiteX10" fmla="*/ 38463 w 44116"/>
                        <a:gd name="connsiteY10" fmla="*/ 57869 h 66222"/>
                        <a:gd name="connsiteX11" fmla="*/ 44126 w 44116"/>
                        <a:gd name="connsiteY11" fmla="*/ 33232 h 66222"/>
                        <a:gd name="connsiteX12" fmla="*/ 38463 w 44116"/>
                        <a:gd name="connsiteY12" fmla="*/ 8623 h 66222"/>
                        <a:gd name="connsiteX13" fmla="*/ 22061 w 44116"/>
                        <a:gd name="connsiteY13" fmla="*/ 142 h 66222"/>
                        <a:gd name="connsiteX14" fmla="*/ 5673 w 44116"/>
                        <a:gd name="connsiteY14" fmla="*/ 8623 h 66222"/>
                        <a:gd name="connsiteX15" fmla="*/ 10 w 44116"/>
                        <a:gd name="connsiteY15" fmla="*/ 33232 h 66222"/>
                        <a:gd name="connsiteX16" fmla="*/ 5673 w 44116"/>
                        <a:gd name="connsiteY16" fmla="*/ 57869 h 66222"/>
                        <a:gd name="connsiteX17" fmla="*/ 22061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1" y="59524"/>
                          </a:moveTo>
                          <a:cubicBezTo>
                            <a:pt x="17620" y="59524"/>
                            <a:pt x="14277" y="57336"/>
                            <a:pt x="12034" y="52958"/>
                          </a:cubicBezTo>
                          <a:cubicBezTo>
                            <a:pt x="9800" y="48590"/>
                            <a:pt x="8683" y="42015"/>
                            <a:pt x="8683" y="33232"/>
                          </a:cubicBezTo>
                          <a:cubicBezTo>
                            <a:pt x="8683" y="24487"/>
                            <a:pt x="9800" y="17925"/>
                            <a:pt x="12034" y="13548"/>
                          </a:cubicBezTo>
                          <a:cubicBezTo>
                            <a:pt x="14277" y="9170"/>
                            <a:pt x="17620" y="6982"/>
                            <a:pt x="22061" y="6982"/>
                          </a:cubicBezTo>
                          <a:cubicBezTo>
                            <a:pt x="26539" y="6982"/>
                            <a:pt x="29895" y="9170"/>
                            <a:pt x="32129" y="13548"/>
                          </a:cubicBezTo>
                          <a:cubicBezTo>
                            <a:pt x="34373" y="17925"/>
                            <a:pt x="35494" y="24487"/>
                            <a:pt x="35494" y="33232"/>
                          </a:cubicBezTo>
                          <a:cubicBezTo>
                            <a:pt x="35494" y="42015"/>
                            <a:pt x="34373" y="48590"/>
                            <a:pt x="32129" y="52958"/>
                          </a:cubicBezTo>
                          <a:cubicBezTo>
                            <a:pt x="29895" y="57336"/>
                            <a:pt x="26539" y="59524"/>
                            <a:pt x="22061" y="59524"/>
                          </a:cubicBezTo>
                          <a:close/>
                          <a:moveTo>
                            <a:pt x="22061" y="66364"/>
                          </a:moveTo>
                          <a:cubicBezTo>
                            <a:pt x="29220" y="66364"/>
                            <a:pt x="34687" y="63532"/>
                            <a:pt x="38463" y="57869"/>
                          </a:cubicBezTo>
                          <a:cubicBezTo>
                            <a:pt x="42238" y="52215"/>
                            <a:pt x="44126" y="44003"/>
                            <a:pt x="44126" y="33232"/>
                          </a:cubicBezTo>
                          <a:cubicBezTo>
                            <a:pt x="44126" y="22490"/>
                            <a:pt x="42238" y="14286"/>
                            <a:pt x="38463" y="8623"/>
                          </a:cubicBezTo>
                          <a:cubicBezTo>
                            <a:pt x="34687" y="2969"/>
                            <a:pt x="29220" y="142"/>
                            <a:pt x="22061" y="142"/>
                          </a:cubicBezTo>
                          <a:cubicBezTo>
                            <a:pt x="14911" y="142"/>
                            <a:pt x="9449" y="2969"/>
                            <a:pt x="5673" y="8623"/>
                          </a:cubicBezTo>
                          <a:cubicBezTo>
                            <a:pt x="1898" y="14286"/>
                            <a:pt x="10" y="22490"/>
                            <a:pt x="10" y="33232"/>
                          </a:cubicBezTo>
                          <a:cubicBezTo>
                            <a:pt x="10" y="44003"/>
                            <a:pt x="1898" y="52215"/>
                            <a:pt x="5673" y="57869"/>
                          </a:cubicBezTo>
                          <a:cubicBezTo>
                            <a:pt x="9449" y="63532"/>
                            <a:pt x="14911" y="66364"/>
                            <a:pt x="22061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Freeform: Shape 139">
                      <a:extLst>
                        <a:ext uri="{FF2B5EF4-FFF2-40B4-BE49-F238E27FC236}">
                          <a16:creationId xmlns:a16="http://schemas.microsoft.com/office/drawing/2014/main" id="{B5AF8295-DD79-45FA-BDBB-1268986E99A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3418" y="1805390"/>
                      <a:ext cx="44116" cy="66222"/>
                    </a:xfrm>
                    <a:custGeom>
                      <a:avLst/>
                      <a:gdLst>
                        <a:gd name="connsiteX0" fmla="*/ 22067 w 44116"/>
                        <a:gd name="connsiteY0" fmla="*/ 59524 h 66222"/>
                        <a:gd name="connsiteX1" fmla="*/ 12040 w 44116"/>
                        <a:gd name="connsiteY1" fmla="*/ 52958 h 66222"/>
                        <a:gd name="connsiteX2" fmla="*/ 8689 w 44116"/>
                        <a:gd name="connsiteY2" fmla="*/ 33232 h 66222"/>
                        <a:gd name="connsiteX3" fmla="*/ 12040 w 44116"/>
                        <a:gd name="connsiteY3" fmla="*/ 13548 h 66222"/>
                        <a:gd name="connsiteX4" fmla="*/ 22067 w 44116"/>
                        <a:gd name="connsiteY4" fmla="*/ 6982 h 66222"/>
                        <a:gd name="connsiteX5" fmla="*/ 32135 w 44116"/>
                        <a:gd name="connsiteY5" fmla="*/ 13548 h 66222"/>
                        <a:gd name="connsiteX6" fmla="*/ 35501 w 44116"/>
                        <a:gd name="connsiteY6" fmla="*/ 33232 h 66222"/>
                        <a:gd name="connsiteX7" fmla="*/ 32135 w 44116"/>
                        <a:gd name="connsiteY7" fmla="*/ 52958 h 66222"/>
                        <a:gd name="connsiteX8" fmla="*/ 22067 w 44116"/>
                        <a:gd name="connsiteY8" fmla="*/ 59524 h 66222"/>
                        <a:gd name="connsiteX9" fmla="*/ 22067 w 44116"/>
                        <a:gd name="connsiteY9" fmla="*/ 66364 h 66222"/>
                        <a:gd name="connsiteX10" fmla="*/ 38469 w 44116"/>
                        <a:gd name="connsiteY10" fmla="*/ 57869 h 66222"/>
                        <a:gd name="connsiteX11" fmla="*/ 44132 w 44116"/>
                        <a:gd name="connsiteY11" fmla="*/ 33232 h 66222"/>
                        <a:gd name="connsiteX12" fmla="*/ 38469 w 44116"/>
                        <a:gd name="connsiteY12" fmla="*/ 8623 h 66222"/>
                        <a:gd name="connsiteX13" fmla="*/ 22067 w 44116"/>
                        <a:gd name="connsiteY13" fmla="*/ 142 h 66222"/>
                        <a:gd name="connsiteX14" fmla="*/ 5679 w 44116"/>
                        <a:gd name="connsiteY14" fmla="*/ 8623 h 66222"/>
                        <a:gd name="connsiteX15" fmla="*/ 16 w 44116"/>
                        <a:gd name="connsiteY15" fmla="*/ 33232 h 66222"/>
                        <a:gd name="connsiteX16" fmla="*/ 5679 w 44116"/>
                        <a:gd name="connsiteY16" fmla="*/ 57869 h 66222"/>
                        <a:gd name="connsiteX17" fmla="*/ 22067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67" y="59524"/>
                          </a:moveTo>
                          <a:cubicBezTo>
                            <a:pt x="17626" y="59524"/>
                            <a:pt x="14284" y="57336"/>
                            <a:pt x="12040" y="52958"/>
                          </a:cubicBezTo>
                          <a:cubicBezTo>
                            <a:pt x="9806" y="48590"/>
                            <a:pt x="8689" y="42015"/>
                            <a:pt x="8689" y="33232"/>
                          </a:cubicBezTo>
                          <a:cubicBezTo>
                            <a:pt x="8689" y="24487"/>
                            <a:pt x="9806" y="17925"/>
                            <a:pt x="12040" y="13548"/>
                          </a:cubicBezTo>
                          <a:cubicBezTo>
                            <a:pt x="14284" y="9170"/>
                            <a:pt x="17626" y="6982"/>
                            <a:pt x="22067" y="6982"/>
                          </a:cubicBezTo>
                          <a:cubicBezTo>
                            <a:pt x="26545" y="6982"/>
                            <a:pt x="29901" y="9170"/>
                            <a:pt x="32135" y="13548"/>
                          </a:cubicBezTo>
                          <a:cubicBezTo>
                            <a:pt x="34379" y="17925"/>
                            <a:pt x="35501" y="24487"/>
                            <a:pt x="35501" y="33232"/>
                          </a:cubicBezTo>
                          <a:cubicBezTo>
                            <a:pt x="35501" y="42015"/>
                            <a:pt x="34379" y="48590"/>
                            <a:pt x="32135" y="52958"/>
                          </a:cubicBezTo>
                          <a:cubicBezTo>
                            <a:pt x="29901" y="57336"/>
                            <a:pt x="26545" y="59524"/>
                            <a:pt x="22067" y="59524"/>
                          </a:cubicBezTo>
                          <a:close/>
                          <a:moveTo>
                            <a:pt x="22067" y="66364"/>
                          </a:moveTo>
                          <a:cubicBezTo>
                            <a:pt x="29226" y="66364"/>
                            <a:pt x="34694" y="63532"/>
                            <a:pt x="38469" y="57869"/>
                          </a:cubicBezTo>
                          <a:cubicBezTo>
                            <a:pt x="42245" y="52215"/>
                            <a:pt x="44132" y="44003"/>
                            <a:pt x="44132" y="33232"/>
                          </a:cubicBezTo>
                          <a:cubicBezTo>
                            <a:pt x="44132" y="22490"/>
                            <a:pt x="42245" y="14286"/>
                            <a:pt x="38469" y="8623"/>
                          </a:cubicBezTo>
                          <a:cubicBezTo>
                            <a:pt x="34694" y="2969"/>
                            <a:pt x="29226" y="142"/>
                            <a:pt x="22067" y="142"/>
                          </a:cubicBezTo>
                          <a:cubicBezTo>
                            <a:pt x="14918" y="142"/>
                            <a:pt x="9455" y="2969"/>
                            <a:pt x="5679" y="8623"/>
                          </a:cubicBezTo>
                          <a:cubicBezTo>
                            <a:pt x="1904" y="14286"/>
                            <a:pt x="16" y="22490"/>
                            <a:pt x="16" y="33232"/>
                          </a:cubicBezTo>
                          <a:cubicBezTo>
                            <a:pt x="16" y="44003"/>
                            <a:pt x="1904" y="52215"/>
                            <a:pt x="5679" y="57869"/>
                          </a:cubicBezTo>
                          <a:cubicBezTo>
                            <a:pt x="9455" y="63532"/>
                            <a:pt x="14918" y="66364"/>
                            <a:pt x="22067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1" name="Freeform: Shape 140">
                      <a:extLst>
                        <a:ext uri="{FF2B5EF4-FFF2-40B4-BE49-F238E27FC236}">
                          <a16:creationId xmlns:a16="http://schemas.microsoft.com/office/drawing/2014/main" id="{56954B41-2A0C-48A3-B4D8-2EF30500A9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59119" y="1805390"/>
                      <a:ext cx="44116" cy="66222"/>
                    </a:xfrm>
                    <a:custGeom>
                      <a:avLst/>
                      <a:gdLst>
                        <a:gd name="connsiteX0" fmla="*/ 22074 w 44116"/>
                        <a:gd name="connsiteY0" fmla="*/ 59524 h 66222"/>
                        <a:gd name="connsiteX1" fmla="*/ 12047 w 44116"/>
                        <a:gd name="connsiteY1" fmla="*/ 52958 h 66222"/>
                        <a:gd name="connsiteX2" fmla="*/ 8695 w 44116"/>
                        <a:gd name="connsiteY2" fmla="*/ 33232 h 66222"/>
                        <a:gd name="connsiteX3" fmla="*/ 12047 w 44116"/>
                        <a:gd name="connsiteY3" fmla="*/ 13548 h 66222"/>
                        <a:gd name="connsiteX4" fmla="*/ 22074 w 44116"/>
                        <a:gd name="connsiteY4" fmla="*/ 6982 h 66222"/>
                        <a:gd name="connsiteX5" fmla="*/ 32142 w 44116"/>
                        <a:gd name="connsiteY5" fmla="*/ 13548 h 66222"/>
                        <a:gd name="connsiteX6" fmla="*/ 35507 w 44116"/>
                        <a:gd name="connsiteY6" fmla="*/ 33232 h 66222"/>
                        <a:gd name="connsiteX7" fmla="*/ 32142 w 44116"/>
                        <a:gd name="connsiteY7" fmla="*/ 52958 h 66222"/>
                        <a:gd name="connsiteX8" fmla="*/ 22074 w 44116"/>
                        <a:gd name="connsiteY8" fmla="*/ 59524 h 66222"/>
                        <a:gd name="connsiteX9" fmla="*/ 22074 w 44116"/>
                        <a:gd name="connsiteY9" fmla="*/ 66364 h 66222"/>
                        <a:gd name="connsiteX10" fmla="*/ 38475 w 44116"/>
                        <a:gd name="connsiteY10" fmla="*/ 57869 h 66222"/>
                        <a:gd name="connsiteX11" fmla="*/ 44139 w 44116"/>
                        <a:gd name="connsiteY11" fmla="*/ 33232 h 66222"/>
                        <a:gd name="connsiteX12" fmla="*/ 38475 w 44116"/>
                        <a:gd name="connsiteY12" fmla="*/ 8623 h 66222"/>
                        <a:gd name="connsiteX13" fmla="*/ 22074 w 44116"/>
                        <a:gd name="connsiteY13" fmla="*/ 142 h 66222"/>
                        <a:gd name="connsiteX14" fmla="*/ 5686 w 44116"/>
                        <a:gd name="connsiteY14" fmla="*/ 8623 h 66222"/>
                        <a:gd name="connsiteX15" fmla="*/ 23 w 44116"/>
                        <a:gd name="connsiteY15" fmla="*/ 33232 h 66222"/>
                        <a:gd name="connsiteX16" fmla="*/ 5686 w 44116"/>
                        <a:gd name="connsiteY16" fmla="*/ 57869 h 66222"/>
                        <a:gd name="connsiteX17" fmla="*/ 22074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74" y="59524"/>
                          </a:moveTo>
                          <a:cubicBezTo>
                            <a:pt x="17633" y="59524"/>
                            <a:pt x="14290" y="57336"/>
                            <a:pt x="12047" y="52958"/>
                          </a:cubicBezTo>
                          <a:cubicBezTo>
                            <a:pt x="9812" y="48590"/>
                            <a:pt x="8695" y="42015"/>
                            <a:pt x="8695" y="33232"/>
                          </a:cubicBezTo>
                          <a:cubicBezTo>
                            <a:pt x="8695" y="24487"/>
                            <a:pt x="9812" y="17925"/>
                            <a:pt x="12047" y="13548"/>
                          </a:cubicBezTo>
                          <a:cubicBezTo>
                            <a:pt x="14290" y="9170"/>
                            <a:pt x="17633" y="6982"/>
                            <a:pt x="22074" y="6982"/>
                          </a:cubicBezTo>
                          <a:cubicBezTo>
                            <a:pt x="26552" y="6982"/>
                            <a:pt x="29908" y="9170"/>
                            <a:pt x="32142" y="13548"/>
                          </a:cubicBezTo>
                          <a:cubicBezTo>
                            <a:pt x="34385" y="17925"/>
                            <a:pt x="35507" y="24487"/>
                            <a:pt x="35507" y="33232"/>
                          </a:cubicBezTo>
                          <a:cubicBezTo>
                            <a:pt x="35507" y="42015"/>
                            <a:pt x="34385" y="48590"/>
                            <a:pt x="32142" y="52958"/>
                          </a:cubicBezTo>
                          <a:cubicBezTo>
                            <a:pt x="29908" y="57336"/>
                            <a:pt x="26552" y="59524"/>
                            <a:pt x="22074" y="59524"/>
                          </a:cubicBezTo>
                          <a:close/>
                          <a:moveTo>
                            <a:pt x="22074" y="66364"/>
                          </a:moveTo>
                          <a:cubicBezTo>
                            <a:pt x="29233" y="66364"/>
                            <a:pt x="34700" y="63532"/>
                            <a:pt x="38475" y="57869"/>
                          </a:cubicBezTo>
                          <a:cubicBezTo>
                            <a:pt x="42251" y="52215"/>
                            <a:pt x="44139" y="44003"/>
                            <a:pt x="44139" y="33232"/>
                          </a:cubicBezTo>
                          <a:cubicBezTo>
                            <a:pt x="44139" y="22490"/>
                            <a:pt x="42251" y="14286"/>
                            <a:pt x="38475" y="8623"/>
                          </a:cubicBezTo>
                          <a:cubicBezTo>
                            <a:pt x="34700" y="2969"/>
                            <a:pt x="29233" y="142"/>
                            <a:pt x="22074" y="142"/>
                          </a:cubicBezTo>
                          <a:cubicBezTo>
                            <a:pt x="14924" y="142"/>
                            <a:pt x="9461" y="2969"/>
                            <a:pt x="5686" y="8623"/>
                          </a:cubicBezTo>
                          <a:cubicBezTo>
                            <a:pt x="1910" y="14286"/>
                            <a:pt x="23" y="22490"/>
                            <a:pt x="23" y="33232"/>
                          </a:cubicBezTo>
                          <a:cubicBezTo>
                            <a:pt x="23" y="44003"/>
                            <a:pt x="1910" y="52215"/>
                            <a:pt x="5686" y="57869"/>
                          </a:cubicBezTo>
                          <a:cubicBezTo>
                            <a:pt x="9461" y="63532"/>
                            <a:pt x="14924" y="66364"/>
                            <a:pt x="22074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Freeform: Shape 141">
                      <a:extLst>
                        <a:ext uri="{FF2B5EF4-FFF2-40B4-BE49-F238E27FC236}">
                          <a16:creationId xmlns:a16="http://schemas.microsoft.com/office/drawing/2014/main" id="{611C2CC9-02DB-41C1-BDBB-ADE71F81BE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4820" y="1805390"/>
                      <a:ext cx="44116" cy="66222"/>
                    </a:xfrm>
                    <a:custGeom>
                      <a:avLst/>
                      <a:gdLst>
                        <a:gd name="connsiteX0" fmla="*/ 22080 w 44116"/>
                        <a:gd name="connsiteY0" fmla="*/ 59524 h 66222"/>
                        <a:gd name="connsiteX1" fmla="*/ 12053 w 44116"/>
                        <a:gd name="connsiteY1" fmla="*/ 52958 h 66222"/>
                        <a:gd name="connsiteX2" fmla="*/ 8702 w 44116"/>
                        <a:gd name="connsiteY2" fmla="*/ 33232 h 66222"/>
                        <a:gd name="connsiteX3" fmla="*/ 12053 w 44116"/>
                        <a:gd name="connsiteY3" fmla="*/ 13548 h 66222"/>
                        <a:gd name="connsiteX4" fmla="*/ 22080 w 44116"/>
                        <a:gd name="connsiteY4" fmla="*/ 6982 h 66222"/>
                        <a:gd name="connsiteX5" fmla="*/ 32148 w 44116"/>
                        <a:gd name="connsiteY5" fmla="*/ 13548 h 66222"/>
                        <a:gd name="connsiteX6" fmla="*/ 35513 w 44116"/>
                        <a:gd name="connsiteY6" fmla="*/ 33232 h 66222"/>
                        <a:gd name="connsiteX7" fmla="*/ 32148 w 44116"/>
                        <a:gd name="connsiteY7" fmla="*/ 52958 h 66222"/>
                        <a:gd name="connsiteX8" fmla="*/ 22080 w 44116"/>
                        <a:gd name="connsiteY8" fmla="*/ 59524 h 66222"/>
                        <a:gd name="connsiteX9" fmla="*/ 22080 w 44116"/>
                        <a:gd name="connsiteY9" fmla="*/ 66364 h 66222"/>
                        <a:gd name="connsiteX10" fmla="*/ 38482 w 44116"/>
                        <a:gd name="connsiteY10" fmla="*/ 57869 h 66222"/>
                        <a:gd name="connsiteX11" fmla="*/ 44145 w 44116"/>
                        <a:gd name="connsiteY11" fmla="*/ 33232 h 66222"/>
                        <a:gd name="connsiteX12" fmla="*/ 38482 w 44116"/>
                        <a:gd name="connsiteY12" fmla="*/ 8623 h 66222"/>
                        <a:gd name="connsiteX13" fmla="*/ 22080 w 44116"/>
                        <a:gd name="connsiteY13" fmla="*/ 142 h 66222"/>
                        <a:gd name="connsiteX14" fmla="*/ 5692 w 44116"/>
                        <a:gd name="connsiteY14" fmla="*/ 8623 h 66222"/>
                        <a:gd name="connsiteX15" fmla="*/ 29 w 44116"/>
                        <a:gd name="connsiteY15" fmla="*/ 33232 h 66222"/>
                        <a:gd name="connsiteX16" fmla="*/ 5692 w 44116"/>
                        <a:gd name="connsiteY16" fmla="*/ 57869 h 66222"/>
                        <a:gd name="connsiteX17" fmla="*/ 22080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0" y="59524"/>
                          </a:moveTo>
                          <a:cubicBezTo>
                            <a:pt x="17639" y="59524"/>
                            <a:pt x="14297" y="57336"/>
                            <a:pt x="12053" y="52958"/>
                          </a:cubicBezTo>
                          <a:cubicBezTo>
                            <a:pt x="9819" y="48590"/>
                            <a:pt x="8702" y="42015"/>
                            <a:pt x="8702" y="33232"/>
                          </a:cubicBezTo>
                          <a:cubicBezTo>
                            <a:pt x="8702" y="24487"/>
                            <a:pt x="9819" y="17925"/>
                            <a:pt x="12053" y="13548"/>
                          </a:cubicBezTo>
                          <a:cubicBezTo>
                            <a:pt x="14297" y="9170"/>
                            <a:pt x="17639" y="6982"/>
                            <a:pt x="22080" y="6982"/>
                          </a:cubicBezTo>
                          <a:cubicBezTo>
                            <a:pt x="26558" y="6982"/>
                            <a:pt x="29914" y="9170"/>
                            <a:pt x="32148" y="13548"/>
                          </a:cubicBezTo>
                          <a:cubicBezTo>
                            <a:pt x="34392" y="17925"/>
                            <a:pt x="35513" y="24487"/>
                            <a:pt x="35513" y="33232"/>
                          </a:cubicBezTo>
                          <a:cubicBezTo>
                            <a:pt x="35513" y="42015"/>
                            <a:pt x="34392" y="48590"/>
                            <a:pt x="32148" y="52958"/>
                          </a:cubicBezTo>
                          <a:cubicBezTo>
                            <a:pt x="29914" y="57336"/>
                            <a:pt x="26558" y="59524"/>
                            <a:pt x="22080" y="59524"/>
                          </a:cubicBezTo>
                          <a:close/>
                          <a:moveTo>
                            <a:pt x="22080" y="66364"/>
                          </a:moveTo>
                          <a:cubicBezTo>
                            <a:pt x="29239" y="66364"/>
                            <a:pt x="34706" y="63532"/>
                            <a:pt x="38482" y="57869"/>
                          </a:cubicBezTo>
                          <a:cubicBezTo>
                            <a:pt x="42257" y="52215"/>
                            <a:pt x="44145" y="44003"/>
                            <a:pt x="44145" y="33232"/>
                          </a:cubicBezTo>
                          <a:cubicBezTo>
                            <a:pt x="44145" y="22490"/>
                            <a:pt x="42257" y="14286"/>
                            <a:pt x="38482" y="8623"/>
                          </a:cubicBezTo>
                          <a:cubicBezTo>
                            <a:pt x="34706" y="2969"/>
                            <a:pt x="29239" y="142"/>
                            <a:pt x="22080" y="142"/>
                          </a:cubicBezTo>
                          <a:cubicBezTo>
                            <a:pt x="14930" y="142"/>
                            <a:pt x="9468" y="2969"/>
                            <a:pt x="5692" y="8623"/>
                          </a:cubicBezTo>
                          <a:cubicBezTo>
                            <a:pt x="1917" y="14286"/>
                            <a:pt x="29" y="22490"/>
                            <a:pt x="29" y="33232"/>
                          </a:cubicBezTo>
                          <a:cubicBezTo>
                            <a:pt x="29" y="44003"/>
                            <a:pt x="1917" y="52215"/>
                            <a:pt x="5692" y="57869"/>
                          </a:cubicBezTo>
                          <a:cubicBezTo>
                            <a:pt x="9468" y="63532"/>
                            <a:pt x="14930" y="66364"/>
                            <a:pt x="22080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Freeform: Shape 142">
                      <a:extLst>
                        <a:ext uri="{FF2B5EF4-FFF2-40B4-BE49-F238E27FC236}">
                          <a16:creationId xmlns:a16="http://schemas.microsoft.com/office/drawing/2014/main" id="{2F3CF8A7-92BA-4673-A967-F4E1D35C0D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70521" y="1805390"/>
                      <a:ext cx="44116" cy="66222"/>
                    </a:xfrm>
                    <a:custGeom>
                      <a:avLst/>
                      <a:gdLst>
                        <a:gd name="connsiteX0" fmla="*/ 22086 w 44116"/>
                        <a:gd name="connsiteY0" fmla="*/ 59524 h 66222"/>
                        <a:gd name="connsiteX1" fmla="*/ 12059 w 44116"/>
                        <a:gd name="connsiteY1" fmla="*/ 52958 h 66222"/>
                        <a:gd name="connsiteX2" fmla="*/ 8708 w 44116"/>
                        <a:gd name="connsiteY2" fmla="*/ 33232 h 66222"/>
                        <a:gd name="connsiteX3" fmla="*/ 12059 w 44116"/>
                        <a:gd name="connsiteY3" fmla="*/ 13548 h 66222"/>
                        <a:gd name="connsiteX4" fmla="*/ 22086 w 44116"/>
                        <a:gd name="connsiteY4" fmla="*/ 6982 h 66222"/>
                        <a:gd name="connsiteX5" fmla="*/ 32155 w 44116"/>
                        <a:gd name="connsiteY5" fmla="*/ 13548 h 66222"/>
                        <a:gd name="connsiteX6" fmla="*/ 35520 w 44116"/>
                        <a:gd name="connsiteY6" fmla="*/ 33232 h 66222"/>
                        <a:gd name="connsiteX7" fmla="*/ 32155 w 44116"/>
                        <a:gd name="connsiteY7" fmla="*/ 52958 h 66222"/>
                        <a:gd name="connsiteX8" fmla="*/ 22086 w 44116"/>
                        <a:gd name="connsiteY8" fmla="*/ 59524 h 66222"/>
                        <a:gd name="connsiteX9" fmla="*/ 22086 w 44116"/>
                        <a:gd name="connsiteY9" fmla="*/ 66364 h 66222"/>
                        <a:gd name="connsiteX10" fmla="*/ 38488 w 44116"/>
                        <a:gd name="connsiteY10" fmla="*/ 57869 h 66222"/>
                        <a:gd name="connsiteX11" fmla="*/ 44151 w 44116"/>
                        <a:gd name="connsiteY11" fmla="*/ 33232 h 66222"/>
                        <a:gd name="connsiteX12" fmla="*/ 38488 w 44116"/>
                        <a:gd name="connsiteY12" fmla="*/ 8623 h 66222"/>
                        <a:gd name="connsiteX13" fmla="*/ 22086 w 44116"/>
                        <a:gd name="connsiteY13" fmla="*/ 142 h 66222"/>
                        <a:gd name="connsiteX14" fmla="*/ 5699 w 44116"/>
                        <a:gd name="connsiteY14" fmla="*/ 8623 h 66222"/>
                        <a:gd name="connsiteX15" fmla="*/ 35 w 44116"/>
                        <a:gd name="connsiteY15" fmla="*/ 33232 h 66222"/>
                        <a:gd name="connsiteX16" fmla="*/ 5699 w 44116"/>
                        <a:gd name="connsiteY16" fmla="*/ 57869 h 66222"/>
                        <a:gd name="connsiteX17" fmla="*/ 22086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86" y="59524"/>
                          </a:moveTo>
                          <a:cubicBezTo>
                            <a:pt x="17645" y="59524"/>
                            <a:pt x="14303" y="57336"/>
                            <a:pt x="12059" y="52958"/>
                          </a:cubicBezTo>
                          <a:cubicBezTo>
                            <a:pt x="9825" y="48590"/>
                            <a:pt x="8708" y="42015"/>
                            <a:pt x="8708" y="33232"/>
                          </a:cubicBezTo>
                          <a:cubicBezTo>
                            <a:pt x="8708" y="24487"/>
                            <a:pt x="9825" y="17925"/>
                            <a:pt x="12059" y="13548"/>
                          </a:cubicBezTo>
                          <a:cubicBezTo>
                            <a:pt x="14303" y="9170"/>
                            <a:pt x="17645" y="6982"/>
                            <a:pt x="22086" y="6982"/>
                          </a:cubicBezTo>
                          <a:cubicBezTo>
                            <a:pt x="26564" y="6982"/>
                            <a:pt x="29920" y="9170"/>
                            <a:pt x="32155" y="13548"/>
                          </a:cubicBezTo>
                          <a:cubicBezTo>
                            <a:pt x="34398" y="17925"/>
                            <a:pt x="35520" y="24487"/>
                            <a:pt x="35520" y="33232"/>
                          </a:cubicBezTo>
                          <a:cubicBezTo>
                            <a:pt x="35520" y="42015"/>
                            <a:pt x="34398" y="48590"/>
                            <a:pt x="32155" y="52958"/>
                          </a:cubicBezTo>
                          <a:cubicBezTo>
                            <a:pt x="29920" y="57336"/>
                            <a:pt x="26564" y="59524"/>
                            <a:pt x="22086" y="59524"/>
                          </a:cubicBezTo>
                          <a:close/>
                          <a:moveTo>
                            <a:pt x="22086" y="66364"/>
                          </a:moveTo>
                          <a:cubicBezTo>
                            <a:pt x="29245" y="66364"/>
                            <a:pt x="34713" y="63532"/>
                            <a:pt x="38488" y="57869"/>
                          </a:cubicBezTo>
                          <a:cubicBezTo>
                            <a:pt x="42264" y="52215"/>
                            <a:pt x="44151" y="44003"/>
                            <a:pt x="44151" y="33232"/>
                          </a:cubicBezTo>
                          <a:cubicBezTo>
                            <a:pt x="44151" y="22490"/>
                            <a:pt x="42264" y="14286"/>
                            <a:pt x="38488" y="8623"/>
                          </a:cubicBezTo>
                          <a:cubicBezTo>
                            <a:pt x="34713" y="2969"/>
                            <a:pt x="29245" y="142"/>
                            <a:pt x="22086" y="142"/>
                          </a:cubicBezTo>
                          <a:cubicBezTo>
                            <a:pt x="14937" y="142"/>
                            <a:pt x="9474" y="2969"/>
                            <a:pt x="5699" y="8623"/>
                          </a:cubicBezTo>
                          <a:cubicBezTo>
                            <a:pt x="1923" y="14286"/>
                            <a:pt x="35" y="22490"/>
                            <a:pt x="35" y="33232"/>
                          </a:cubicBezTo>
                          <a:cubicBezTo>
                            <a:pt x="35" y="44003"/>
                            <a:pt x="1923" y="52215"/>
                            <a:pt x="5699" y="57869"/>
                          </a:cubicBezTo>
                          <a:cubicBezTo>
                            <a:pt x="9474" y="63532"/>
                            <a:pt x="14937" y="66364"/>
                            <a:pt x="22086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Freeform: Shape 143">
                      <a:extLst>
                        <a:ext uri="{FF2B5EF4-FFF2-40B4-BE49-F238E27FC236}">
                          <a16:creationId xmlns:a16="http://schemas.microsoft.com/office/drawing/2014/main" id="{BE5C1032-2CCB-40E6-8AC7-9BA13F5E18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26222" y="1805390"/>
                      <a:ext cx="44116" cy="66222"/>
                    </a:xfrm>
                    <a:custGeom>
                      <a:avLst/>
                      <a:gdLst>
                        <a:gd name="connsiteX0" fmla="*/ 22093 w 44116"/>
                        <a:gd name="connsiteY0" fmla="*/ 59524 h 66222"/>
                        <a:gd name="connsiteX1" fmla="*/ 12066 w 44116"/>
                        <a:gd name="connsiteY1" fmla="*/ 52958 h 66222"/>
                        <a:gd name="connsiteX2" fmla="*/ 8714 w 44116"/>
                        <a:gd name="connsiteY2" fmla="*/ 33232 h 66222"/>
                        <a:gd name="connsiteX3" fmla="*/ 12066 w 44116"/>
                        <a:gd name="connsiteY3" fmla="*/ 13548 h 66222"/>
                        <a:gd name="connsiteX4" fmla="*/ 22093 w 44116"/>
                        <a:gd name="connsiteY4" fmla="*/ 6982 h 66222"/>
                        <a:gd name="connsiteX5" fmla="*/ 32161 w 44116"/>
                        <a:gd name="connsiteY5" fmla="*/ 13548 h 66222"/>
                        <a:gd name="connsiteX6" fmla="*/ 35526 w 44116"/>
                        <a:gd name="connsiteY6" fmla="*/ 33232 h 66222"/>
                        <a:gd name="connsiteX7" fmla="*/ 32161 w 44116"/>
                        <a:gd name="connsiteY7" fmla="*/ 52958 h 66222"/>
                        <a:gd name="connsiteX8" fmla="*/ 22093 w 44116"/>
                        <a:gd name="connsiteY8" fmla="*/ 59524 h 66222"/>
                        <a:gd name="connsiteX9" fmla="*/ 22093 w 44116"/>
                        <a:gd name="connsiteY9" fmla="*/ 66364 h 66222"/>
                        <a:gd name="connsiteX10" fmla="*/ 38495 w 44116"/>
                        <a:gd name="connsiteY10" fmla="*/ 57869 h 66222"/>
                        <a:gd name="connsiteX11" fmla="*/ 44158 w 44116"/>
                        <a:gd name="connsiteY11" fmla="*/ 33232 h 66222"/>
                        <a:gd name="connsiteX12" fmla="*/ 38495 w 44116"/>
                        <a:gd name="connsiteY12" fmla="*/ 8623 h 66222"/>
                        <a:gd name="connsiteX13" fmla="*/ 22093 w 44116"/>
                        <a:gd name="connsiteY13" fmla="*/ 142 h 66222"/>
                        <a:gd name="connsiteX14" fmla="*/ 5705 w 44116"/>
                        <a:gd name="connsiteY14" fmla="*/ 8623 h 66222"/>
                        <a:gd name="connsiteX15" fmla="*/ 42 w 44116"/>
                        <a:gd name="connsiteY15" fmla="*/ 33232 h 66222"/>
                        <a:gd name="connsiteX16" fmla="*/ 5705 w 44116"/>
                        <a:gd name="connsiteY16" fmla="*/ 57869 h 66222"/>
                        <a:gd name="connsiteX17" fmla="*/ 22093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3" y="59524"/>
                          </a:moveTo>
                          <a:cubicBezTo>
                            <a:pt x="17652" y="59524"/>
                            <a:pt x="14309" y="57336"/>
                            <a:pt x="12066" y="52958"/>
                          </a:cubicBezTo>
                          <a:cubicBezTo>
                            <a:pt x="9832" y="48590"/>
                            <a:pt x="8714" y="42015"/>
                            <a:pt x="8714" y="33232"/>
                          </a:cubicBezTo>
                          <a:cubicBezTo>
                            <a:pt x="8714" y="24487"/>
                            <a:pt x="9832" y="17925"/>
                            <a:pt x="12066" y="13548"/>
                          </a:cubicBezTo>
                          <a:cubicBezTo>
                            <a:pt x="14309" y="9170"/>
                            <a:pt x="17652" y="6982"/>
                            <a:pt x="22093" y="6982"/>
                          </a:cubicBezTo>
                          <a:cubicBezTo>
                            <a:pt x="26571" y="6982"/>
                            <a:pt x="29927" y="9170"/>
                            <a:pt x="32161" y="13548"/>
                          </a:cubicBezTo>
                          <a:cubicBezTo>
                            <a:pt x="34404" y="17925"/>
                            <a:pt x="35526" y="24487"/>
                            <a:pt x="35526" y="33232"/>
                          </a:cubicBezTo>
                          <a:cubicBezTo>
                            <a:pt x="35526" y="42015"/>
                            <a:pt x="34404" y="48590"/>
                            <a:pt x="32161" y="52958"/>
                          </a:cubicBezTo>
                          <a:cubicBezTo>
                            <a:pt x="29927" y="57336"/>
                            <a:pt x="26571" y="59524"/>
                            <a:pt x="22093" y="59524"/>
                          </a:cubicBezTo>
                          <a:close/>
                          <a:moveTo>
                            <a:pt x="22093" y="66364"/>
                          </a:moveTo>
                          <a:cubicBezTo>
                            <a:pt x="29252" y="66364"/>
                            <a:pt x="34719" y="63532"/>
                            <a:pt x="38495" y="57869"/>
                          </a:cubicBezTo>
                          <a:cubicBezTo>
                            <a:pt x="42270" y="52215"/>
                            <a:pt x="44158" y="44003"/>
                            <a:pt x="44158" y="33232"/>
                          </a:cubicBezTo>
                          <a:cubicBezTo>
                            <a:pt x="44158" y="22490"/>
                            <a:pt x="42270" y="14286"/>
                            <a:pt x="38495" y="8623"/>
                          </a:cubicBezTo>
                          <a:cubicBezTo>
                            <a:pt x="34719" y="2969"/>
                            <a:pt x="29252" y="142"/>
                            <a:pt x="22093" y="142"/>
                          </a:cubicBezTo>
                          <a:cubicBezTo>
                            <a:pt x="14943" y="142"/>
                            <a:pt x="9480" y="2969"/>
                            <a:pt x="5705" y="8623"/>
                          </a:cubicBezTo>
                          <a:cubicBezTo>
                            <a:pt x="1929" y="14286"/>
                            <a:pt x="42" y="22490"/>
                            <a:pt x="42" y="33232"/>
                          </a:cubicBezTo>
                          <a:cubicBezTo>
                            <a:pt x="42" y="44003"/>
                            <a:pt x="1929" y="52215"/>
                            <a:pt x="5705" y="57869"/>
                          </a:cubicBezTo>
                          <a:cubicBezTo>
                            <a:pt x="9480" y="63532"/>
                            <a:pt x="14943" y="66364"/>
                            <a:pt x="22093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Freeform: Shape 144">
                      <a:extLst>
                        <a:ext uri="{FF2B5EF4-FFF2-40B4-BE49-F238E27FC236}">
                          <a16:creationId xmlns:a16="http://schemas.microsoft.com/office/drawing/2014/main" id="{5343B52F-EF49-48C1-872F-6A4111F2176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81923" y="1805390"/>
                      <a:ext cx="44116" cy="66222"/>
                    </a:xfrm>
                    <a:custGeom>
                      <a:avLst/>
                      <a:gdLst>
                        <a:gd name="connsiteX0" fmla="*/ 22099 w 44116"/>
                        <a:gd name="connsiteY0" fmla="*/ 59524 h 66222"/>
                        <a:gd name="connsiteX1" fmla="*/ 12072 w 44116"/>
                        <a:gd name="connsiteY1" fmla="*/ 52958 h 66222"/>
                        <a:gd name="connsiteX2" fmla="*/ 8721 w 44116"/>
                        <a:gd name="connsiteY2" fmla="*/ 33232 h 66222"/>
                        <a:gd name="connsiteX3" fmla="*/ 12072 w 44116"/>
                        <a:gd name="connsiteY3" fmla="*/ 13548 h 66222"/>
                        <a:gd name="connsiteX4" fmla="*/ 22099 w 44116"/>
                        <a:gd name="connsiteY4" fmla="*/ 6982 h 66222"/>
                        <a:gd name="connsiteX5" fmla="*/ 32167 w 44116"/>
                        <a:gd name="connsiteY5" fmla="*/ 13548 h 66222"/>
                        <a:gd name="connsiteX6" fmla="*/ 35532 w 44116"/>
                        <a:gd name="connsiteY6" fmla="*/ 33232 h 66222"/>
                        <a:gd name="connsiteX7" fmla="*/ 32167 w 44116"/>
                        <a:gd name="connsiteY7" fmla="*/ 52958 h 66222"/>
                        <a:gd name="connsiteX8" fmla="*/ 22099 w 44116"/>
                        <a:gd name="connsiteY8" fmla="*/ 59524 h 66222"/>
                        <a:gd name="connsiteX9" fmla="*/ 22099 w 44116"/>
                        <a:gd name="connsiteY9" fmla="*/ 66364 h 66222"/>
                        <a:gd name="connsiteX10" fmla="*/ 38501 w 44116"/>
                        <a:gd name="connsiteY10" fmla="*/ 57869 h 66222"/>
                        <a:gd name="connsiteX11" fmla="*/ 44164 w 44116"/>
                        <a:gd name="connsiteY11" fmla="*/ 33232 h 66222"/>
                        <a:gd name="connsiteX12" fmla="*/ 38501 w 44116"/>
                        <a:gd name="connsiteY12" fmla="*/ 8623 h 66222"/>
                        <a:gd name="connsiteX13" fmla="*/ 22099 w 44116"/>
                        <a:gd name="connsiteY13" fmla="*/ 142 h 66222"/>
                        <a:gd name="connsiteX14" fmla="*/ 5711 w 44116"/>
                        <a:gd name="connsiteY14" fmla="*/ 8623 h 66222"/>
                        <a:gd name="connsiteX15" fmla="*/ 48 w 44116"/>
                        <a:gd name="connsiteY15" fmla="*/ 33232 h 66222"/>
                        <a:gd name="connsiteX16" fmla="*/ 5711 w 44116"/>
                        <a:gd name="connsiteY16" fmla="*/ 57869 h 66222"/>
                        <a:gd name="connsiteX17" fmla="*/ 22099 w 44116"/>
                        <a:gd name="connsiteY17" fmla="*/ 66364 h 6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116" h="66222">
                          <a:moveTo>
                            <a:pt x="22099" y="59524"/>
                          </a:moveTo>
                          <a:cubicBezTo>
                            <a:pt x="17658" y="59524"/>
                            <a:pt x="14316" y="57336"/>
                            <a:pt x="12072" y="52958"/>
                          </a:cubicBezTo>
                          <a:cubicBezTo>
                            <a:pt x="9838" y="48590"/>
                            <a:pt x="8721" y="42015"/>
                            <a:pt x="8721" y="33232"/>
                          </a:cubicBezTo>
                          <a:cubicBezTo>
                            <a:pt x="8721" y="24487"/>
                            <a:pt x="9838" y="17925"/>
                            <a:pt x="12072" y="13548"/>
                          </a:cubicBezTo>
                          <a:cubicBezTo>
                            <a:pt x="14316" y="9170"/>
                            <a:pt x="17658" y="6982"/>
                            <a:pt x="22099" y="6982"/>
                          </a:cubicBezTo>
                          <a:cubicBezTo>
                            <a:pt x="26577" y="6982"/>
                            <a:pt x="29933" y="9170"/>
                            <a:pt x="32167" y="13548"/>
                          </a:cubicBezTo>
                          <a:cubicBezTo>
                            <a:pt x="34411" y="17925"/>
                            <a:pt x="35532" y="24487"/>
                            <a:pt x="35532" y="33232"/>
                          </a:cubicBezTo>
                          <a:cubicBezTo>
                            <a:pt x="35532" y="42015"/>
                            <a:pt x="34411" y="48590"/>
                            <a:pt x="32167" y="52958"/>
                          </a:cubicBezTo>
                          <a:cubicBezTo>
                            <a:pt x="29933" y="57336"/>
                            <a:pt x="26577" y="59524"/>
                            <a:pt x="22099" y="59524"/>
                          </a:cubicBezTo>
                          <a:close/>
                          <a:moveTo>
                            <a:pt x="22099" y="66364"/>
                          </a:moveTo>
                          <a:cubicBezTo>
                            <a:pt x="29258" y="66364"/>
                            <a:pt x="34725" y="63532"/>
                            <a:pt x="38501" y="57869"/>
                          </a:cubicBezTo>
                          <a:cubicBezTo>
                            <a:pt x="42276" y="52215"/>
                            <a:pt x="44164" y="44003"/>
                            <a:pt x="44164" y="33232"/>
                          </a:cubicBezTo>
                          <a:cubicBezTo>
                            <a:pt x="44164" y="22490"/>
                            <a:pt x="42276" y="14286"/>
                            <a:pt x="38501" y="8623"/>
                          </a:cubicBezTo>
                          <a:cubicBezTo>
                            <a:pt x="34725" y="2969"/>
                            <a:pt x="29258" y="142"/>
                            <a:pt x="22099" y="142"/>
                          </a:cubicBezTo>
                          <a:cubicBezTo>
                            <a:pt x="14949" y="142"/>
                            <a:pt x="9487" y="2969"/>
                            <a:pt x="5711" y="8623"/>
                          </a:cubicBezTo>
                          <a:cubicBezTo>
                            <a:pt x="1936" y="14286"/>
                            <a:pt x="48" y="22490"/>
                            <a:pt x="48" y="33232"/>
                          </a:cubicBezTo>
                          <a:cubicBezTo>
                            <a:pt x="48" y="44003"/>
                            <a:pt x="1936" y="52215"/>
                            <a:pt x="5711" y="57869"/>
                          </a:cubicBezTo>
                          <a:cubicBezTo>
                            <a:pt x="9487" y="63532"/>
                            <a:pt x="14949" y="66364"/>
                            <a:pt x="22099" y="663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7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6" name="Content Placeholder 10">
                  <a:extLst>
                    <a:ext uri="{FF2B5EF4-FFF2-40B4-BE49-F238E27FC236}">
                      <a16:creationId xmlns:a16="http://schemas.microsoft.com/office/drawing/2014/main" id="{12859034-E780-4B73-AAE5-C5D0BCE46B15}"/>
                    </a:ext>
                  </a:extLst>
                </p:cNvPr>
                <p:cNvGrpSpPr/>
                <p:nvPr/>
              </p:nvGrpSpPr>
              <p:grpSpPr>
                <a:xfrm>
                  <a:off x="5597081" y="3121889"/>
                  <a:ext cx="98442" cy="577507"/>
                  <a:chOff x="5597081" y="3121889"/>
                  <a:chExt cx="98442" cy="577507"/>
                </a:xfrm>
                <a:solidFill>
                  <a:srgbClr val="000000"/>
                </a:solidFill>
              </p:grpSpPr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C339ED5D-E556-4BF3-B81B-7691A322D09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10649" y="3636370"/>
                    <a:ext cx="49459" cy="76593"/>
                  </a:xfrm>
                  <a:custGeom>
                    <a:avLst/>
                    <a:gdLst>
                      <a:gd name="connsiteX0" fmla="*/ 10340 w 49459"/>
                      <a:gd name="connsiteY0" fmla="*/ 68426 h 76593"/>
                      <a:gd name="connsiteX1" fmla="*/ 10340 w 49459"/>
                      <a:gd name="connsiteY1" fmla="*/ 39650 h 76593"/>
                      <a:gd name="connsiteX2" fmla="*/ 23373 w 49459"/>
                      <a:gd name="connsiteY2" fmla="*/ 39650 h 76593"/>
                      <a:gd name="connsiteX3" fmla="*/ 34552 w 49459"/>
                      <a:gd name="connsiteY3" fmla="*/ 43393 h 76593"/>
                      <a:gd name="connsiteX4" fmla="*/ 38508 w 49459"/>
                      <a:gd name="connsiteY4" fmla="*/ 54063 h 76593"/>
                      <a:gd name="connsiteX5" fmla="*/ 34552 w 49459"/>
                      <a:gd name="connsiteY5" fmla="*/ 64683 h 76593"/>
                      <a:gd name="connsiteX6" fmla="*/ 23373 w 49459"/>
                      <a:gd name="connsiteY6" fmla="*/ 68426 h 76593"/>
                      <a:gd name="connsiteX7" fmla="*/ -18 w 49459"/>
                      <a:gd name="connsiteY7" fmla="*/ 76945 h 76593"/>
                      <a:gd name="connsiteX8" fmla="*/ 23373 w 49459"/>
                      <a:gd name="connsiteY8" fmla="*/ 76945 h 76593"/>
                      <a:gd name="connsiteX9" fmla="*/ 42842 w 49459"/>
                      <a:gd name="connsiteY9" fmla="*/ 71118 h 76593"/>
                      <a:gd name="connsiteX10" fmla="*/ 49441 w 49459"/>
                      <a:gd name="connsiteY10" fmla="*/ 54063 h 76593"/>
                      <a:gd name="connsiteX11" fmla="*/ 42842 w 49459"/>
                      <a:gd name="connsiteY11" fmla="*/ 36925 h 76593"/>
                      <a:gd name="connsiteX12" fmla="*/ 23373 w 49459"/>
                      <a:gd name="connsiteY12" fmla="*/ 31130 h 76593"/>
                      <a:gd name="connsiteX13" fmla="*/ 10340 w 49459"/>
                      <a:gd name="connsiteY13" fmla="*/ 31130 h 76593"/>
                      <a:gd name="connsiteX14" fmla="*/ 10340 w 49459"/>
                      <a:gd name="connsiteY14" fmla="*/ 352 h 76593"/>
                      <a:gd name="connsiteX15" fmla="*/ -18 w 49459"/>
                      <a:gd name="connsiteY15" fmla="*/ 352 h 76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9459" h="76593">
                        <a:moveTo>
                          <a:pt x="10340" y="68426"/>
                        </a:moveTo>
                        <a:lnTo>
                          <a:pt x="10340" y="39650"/>
                        </a:lnTo>
                        <a:lnTo>
                          <a:pt x="23373" y="39650"/>
                        </a:lnTo>
                        <a:cubicBezTo>
                          <a:pt x="28199" y="39650"/>
                          <a:pt x="31926" y="40897"/>
                          <a:pt x="34552" y="43393"/>
                        </a:cubicBezTo>
                        <a:cubicBezTo>
                          <a:pt x="37190" y="45888"/>
                          <a:pt x="38508" y="49444"/>
                          <a:pt x="38508" y="54063"/>
                        </a:cubicBezTo>
                        <a:cubicBezTo>
                          <a:pt x="38508" y="58648"/>
                          <a:pt x="37190" y="62188"/>
                          <a:pt x="34552" y="64683"/>
                        </a:cubicBezTo>
                        <a:cubicBezTo>
                          <a:pt x="31926" y="67178"/>
                          <a:pt x="28199" y="68426"/>
                          <a:pt x="23373" y="68426"/>
                        </a:cubicBezTo>
                        <a:close/>
                        <a:moveTo>
                          <a:pt x="-18" y="76945"/>
                        </a:moveTo>
                        <a:lnTo>
                          <a:pt x="23373" y="76945"/>
                        </a:lnTo>
                        <a:cubicBezTo>
                          <a:pt x="31964" y="76945"/>
                          <a:pt x="38454" y="75003"/>
                          <a:pt x="42842" y="71118"/>
                        </a:cubicBezTo>
                        <a:cubicBezTo>
                          <a:pt x="47241" y="67233"/>
                          <a:pt x="49441" y="61548"/>
                          <a:pt x="49441" y="54063"/>
                        </a:cubicBezTo>
                        <a:cubicBezTo>
                          <a:pt x="49441" y="46501"/>
                          <a:pt x="47241" y="40788"/>
                          <a:pt x="42842" y="36925"/>
                        </a:cubicBezTo>
                        <a:cubicBezTo>
                          <a:pt x="38454" y="33062"/>
                          <a:pt x="31964" y="31130"/>
                          <a:pt x="23373" y="31130"/>
                        </a:cubicBezTo>
                        <a:lnTo>
                          <a:pt x="10340" y="31130"/>
                        </a:lnTo>
                        <a:lnTo>
                          <a:pt x="10340" y="352"/>
                        </a:lnTo>
                        <a:lnTo>
                          <a:pt x="-18" y="3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4DC84C05-B903-47B8-B0BA-A48B512805A3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0736" y="3590343"/>
                    <a:ext cx="48540" cy="60326"/>
                  </a:xfrm>
                  <a:custGeom>
                    <a:avLst/>
                    <a:gdLst>
                      <a:gd name="connsiteX0" fmla="*/ 29699 w 48540"/>
                      <a:gd name="connsiteY0" fmla="*/ 30723 h 60326"/>
                      <a:gd name="connsiteX1" fmla="*/ 13841 w 48540"/>
                      <a:gd name="connsiteY1" fmla="*/ 28113 h 60326"/>
                      <a:gd name="connsiteX2" fmla="*/ 9426 w 48540"/>
                      <a:gd name="connsiteY2" fmla="*/ 19183 h 60326"/>
                      <a:gd name="connsiteX3" fmla="*/ 12742 w 48540"/>
                      <a:gd name="connsiteY3" fmla="*/ 11205 h 60326"/>
                      <a:gd name="connsiteX4" fmla="*/ 21737 w 48540"/>
                      <a:gd name="connsiteY4" fmla="*/ 8267 h 60326"/>
                      <a:gd name="connsiteX5" fmla="*/ 34344 w 48540"/>
                      <a:gd name="connsiteY5" fmla="*/ 13832 h 60326"/>
                      <a:gd name="connsiteX6" fmla="*/ 39088 w 48540"/>
                      <a:gd name="connsiteY6" fmla="*/ 28622 h 60326"/>
                      <a:gd name="connsiteX7" fmla="*/ 39088 w 48540"/>
                      <a:gd name="connsiteY7" fmla="*/ 30723 h 60326"/>
                      <a:gd name="connsiteX8" fmla="*/ 48527 w 48540"/>
                      <a:gd name="connsiteY8" fmla="*/ 34630 h 60326"/>
                      <a:gd name="connsiteX9" fmla="*/ 48527 w 48540"/>
                      <a:gd name="connsiteY9" fmla="*/ 1848 h 60326"/>
                      <a:gd name="connsiteX10" fmla="*/ 39088 w 48540"/>
                      <a:gd name="connsiteY10" fmla="*/ 1848 h 60326"/>
                      <a:gd name="connsiteX11" fmla="*/ 39088 w 48540"/>
                      <a:gd name="connsiteY11" fmla="*/ 10565 h 60326"/>
                      <a:gd name="connsiteX12" fmla="*/ 31028 w 48540"/>
                      <a:gd name="connsiteY12" fmla="*/ 2850 h 60326"/>
                      <a:gd name="connsiteX13" fmla="*/ 19226 w 48540"/>
                      <a:gd name="connsiteY13" fmla="*/ 355 h 60326"/>
                      <a:gd name="connsiteX14" fmla="*/ 5190 w 48540"/>
                      <a:gd name="connsiteY14" fmla="*/ 5312 h 60326"/>
                      <a:gd name="connsiteX15" fmla="*/ -13 w 48540"/>
                      <a:gd name="connsiteY15" fmla="*/ 18576 h 60326"/>
                      <a:gd name="connsiteX16" fmla="*/ 6471 w 48540"/>
                      <a:gd name="connsiteY16" fmla="*/ 33185 h 60326"/>
                      <a:gd name="connsiteX17" fmla="*/ 25841 w 48540"/>
                      <a:gd name="connsiteY17" fmla="*/ 38110 h 60326"/>
                      <a:gd name="connsiteX18" fmla="*/ 39088 w 48540"/>
                      <a:gd name="connsiteY18" fmla="*/ 38110 h 60326"/>
                      <a:gd name="connsiteX19" fmla="*/ 39088 w 48540"/>
                      <a:gd name="connsiteY19" fmla="*/ 39045 h 60326"/>
                      <a:gd name="connsiteX20" fmla="*/ 34804 w 48540"/>
                      <a:gd name="connsiteY20" fmla="*/ 49124 h 60326"/>
                      <a:gd name="connsiteX21" fmla="*/ 22771 w 48540"/>
                      <a:gd name="connsiteY21" fmla="*/ 52687 h 60326"/>
                      <a:gd name="connsiteX22" fmla="*/ 13168 w 48540"/>
                      <a:gd name="connsiteY22" fmla="*/ 51505 h 60326"/>
                      <a:gd name="connsiteX23" fmla="*/ 4206 w 48540"/>
                      <a:gd name="connsiteY23" fmla="*/ 47959 h 60326"/>
                      <a:gd name="connsiteX24" fmla="*/ 4206 w 48540"/>
                      <a:gd name="connsiteY24" fmla="*/ 56692 h 60326"/>
                      <a:gd name="connsiteX25" fmla="*/ 14252 w 48540"/>
                      <a:gd name="connsiteY25" fmla="*/ 59680 h 60326"/>
                      <a:gd name="connsiteX26" fmla="*/ 23740 w 48540"/>
                      <a:gd name="connsiteY26" fmla="*/ 60681 h 60326"/>
                      <a:gd name="connsiteX27" fmla="*/ 42371 w 48540"/>
                      <a:gd name="connsiteY27" fmla="*/ 54213 h 60326"/>
                      <a:gd name="connsiteX28" fmla="*/ 48527 w 48540"/>
                      <a:gd name="connsiteY28" fmla="*/ 34630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8540" h="60326">
                        <a:moveTo>
                          <a:pt x="29699" y="30723"/>
                        </a:moveTo>
                        <a:cubicBezTo>
                          <a:pt x="22071" y="30723"/>
                          <a:pt x="16785" y="29853"/>
                          <a:pt x="13841" y="28113"/>
                        </a:cubicBezTo>
                        <a:cubicBezTo>
                          <a:pt x="10898" y="26373"/>
                          <a:pt x="9426" y="23396"/>
                          <a:pt x="9426" y="19183"/>
                        </a:cubicBezTo>
                        <a:cubicBezTo>
                          <a:pt x="9426" y="15834"/>
                          <a:pt x="10531" y="13175"/>
                          <a:pt x="12742" y="11205"/>
                        </a:cubicBezTo>
                        <a:cubicBezTo>
                          <a:pt x="14952" y="9246"/>
                          <a:pt x="17951" y="8267"/>
                          <a:pt x="21737" y="8267"/>
                        </a:cubicBezTo>
                        <a:cubicBezTo>
                          <a:pt x="26979" y="8267"/>
                          <a:pt x="31181" y="10122"/>
                          <a:pt x="34344" y="13832"/>
                        </a:cubicBezTo>
                        <a:cubicBezTo>
                          <a:pt x="37507" y="17541"/>
                          <a:pt x="39088" y="22471"/>
                          <a:pt x="39088" y="28622"/>
                        </a:cubicBezTo>
                        <a:lnTo>
                          <a:pt x="39088" y="30723"/>
                        </a:lnTo>
                        <a:close/>
                        <a:moveTo>
                          <a:pt x="48527" y="34630"/>
                        </a:moveTo>
                        <a:lnTo>
                          <a:pt x="48527" y="1848"/>
                        </a:lnTo>
                        <a:lnTo>
                          <a:pt x="39088" y="1848"/>
                        </a:lnTo>
                        <a:lnTo>
                          <a:pt x="39088" y="10565"/>
                        </a:lnTo>
                        <a:cubicBezTo>
                          <a:pt x="36932" y="7085"/>
                          <a:pt x="34246" y="4513"/>
                          <a:pt x="31028" y="2850"/>
                        </a:cubicBezTo>
                        <a:cubicBezTo>
                          <a:pt x="27811" y="1186"/>
                          <a:pt x="23877" y="355"/>
                          <a:pt x="19226" y="355"/>
                        </a:cubicBezTo>
                        <a:cubicBezTo>
                          <a:pt x="13349" y="355"/>
                          <a:pt x="8671" y="2007"/>
                          <a:pt x="5190" y="5312"/>
                        </a:cubicBezTo>
                        <a:cubicBezTo>
                          <a:pt x="1721" y="8617"/>
                          <a:pt x="-13" y="13038"/>
                          <a:pt x="-13" y="18576"/>
                        </a:cubicBezTo>
                        <a:cubicBezTo>
                          <a:pt x="-13" y="25032"/>
                          <a:pt x="2148" y="29902"/>
                          <a:pt x="6471" y="33185"/>
                        </a:cubicBezTo>
                        <a:cubicBezTo>
                          <a:pt x="10805" y="36468"/>
                          <a:pt x="17261" y="38110"/>
                          <a:pt x="25841" y="38110"/>
                        </a:cubicBezTo>
                        <a:lnTo>
                          <a:pt x="39088" y="38110"/>
                        </a:lnTo>
                        <a:lnTo>
                          <a:pt x="39088" y="39045"/>
                        </a:lnTo>
                        <a:cubicBezTo>
                          <a:pt x="39088" y="43390"/>
                          <a:pt x="37660" y="46750"/>
                          <a:pt x="34804" y="49124"/>
                        </a:cubicBezTo>
                        <a:cubicBezTo>
                          <a:pt x="31948" y="51499"/>
                          <a:pt x="27937" y="52687"/>
                          <a:pt x="22771" y="52687"/>
                        </a:cubicBezTo>
                        <a:cubicBezTo>
                          <a:pt x="19488" y="52687"/>
                          <a:pt x="16287" y="52293"/>
                          <a:pt x="13168" y="51505"/>
                        </a:cubicBezTo>
                        <a:cubicBezTo>
                          <a:pt x="10060" y="50717"/>
                          <a:pt x="7073" y="49535"/>
                          <a:pt x="4206" y="47959"/>
                        </a:cubicBezTo>
                        <a:lnTo>
                          <a:pt x="4206" y="56692"/>
                        </a:lnTo>
                        <a:cubicBezTo>
                          <a:pt x="7653" y="58027"/>
                          <a:pt x="11002" y="59023"/>
                          <a:pt x="14252" y="59680"/>
                        </a:cubicBezTo>
                        <a:cubicBezTo>
                          <a:pt x="17502" y="60347"/>
                          <a:pt x="20665" y="60681"/>
                          <a:pt x="23740" y="60681"/>
                        </a:cubicBezTo>
                        <a:cubicBezTo>
                          <a:pt x="32057" y="60681"/>
                          <a:pt x="38267" y="58525"/>
                          <a:pt x="42371" y="54213"/>
                        </a:cubicBezTo>
                        <a:cubicBezTo>
                          <a:pt x="46475" y="49912"/>
                          <a:pt x="48527" y="43385"/>
                          <a:pt x="48527" y="346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527A4351-B02D-4224-A5B4-4F1A4FF4BD01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3050" y="3528886"/>
                    <a:ext cx="43911" cy="60326"/>
                  </a:xfrm>
                  <a:custGeom>
                    <a:avLst/>
                    <a:gdLst>
                      <a:gd name="connsiteX0" fmla="*/ 40814 w 43911"/>
                      <a:gd name="connsiteY0" fmla="*/ 57604 h 60326"/>
                      <a:gd name="connsiteX1" fmla="*/ 40814 w 43911"/>
                      <a:gd name="connsiteY1" fmla="*/ 48674 h 60326"/>
                      <a:gd name="connsiteX2" fmla="*/ 32508 w 43911"/>
                      <a:gd name="connsiteY2" fmla="*/ 51744 h 60326"/>
                      <a:gd name="connsiteX3" fmla="*/ 23578 w 43911"/>
                      <a:gd name="connsiteY3" fmla="*/ 52778 h 60326"/>
                      <a:gd name="connsiteX4" fmla="*/ 13040 w 43911"/>
                      <a:gd name="connsiteY4" fmla="*/ 50628 h 60326"/>
                      <a:gd name="connsiteX5" fmla="*/ 9527 w 43911"/>
                      <a:gd name="connsiteY5" fmla="*/ 44160 h 60326"/>
                      <a:gd name="connsiteX6" fmla="*/ 12038 w 43911"/>
                      <a:gd name="connsiteY6" fmla="*/ 39006 h 60326"/>
                      <a:gd name="connsiteX7" fmla="*/ 22150 w 43911"/>
                      <a:gd name="connsiteY7" fmla="*/ 35444 h 60326"/>
                      <a:gd name="connsiteX8" fmla="*/ 25384 w 43911"/>
                      <a:gd name="connsiteY8" fmla="*/ 34721 h 60326"/>
                      <a:gd name="connsiteX9" fmla="*/ 39665 w 43911"/>
                      <a:gd name="connsiteY9" fmla="*/ 28648 h 60326"/>
                      <a:gd name="connsiteX10" fmla="*/ 43901 w 43911"/>
                      <a:gd name="connsiteY10" fmla="*/ 17699 h 60326"/>
                      <a:gd name="connsiteX11" fmla="*/ 37564 w 43911"/>
                      <a:gd name="connsiteY11" fmla="*/ 5010 h 60326"/>
                      <a:gd name="connsiteX12" fmla="*/ 20148 w 43911"/>
                      <a:gd name="connsiteY12" fmla="*/ 348 h 60326"/>
                      <a:gd name="connsiteX13" fmla="*/ 10528 w 43911"/>
                      <a:gd name="connsiteY13" fmla="*/ 1250 h 60326"/>
                      <a:gd name="connsiteX14" fmla="*/ -10 w 43911"/>
                      <a:gd name="connsiteY14" fmla="*/ 3943 h 60326"/>
                      <a:gd name="connsiteX15" fmla="*/ -10 w 43911"/>
                      <a:gd name="connsiteY15" fmla="*/ 13693 h 60326"/>
                      <a:gd name="connsiteX16" fmla="*/ 10298 w 43911"/>
                      <a:gd name="connsiteY16" fmla="*/ 9606 h 60326"/>
                      <a:gd name="connsiteX17" fmla="*/ 20361 w 43911"/>
                      <a:gd name="connsiteY17" fmla="*/ 8260 h 60326"/>
                      <a:gd name="connsiteX18" fmla="*/ 30604 w 43911"/>
                      <a:gd name="connsiteY18" fmla="*/ 10541 h 60326"/>
                      <a:gd name="connsiteX19" fmla="*/ 34199 w 43911"/>
                      <a:gd name="connsiteY19" fmla="*/ 16976 h 60326"/>
                      <a:gd name="connsiteX20" fmla="*/ 31606 w 43911"/>
                      <a:gd name="connsiteY20" fmla="*/ 22869 h 60326"/>
                      <a:gd name="connsiteX21" fmla="*/ 20246 w 43911"/>
                      <a:gd name="connsiteY21" fmla="*/ 26825 h 60326"/>
                      <a:gd name="connsiteX22" fmla="*/ 16963 w 43911"/>
                      <a:gd name="connsiteY22" fmla="*/ 27597 h 60326"/>
                      <a:gd name="connsiteX23" fmla="*/ 4290 w 43911"/>
                      <a:gd name="connsiteY23" fmla="*/ 33260 h 60326"/>
                      <a:gd name="connsiteX24" fmla="*/ 400 w 43911"/>
                      <a:gd name="connsiteY24" fmla="*/ 43750 h 60326"/>
                      <a:gd name="connsiteX25" fmla="*/ 6145 w 43911"/>
                      <a:gd name="connsiteY25" fmla="*/ 56258 h 60326"/>
                      <a:gd name="connsiteX26" fmla="*/ 22462 w 43911"/>
                      <a:gd name="connsiteY26" fmla="*/ 60674 h 60326"/>
                      <a:gd name="connsiteX27" fmla="*/ 32295 w 43911"/>
                      <a:gd name="connsiteY27" fmla="*/ 59902 h 60326"/>
                      <a:gd name="connsiteX28" fmla="*/ 40814 w 43911"/>
                      <a:gd name="connsiteY28" fmla="*/ 57604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3911" h="60326">
                        <a:moveTo>
                          <a:pt x="40814" y="57604"/>
                        </a:moveTo>
                        <a:lnTo>
                          <a:pt x="40814" y="48674"/>
                        </a:lnTo>
                        <a:cubicBezTo>
                          <a:pt x="38155" y="50042"/>
                          <a:pt x="35387" y="51065"/>
                          <a:pt x="32508" y="51744"/>
                        </a:cubicBezTo>
                        <a:cubicBezTo>
                          <a:pt x="29641" y="52433"/>
                          <a:pt x="26665" y="52778"/>
                          <a:pt x="23578" y="52778"/>
                        </a:cubicBezTo>
                        <a:cubicBezTo>
                          <a:pt x="18895" y="52778"/>
                          <a:pt x="15382" y="52061"/>
                          <a:pt x="13040" y="50628"/>
                        </a:cubicBezTo>
                        <a:cubicBezTo>
                          <a:pt x="10698" y="49194"/>
                          <a:pt x="9527" y="47038"/>
                          <a:pt x="9527" y="44160"/>
                        </a:cubicBezTo>
                        <a:cubicBezTo>
                          <a:pt x="9527" y="41971"/>
                          <a:pt x="10364" y="40253"/>
                          <a:pt x="12038" y="39006"/>
                        </a:cubicBezTo>
                        <a:cubicBezTo>
                          <a:pt x="13713" y="37758"/>
                          <a:pt x="17083" y="36571"/>
                          <a:pt x="22150" y="35444"/>
                        </a:cubicBezTo>
                        <a:lnTo>
                          <a:pt x="25384" y="34721"/>
                        </a:lnTo>
                        <a:cubicBezTo>
                          <a:pt x="32082" y="33288"/>
                          <a:pt x="36842" y="31263"/>
                          <a:pt x="39665" y="28648"/>
                        </a:cubicBezTo>
                        <a:cubicBezTo>
                          <a:pt x="42489" y="26032"/>
                          <a:pt x="43901" y="22382"/>
                          <a:pt x="43901" y="17699"/>
                        </a:cubicBezTo>
                        <a:cubicBezTo>
                          <a:pt x="43901" y="12358"/>
                          <a:pt x="41788" y="8128"/>
                          <a:pt x="37564" y="5010"/>
                        </a:cubicBezTo>
                        <a:cubicBezTo>
                          <a:pt x="33340" y="1902"/>
                          <a:pt x="27535" y="348"/>
                          <a:pt x="20148" y="348"/>
                        </a:cubicBezTo>
                        <a:cubicBezTo>
                          <a:pt x="17073" y="348"/>
                          <a:pt x="13866" y="649"/>
                          <a:pt x="10528" y="1250"/>
                        </a:cubicBezTo>
                        <a:cubicBezTo>
                          <a:pt x="7190" y="1852"/>
                          <a:pt x="3678" y="2750"/>
                          <a:pt x="-10" y="3943"/>
                        </a:cubicBezTo>
                        <a:lnTo>
                          <a:pt x="-10" y="13693"/>
                        </a:lnTo>
                        <a:cubicBezTo>
                          <a:pt x="3481" y="11877"/>
                          <a:pt x="6917" y="10514"/>
                          <a:pt x="10298" y="9606"/>
                        </a:cubicBezTo>
                        <a:cubicBezTo>
                          <a:pt x="13680" y="8708"/>
                          <a:pt x="17034" y="8260"/>
                          <a:pt x="20361" y="8260"/>
                        </a:cubicBezTo>
                        <a:cubicBezTo>
                          <a:pt x="24804" y="8260"/>
                          <a:pt x="28219" y="9020"/>
                          <a:pt x="30604" y="10541"/>
                        </a:cubicBezTo>
                        <a:cubicBezTo>
                          <a:pt x="33001" y="12063"/>
                          <a:pt x="34199" y="14208"/>
                          <a:pt x="34199" y="16976"/>
                        </a:cubicBezTo>
                        <a:cubicBezTo>
                          <a:pt x="34199" y="19537"/>
                          <a:pt x="33335" y="21501"/>
                          <a:pt x="31606" y="22869"/>
                        </a:cubicBezTo>
                        <a:cubicBezTo>
                          <a:pt x="29887" y="24237"/>
                          <a:pt x="26101" y="25556"/>
                          <a:pt x="20246" y="26825"/>
                        </a:cubicBezTo>
                        <a:lnTo>
                          <a:pt x="16963" y="27597"/>
                        </a:lnTo>
                        <a:cubicBezTo>
                          <a:pt x="11119" y="28823"/>
                          <a:pt x="6895" y="30710"/>
                          <a:pt x="4290" y="33260"/>
                        </a:cubicBezTo>
                        <a:cubicBezTo>
                          <a:pt x="1697" y="35810"/>
                          <a:pt x="400" y="39307"/>
                          <a:pt x="400" y="43750"/>
                        </a:cubicBezTo>
                        <a:cubicBezTo>
                          <a:pt x="400" y="49156"/>
                          <a:pt x="2315" y="53325"/>
                          <a:pt x="6145" y="56258"/>
                        </a:cubicBezTo>
                        <a:cubicBezTo>
                          <a:pt x="9976" y="59202"/>
                          <a:pt x="15415" y="60674"/>
                          <a:pt x="22462" y="60674"/>
                        </a:cubicBezTo>
                        <a:cubicBezTo>
                          <a:pt x="25942" y="60674"/>
                          <a:pt x="29220" y="60417"/>
                          <a:pt x="32295" y="59902"/>
                        </a:cubicBezTo>
                        <a:cubicBezTo>
                          <a:pt x="35381" y="59399"/>
                          <a:pt x="38221" y="58633"/>
                          <a:pt x="40814" y="5760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4E3438A0-1264-4C4F-9EF8-F3F0867C00BD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3050" y="3474151"/>
                    <a:ext cx="43911" cy="60326"/>
                  </a:xfrm>
                  <a:custGeom>
                    <a:avLst/>
                    <a:gdLst>
                      <a:gd name="connsiteX0" fmla="*/ 40814 w 43911"/>
                      <a:gd name="connsiteY0" fmla="*/ 57598 h 60326"/>
                      <a:gd name="connsiteX1" fmla="*/ 40814 w 43911"/>
                      <a:gd name="connsiteY1" fmla="*/ 48668 h 60326"/>
                      <a:gd name="connsiteX2" fmla="*/ 32508 w 43911"/>
                      <a:gd name="connsiteY2" fmla="*/ 51738 h 60326"/>
                      <a:gd name="connsiteX3" fmla="*/ 23578 w 43911"/>
                      <a:gd name="connsiteY3" fmla="*/ 52772 h 60326"/>
                      <a:gd name="connsiteX4" fmla="*/ 13040 w 43911"/>
                      <a:gd name="connsiteY4" fmla="*/ 50621 h 60326"/>
                      <a:gd name="connsiteX5" fmla="*/ 9527 w 43911"/>
                      <a:gd name="connsiteY5" fmla="*/ 44154 h 60326"/>
                      <a:gd name="connsiteX6" fmla="*/ 12038 w 43911"/>
                      <a:gd name="connsiteY6" fmla="*/ 38999 h 60326"/>
                      <a:gd name="connsiteX7" fmla="*/ 22150 w 43911"/>
                      <a:gd name="connsiteY7" fmla="*/ 35437 h 60326"/>
                      <a:gd name="connsiteX8" fmla="*/ 25384 w 43911"/>
                      <a:gd name="connsiteY8" fmla="*/ 34715 h 60326"/>
                      <a:gd name="connsiteX9" fmla="*/ 39665 w 43911"/>
                      <a:gd name="connsiteY9" fmla="*/ 28641 h 60326"/>
                      <a:gd name="connsiteX10" fmla="*/ 43901 w 43911"/>
                      <a:gd name="connsiteY10" fmla="*/ 17692 h 60326"/>
                      <a:gd name="connsiteX11" fmla="*/ 37564 w 43911"/>
                      <a:gd name="connsiteY11" fmla="*/ 5003 h 60326"/>
                      <a:gd name="connsiteX12" fmla="*/ 20148 w 43911"/>
                      <a:gd name="connsiteY12" fmla="*/ 341 h 60326"/>
                      <a:gd name="connsiteX13" fmla="*/ 10528 w 43911"/>
                      <a:gd name="connsiteY13" fmla="*/ 1244 h 60326"/>
                      <a:gd name="connsiteX14" fmla="*/ -10 w 43911"/>
                      <a:gd name="connsiteY14" fmla="*/ 3936 h 60326"/>
                      <a:gd name="connsiteX15" fmla="*/ -10 w 43911"/>
                      <a:gd name="connsiteY15" fmla="*/ 13687 h 60326"/>
                      <a:gd name="connsiteX16" fmla="*/ 10298 w 43911"/>
                      <a:gd name="connsiteY16" fmla="*/ 9600 h 60326"/>
                      <a:gd name="connsiteX17" fmla="*/ 20361 w 43911"/>
                      <a:gd name="connsiteY17" fmla="*/ 8254 h 60326"/>
                      <a:gd name="connsiteX18" fmla="*/ 30604 w 43911"/>
                      <a:gd name="connsiteY18" fmla="*/ 10535 h 60326"/>
                      <a:gd name="connsiteX19" fmla="*/ 34199 w 43911"/>
                      <a:gd name="connsiteY19" fmla="*/ 16970 h 60326"/>
                      <a:gd name="connsiteX20" fmla="*/ 31606 w 43911"/>
                      <a:gd name="connsiteY20" fmla="*/ 22863 h 60326"/>
                      <a:gd name="connsiteX21" fmla="*/ 20246 w 43911"/>
                      <a:gd name="connsiteY21" fmla="*/ 26819 h 60326"/>
                      <a:gd name="connsiteX22" fmla="*/ 16963 w 43911"/>
                      <a:gd name="connsiteY22" fmla="*/ 27591 h 60326"/>
                      <a:gd name="connsiteX23" fmla="*/ 4290 w 43911"/>
                      <a:gd name="connsiteY23" fmla="*/ 33254 h 60326"/>
                      <a:gd name="connsiteX24" fmla="*/ 400 w 43911"/>
                      <a:gd name="connsiteY24" fmla="*/ 43743 h 60326"/>
                      <a:gd name="connsiteX25" fmla="*/ 6145 w 43911"/>
                      <a:gd name="connsiteY25" fmla="*/ 56252 h 60326"/>
                      <a:gd name="connsiteX26" fmla="*/ 22462 w 43911"/>
                      <a:gd name="connsiteY26" fmla="*/ 60668 h 60326"/>
                      <a:gd name="connsiteX27" fmla="*/ 32295 w 43911"/>
                      <a:gd name="connsiteY27" fmla="*/ 59896 h 60326"/>
                      <a:gd name="connsiteX28" fmla="*/ 40814 w 43911"/>
                      <a:gd name="connsiteY28" fmla="*/ 57598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3911" h="60326">
                        <a:moveTo>
                          <a:pt x="40814" y="57598"/>
                        </a:moveTo>
                        <a:lnTo>
                          <a:pt x="40814" y="48668"/>
                        </a:lnTo>
                        <a:cubicBezTo>
                          <a:pt x="38155" y="50036"/>
                          <a:pt x="35387" y="51059"/>
                          <a:pt x="32508" y="51738"/>
                        </a:cubicBezTo>
                        <a:cubicBezTo>
                          <a:pt x="29641" y="52427"/>
                          <a:pt x="26665" y="52772"/>
                          <a:pt x="23578" y="52772"/>
                        </a:cubicBezTo>
                        <a:cubicBezTo>
                          <a:pt x="18895" y="52772"/>
                          <a:pt x="15382" y="52055"/>
                          <a:pt x="13040" y="50621"/>
                        </a:cubicBezTo>
                        <a:cubicBezTo>
                          <a:pt x="10698" y="49188"/>
                          <a:pt x="9527" y="47032"/>
                          <a:pt x="9527" y="44154"/>
                        </a:cubicBezTo>
                        <a:cubicBezTo>
                          <a:pt x="9527" y="41965"/>
                          <a:pt x="10364" y="40247"/>
                          <a:pt x="12038" y="38999"/>
                        </a:cubicBezTo>
                        <a:cubicBezTo>
                          <a:pt x="13713" y="37752"/>
                          <a:pt x="17083" y="36564"/>
                          <a:pt x="22150" y="35437"/>
                        </a:cubicBezTo>
                        <a:lnTo>
                          <a:pt x="25384" y="34715"/>
                        </a:lnTo>
                        <a:cubicBezTo>
                          <a:pt x="32082" y="33281"/>
                          <a:pt x="36842" y="31257"/>
                          <a:pt x="39665" y="28641"/>
                        </a:cubicBezTo>
                        <a:cubicBezTo>
                          <a:pt x="42489" y="26026"/>
                          <a:pt x="43901" y="22376"/>
                          <a:pt x="43901" y="17692"/>
                        </a:cubicBezTo>
                        <a:cubicBezTo>
                          <a:pt x="43901" y="12352"/>
                          <a:pt x="41788" y="8122"/>
                          <a:pt x="37564" y="5003"/>
                        </a:cubicBezTo>
                        <a:cubicBezTo>
                          <a:pt x="33340" y="1895"/>
                          <a:pt x="27535" y="341"/>
                          <a:pt x="20148" y="341"/>
                        </a:cubicBezTo>
                        <a:cubicBezTo>
                          <a:pt x="17073" y="341"/>
                          <a:pt x="13866" y="642"/>
                          <a:pt x="10528" y="1244"/>
                        </a:cubicBezTo>
                        <a:cubicBezTo>
                          <a:pt x="7190" y="1846"/>
                          <a:pt x="3678" y="2743"/>
                          <a:pt x="-10" y="3936"/>
                        </a:cubicBezTo>
                        <a:lnTo>
                          <a:pt x="-10" y="13687"/>
                        </a:lnTo>
                        <a:cubicBezTo>
                          <a:pt x="3481" y="11870"/>
                          <a:pt x="6917" y="10508"/>
                          <a:pt x="10298" y="9600"/>
                        </a:cubicBezTo>
                        <a:cubicBezTo>
                          <a:pt x="13680" y="8702"/>
                          <a:pt x="17034" y="8254"/>
                          <a:pt x="20361" y="8254"/>
                        </a:cubicBezTo>
                        <a:cubicBezTo>
                          <a:pt x="24804" y="8254"/>
                          <a:pt x="28219" y="9014"/>
                          <a:pt x="30604" y="10535"/>
                        </a:cubicBezTo>
                        <a:cubicBezTo>
                          <a:pt x="33001" y="12056"/>
                          <a:pt x="34199" y="14201"/>
                          <a:pt x="34199" y="16970"/>
                        </a:cubicBezTo>
                        <a:cubicBezTo>
                          <a:pt x="34199" y="19531"/>
                          <a:pt x="33335" y="21495"/>
                          <a:pt x="31606" y="22863"/>
                        </a:cubicBezTo>
                        <a:cubicBezTo>
                          <a:pt x="29887" y="24231"/>
                          <a:pt x="26101" y="25550"/>
                          <a:pt x="20246" y="26819"/>
                        </a:cubicBezTo>
                        <a:lnTo>
                          <a:pt x="16963" y="27591"/>
                        </a:lnTo>
                        <a:cubicBezTo>
                          <a:pt x="11119" y="28816"/>
                          <a:pt x="6895" y="30704"/>
                          <a:pt x="4290" y="33254"/>
                        </a:cubicBezTo>
                        <a:cubicBezTo>
                          <a:pt x="1697" y="35804"/>
                          <a:pt x="400" y="39300"/>
                          <a:pt x="400" y="43743"/>
                        </a:cubicBezTo>
                        <a:cubicBezTo>
                          <a:pt x="400" y="49150"/>
                          <a:pt x="2315" y="53319"/>
                          <a:pt x="6145" y="56252"/>
                        </a:cubicBezTo>
                        <a:cubicBezTo>
                          <a:pt x="9976" y="59196"/>
                          <a:pt x="15415" y="60668"/>
                          <a:pt x="22462" y="60668"/>
                        </a:cubicBezTo>
                        <a:cubicBezTo>
                          <a:pt x="25942" y="60668"/>
                          <a:pt x="29220" y="60410"/>
                          <a:pt x="32295" y="59896"/>
                        </a:cubicBezTo>
                        <a:cubicBezTo>
                          <a:pt x="35381" y="59393"/>
                          <a:pt x="38221" y="58627"/>
                          <a:pt x="40814" y="575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29A27891-431E-453D-B939-02045A752D0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18380" y="3414648"/>
                    <a:ext cx="53251" cy="60326"/>
                  </a:xfrm>
                  <a:custGeom>
                    <a:avLst/>
                    <a:gdLst>
                      <a:gd name="connsiteX0" fmla="*/ 53236 w 53251"/>
                      <a:gd name="connsiteY0" fmla="*/ 32919 h 60326"/>
                      <a:gd name="connsiteX1" fmla="*/ 53236 w 53251"/>
                      <a:gd name="connsiteY1" fmla="*/ 28306 h 60326"/>
                      <a:gd name="connsiteX2" fmla="*/ 9834 w 53251"/>
                      <a:gd name="connsiteY2" fmla="*/ 28306 h 60326"/>
                      <a:gd name="connsiteX3" fmla="*/ 15711 w 53251"/>
                      <a:gd name="connsiteY3" fmla="*/ 13450 h 60326"/>
                      <a:gd name="connsiteX4" fmla="*/ 30353 w 53251"/>
                      <a:gd name="connsiteY4" fmla="*/ 8345 h 60326"/>
                      <a:gd name="connsiteX5" fmla="*/ 40892 w 53251"/>
                      <a:gd name="connsiteY5" fmla="*/ 9675 h 60326"/>
                      <a:gd name="connsiteX6" fmla="*/ 51037 w 53251"/>
                      <a:gd name="connsiteY6" fmla="*/ 13680 h 60326"/>
                      <a:gd name="connsiteX7" fmla="*/ 51037 w 53251"/>
                      <a:gd name="connsiteY7" fmla="*/ 4750 h 60326"/>
                      <a:gd name="connsiteX8" fmla="*/ 40613 w 53251"/>
                      <a:gd name="connsiteY8" fmla="*/ 1467 h 60326"/>
                      <a:gd name="connsiteX9" fmla="*/ 29795 w 53251"/>
                      <a:gd name="connsiteY9" fmla="*/ 335 h 60326"/>
                      <a:gd name="connsiteX10" fmla="*/ 8012 w 53251"/>
                      <a:gd name="connsiteY10" fmla="*/ 8329 h 60326"/>
                      <a:gd name="connsiteX11" fmla="*/ -15 w 53251"/>
                      <a:gd name="connsiteY11" fmla="*/ 29997 h 60326"/>
                      <a:gd name="connsiteX12" fmla="*/ 7602 w 53251"/>
                      <a:gd name="connsiteY12" fmla="*/ 52371 h 60326"/>
                      <a:gd name="connsiteX13" fmla="*/ 28154 w 53251"/>
                      <a:gd name="connsiteY13" fmla="*/ 60661 h 60326"/>
                      <a:gd name="connsiteX14" fmla="*/ 46490 w 53251"/>
                      <a:gd name="connsiteY14" fmla="*/ 53192 h 60326"/>
                      <a:gd name="connsiteX15" fmla="*/ 53236 w 53251"/>
                      <a:gd name="connsiteY15" fmla="*/ 32919 h 60326"/>
                      <a:gd name="connsiteX16" fmla="*/ 43798 w 53251"/>
                      <a:gd name="connsiteY16" fmla="*/ 35693 h 60326"/>
                      <a:gd name="connsiteX17" fmla="*/ 39464 w 53251"/>
                      <a:gd name="connsiteY17" fmla="*/ 48037 h 60326"/>
                      <a:gd name="connsiteX18" fmla="*/ 28252 w 53251"/>
                      <a:gd name="connsiteY18" fmla="*/ 52667 h 60326"/>
                      <a:gd name="connsiteX19" fmla="*/ 15612 w 53251"/>
                      <a:gd name="connsiteY19" fmla="*/ 48202 h 60326"/>
                      <a:gd name="connsiteX20" fmla="*/ 10146 w 53251"/>
                      <a:gd name="connsiteY20" fmla="*/ 35627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3251" h="60326">
                        <a:moveTo>
                          <a:pt x="53236" y="32919"/>
                        </a:moveTo>
                        <a:lnTo>
                          <a:pt x="53236" y="28306"/>
                        </a:lnTo>
                        <a:lnTo>
                          <a:pt x="9834" y="28306"/>
                        </a:lnTo>
                        <a:cubicBezTo>
                          <a:pt x="10250" y="21806"/>
                          <a:pt x="12209" y="16854"/>
                          <a:pt x="15711" y="13450"/>
                        </a:cubicBezTo>
                        <a:cubicBezTo>
                          <a:pt x="19213" y="10047"/>
                          <a:pt x="24094" y="8345"/>
                          <a:pt x="30353" y="8345"/>
                        </a:cubicBezTo>
                        <a:cubicBezTo>
                          <a:pt x="33976" y="8345"/>
                          <a:pt x="37489" y="8788"/>
                          <a:pt x="40892" y="9675"/>
                        </a:cubicBezTo>
                        <a:cubicBezTo>
                          <a:pt x="44295" y="10561"/>
                          <a:pt x="47677" y="11896"/>
                          <a:pt x="51037" y="13680"/>
                        </a:cubicBezTo>
                        <a:lnTo>
                          <a:pt x="51037" y="4750"/>
                        </a:lnTo>
                        <a:cubicBezTo>
                          <a:pt x="47644" y="3317"/>
                          <a:pt x="44170" y="2222"/>
                          <a:pt x="40613" y="1467"/>
                        </a:cubicBezTo>
                        <a:cubicBezTo>
                          <a:pt x="37056" y="712"/>
                          <a:pt x="33450" y="335"/>
                          <a:pt x="29795" y="335"/>
                        </a:cubicBezTo>
                        <a:cubicBezTo>
                          <a:pt x="20625" y="335"/>
                          <a:pt x="13364" y="2999"/>
                          <a:pt x="8012" y="8329"/>
                        </a:cubicBezTo>
                        <a:cubicBezTo>
                          <a:pt x="2661" y="13669"/>
                          <a:pt x="-15" y="20892"/>
                          <a:pt x="-15" y="29997"/>
                        </a:cubicBezTo>
                        <a:cubicBezTo>
                          <a:pt x="-15" y="39397"/>
                          <a:pt x="2524" y="46856"/>
                          <a:pt x="7602" y="52371"/>
                        </a:cubicBezTo>
                        <a:cubicBezTo>
                          <a:pt x="12680" y="57898"/>
                          <a:pt x="19530" y="60661"/>
                          <a:pt x="28154" y="60661"/>
                        </a:cubicBezTo>
                        <a:cubicBezTo>
                          <a:pt x="35880" y="60661"/>
                          <a:pt x="41992" y="58171"/>
                          <a:pt x="46490" y="53192"/>
                        </a:cubicBezTo>
                        <a:cubicBezTo>
                          <a:pt x="50987" y="48223"/>
                          <a:pt x="53236" y="41466"/>
                          <a:pt x="53236" y="32919"/>
                        </a:cubicBezTo>
                        <a:close/>
                        <a:moveTo>
                          <a:pt x="43798" y="35693"/>
                        </a:moveTo>
                        <a:cubicBezTo>
                          <a:pt x="43732" y="40847"/>
                          <a:pt x="42287" y="44962"/>
                          <a:pt x="39464" y="48037"/>
                        </a:cubicBezTo>
                        <a:cubicBezTo>
                          <a:pt x="36640" y="51124"/>
                          <a:pt x="32903" y="52667"/>
                          <a:pt x="28252" y="52667"/>
                        </a:cubicBezTo>
                        <a:cubicBezTo>
                          <a:pt x="22988" y="52667"/>
                          <a:pt x="18775" y="51178"/>
                          <a:pt x="15612" y="48202"/>
                        </a:cubicBezTo>
                        <a:cubicBezTo>
                          <a:pt x="12450" y="45225"/>
                          <a:pt x="10628" y="41034"/>
                          <a:pt x="10146" y="3562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9026C44F-F5AA-4B49-8711-CE0AFF91630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0194" y="3349578"/>
                    <a:ext cx="48129" cy="58832"/>
                  </a:xfrm>
                  <a:custGeom>
                    <a:avLst/>
                    <a:gdLst>
                      <a:gd name="connsiteX0" fmla="*/ 48114 w 48129"/>
                      <a:gd name="connsiteY0" fmla="*/ 35012 h 58832"/>
                      <a:gd name="connsiteX1" fmla="*/ 48114 w 48129"/>
                      <a:gd name="connsiteY1" fmla="*/ 326 h 58832"/>
                      <a:gd name="connsiteX2" fmla="*/ 38675 w 48129"/>
                      <a:gd name="connsiteY2" fmla="*/ 326 h 58832"/>
                      <a:gd name="connsiteX3" fmla="*/ 38675 w 48129"/>
                      <a:gd name="connsiteY3" fmla="*/ 34700 h 58832"/>
                      <a:gd name="connsiteX4" fmla="*/ 35490 w 48129"/>
                      <a:gd name="connsiteY4" fmla="*/ 46896 h 58832"/>
                      <a:gd name="connsiteX5" fmla="*/ 25953 w 48129"/>
                      <a:gd name="connsiteY5" fmla="*/ 50951 h 58832"/>
                      <a:gd name="connsiteX6" fmla="*/ 13888 w 48129"/>
                      <a:gd name="connsiteY6" fmla="*/ 46076 h 58832"/>
                      <a:gd name="connsiteX7" fmla="*/ 9472 w 48129"/>
                      <a:gd name="connsiteY7" fmla="*/ 32796 h 58832"/>
                      <a:gd name="connsiteX8" fmla="*/ 9472 w 48129"/>
                      <a:gd name="connsiteY8" fmla="*/ 326 h 58832"/>
                      <a:gd name="connsiteX9" fmla="*/ -16 w 48129"/>
                      <a:gd name="connsiteY9" fmla="*/ 326 h 58832"/>
                      <a:gd name="connsiteX10" fmla="*/ -16 w 48129"/>
                      <a:gd name="connsiteY10" fmla="*/ 57780 h 58832"/>
                      <a:gd name="connsiteX11" fmla="*/ 9472 w 48129"/>
                      <a:gd name="connsiteY11" fmla="*/ 57780 h 58832"/>
                      <a:gd name="connsiteX12" fmla="*/ 9472 w 48129"/>
                      <a:gd name="connsiteY12" fmla="*/ 48850 h 58832"/>
                      <a:gd name="connsiteX13" fmla="*/ 17450 w 48129"/>
                      <a:gd name="connsiteY13" fmla="*/ 56598 h 58832"/>
                      <a:gd name="connsiteX14" fmla="*/ 28054 w 48129"/>
                      <a:gd name="connsiteY14" fmla="*/ 59159 h 58832"/>
                      <a:gd name="connsiteX15" fmla="*/ 43025 w 48129"/>
                      <a:gd name="connsiteY15" fmla="*/ 53036 h 58832"/>
                      <a:gd name="connsiteX16" fmla="*/ 48114 w 48129"/>
                      <a:gd name="connsiteY16" fmla="*/ 35012 h 58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129" h="58832">
                        <a:moveTo>
                          <a:pt x="48114" y="35012"/>
                        </a:moveTo>
                        <a:lnTo>
                          <a:pt x="48114" y="326"/>
                        </a:lnTo>
                        <a:lnTo>
                          <a:pt x="38675" y="326"/>
                        </a:lnTo>
                        <a:lnTo>
                          <a:pt x="38675" y="34700"/>
                        </a:lnTo>
                        <a:cubicBezTo>
                          <a:pt x="38675" y="40139"/>
                          <a:pt x="37613" y="44204"/>
                          <a:pt x="35490" y="46896"/>
                        </a:cubicBezTo>
                        <a:cubicBezTo>
                          <a:pt x="33367" y="49600"/>
                          <a:pt x="30188" y="50951"/>
                          <a:pt x="25953" y="50951"/>
                        </a:cubicBezTo>
                        <a:cubicBezTo>
                          <a:pt x="20853" y="50951"/>
                          <a:pt x="16831" y="49326"/>
                          <a:pt x="13888" y="46076"/>
                        </a:cubicBezTo>
                        <a:cubicBezTo>
                          <a:pt x="10944" y="42836"/>
                          <a:pt x="9472" y="38410"/>
                          <a:pt x="9472" y="32796"/>
                        </a:cubicBezTo>
                        <a:lnTo>
                          <a:pt x="9472" y="326"/>
                        </a:lnTo>
                        <a:lnTo>
                          <a:pt x="-16" y="326"/>
                        </a:lnTo>
                        <a:lnTo>
                          <a:pt x="-16" y="57780"/>
                        </a:lnTo>
                        <a:lnTo>
                          <a:pt x="9472" y="57780"/>
                        </a:lnTo>
                        <a:lnTo>
                          <a:pt x="9472" y="48850"/>
                        </a:lnTo>
                        <a:cubicBezTo>
                          <a:pt x="11737" y="52308"/>
                          <a:pt x="14397" y="54891"/>
                          <a:pt x="17450" y="56598"/>
                        </a:cubicBezTo>
                        <a:cubicBezTo>
                          <a:pt x="20514" y="58305"/>
                          <a:pt x="24049" y="59159"/>
                          <a:pt x="28054" y="59159"/>
                        </a:cubicBezTo>
                        <a:cubicBezTo>
                          <a:pt x="34653" y="59159"/>
                          <a:pt x="39643" y="57118"/>
                          <a:pt x="43025" y="53036"/>
                        </a:cubicBezTo>
                        <a:cubicBezTo>
                          <a:pt x="46417" y="48954"/>
                          <a:pt x="48114" y="42946"/>
                          <a:pt x="48114" y="350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736D4CC2-9D4E-49BA-96FA-07DF923F169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9510" y="3274202"/>
                    <a:ext cx="51347" cy="80681"/>
                  </a:xfrm>
                  <a:custGeom>
                    <a:avLst/>
                    <a:gdLst>
                      <a:gd name="connsiteX0" fmla="*/ 41895 w 51347"/>
                      <a:gd name="connsiteY0" fmla="*/ 51578 h 80681"/>
                      <a:gd name="connsiteX1" fmla="*/ 37660 w 51347"/>
                      <a:gd name="connsiteY1" fmla="*/ 67468 h 80681"/>
                      <a:gd name="connsiteX2" fmla="*/ 25792 w 51347"/>
                      <a:gd name="connsiteY2" fmla="*/ 73115 h 80681"/>
                      <a:gd name="connsiteX3" fmla="*/ 13973 w 51347"/>
                      <a:gd name="connsiteY3" fmla="*/ 67468 h 80681"/>
                      <a:gd name="connsiteX4" fmla="*/ 9738 w 51347"/>
                      <a:gd name="connsiteY4" fmla="*/ 51578 h 80681"/>
                      <a:gd name="connsiteX5" fmla="*/ 13973 w 51347"/>
                      <a:gd name="connsiteY5" fmla="*/ 35721 h 80681"/>
                      <a:gd name="connsiteX6" fmla="*/ 25792 w 51347"/>
                      <a:gd name="connsiteY6" fmla="*/ 30074 h 80681"/>
                      <a:gd name="connsiteX7" fmla="*/ 37660 w 51347"/>
                      <a:gd name="connsiteY7" fmla="*/ 35721 h 80681"/>
                      <a:gd name="connsiteX8" fmla="*/ 41895 w 51347"/>
                      <a:gd name="connsiteY8" fmla="*/ 51578 h 80681"/>
                      <a:gd name="connsiteX9" fmla="*/ 51334 w 51347"/>
                      <a:gd name="connsiteY9" fmla="*/ 29302 h 80681"/>
                      <a:gd name="connsiteX10" fmla="*/ 44817 w 51347"/>
                      <a:gd name="connsiteY10" fmla="*/ 7486 h 80681"/>
                      <a:gd name="connsiteX11" fmla="*/ 24873 w 51347"/>
                      <a:gd name="connsiteY11" fmla="*/ 329 h 80681"/>
                      <a:gd name="connsiteX12" fmla="*/ 15483 w 51347"/>
                      <a:gd name="connsiteY12" fmla="*/ 1068 h 80681"/>
                      <a:gd name="connsiteX13" fmla="*/ 6914 w 51347"/>
                      <a:gd name="connsiteY13" fmla="*/ 3350 h 80681"/>
                      <a:gd name="connsiteX14" fmla="*/ 6914 w 51347"/>
                      <a:gd name="connsiteY14" fmla="*/ 12526 h 80681"/>
                      <a:gd name="connsiteX15" fmla="*/ 15122 w 51347"/>
                      <a:gd name="connsiteY15" fmla="*/ 9210 h 80681"/>
                      <a:gd name="connsiteX16" fmla="*/ 23379 w 51347"/>
                      <a:gd name="connsiteY16" fmla="*/ 8127 h 80681"/>
                      <a:gd name="connsiteX17" fmla="*/ 37283 w 51347"/>
                      <a:gd name="connsiteY17" fmla="*/ 12969 h 80681"/>
                      <a:gd name="connsiteX18" fmla="*/ 41895 w 51347"/>
                      <a:gd name="connsiteY18" fmla="*/ 27612 h 80681"/>
                      <a:gd name="connsiteX19" fmla="*/ 41895 w 51347"/>
                      <a:gd name="connsiteY19" fmla="*/ 32290 h 80681"/>
                      <a:gd name="connsiteX20" fmla="*/ 34410 w 51347"/>
                      <a:gd name="connsiteY20" fmla="*/ 24690 h 80681"/>
                      <a:gd name="connsiteX21" fmla="*/ 23477 w 51347"/>
                      <a:gd name="connsiteY21" fmla="*/ 22178 h 80681"/>
                      <a:gd name="connsiteX22" fmla="*/ 6455 w 51347"/>
                      <a:gd name="connsiteY22" fmla="*/ 30222 h 80681"/>
                      <a:gd name="connsiteX23" fmla="*/ -13 w 51347"/>
                      <a:gd name="connsiteY23" fmla="*/ 51578 h 80681"/>
                      <a:gd name="connsiteX24" fmla="*/ 6455 w 51347"/>
                      <a:gd name="connsiteY24" fmla="*/ 72951 h 80681"/>
                      <a:gd name="connsiteX25" fmla="*/ 23477 w 51347"/>
                      <a:gd name="connsiteY25" fmla="*/ 81011 h 80681"/>
                      <a:gd name="connsiteX26" fmla="*/ 34410 w 51347"/>
                      <a:gd name="connsiteY26" fmla="*/ 78499 h 80681"/>
                      <a:gd name="connsiteX27" fmla="*/ 41895 w 51347"/>
                      <a:gd name="connsiteY27" fmla="*/ 70915 h 80681"/>
                      <a:gd name="connsiteX28" fmla="*/ 41895 w 51347"/>
                      <a:gd name="connsiteY28" fmla="*/ 79632 h 80681"/>
                      <a:gd name="connsiteX29" fmla="*/ 51334 w 51347"/>
                      <a:gd name="connsiteY29" fmla="*/ 79632 h 80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51347" h="80681">
                        <a:moveTo>
                          <a:pt x="41895" y="51578"/>
                        </a:moveTo>
                        <a:cubicBezTo>
                          <a:pt x="41895" y="58418"/>
                          <a:pt x="40484" y="63714"/>
                          <a:pt x="37660" y="67468"/>
                        </a:cubicBezTo>
                        <a:cubicBezTo>
                          <a:pt x="34848" y="71233"/>
                          <a:pt x="30892" y="73115"/>
                          <a:pt x="25792" y="73115"/>
                        </a:cubicBezTo>
                        <a:cubicBezTo>
                          <a:pt x="20736" y="73115"/>
                          <a:pt x="16796" y="71233"/>
                          <a:pt x="13973" y="67468"/>
                        </a:cubicBezTo>
                        <a:cubicBezTo>
                          <a:pt x="11150" y="63714"/>
                          <a:pt x="9738" y="58418"/>
                          <a:pt x="9738" y="51578"/>
                        </a:cubicBezTo>
                        <a:cubicBezTo>
                          <a:pt x="9738" y="44771"/>
                          <a:pt x="11150" y="39485"/>
                          <a:pt x="13973" y="35721"/>
                        </a:cubicBezTo>
                        <a:cubicBezTo>
                          <a:pt x="16796" y="31956"/>
                          <a:pt x="20736" y="30074"/>
                          <a:pt x="25792" y="30074"/>
                        </a:cubicBezTo>
                        <a:cubicBezTo>
                          <a:pt x="30892" y="30074"/>
                          <a:pt x="34848" y="31956"/>
                          <a:pt x="37660" y="35721"/>
                        </a:cubicBezTo>
                        <a:cubicBezTo>
                          <a:pt x="40484" y="39485"/>
                          <a:pt x="41895" y="44771"/>
                          <a:pt x="41895" y="51578"/>
                        </a:cubicBezTo>
                        <a:close/>
                        <a:moveTo>
                          <a:pt x="51334" y="29302"/>
                        </a:moveTo>
                        <a:cubicBezTo>
                          <a:pt x="51334" y="19530"/>
                          <a:pt x="49162" y="12258"/>
                          <a:pt x="44817" y="7486"/>
                        </a:cubicBezTo>
                        <a:cubicBezTo>
                          <a:pt x="40484" y="2715"/>
                          <a:pt x="33836" y="329"/>
                          <a:pt x="24873" y="329"/>
                        </a:cubicBezTo>
                        <a:cubicBezTo>
                          <a:pt x="21557" y="329"/>
                          <a:pt x="18427" y="576"/>
                          <a:pt x="15483" y="1068"/>
                        </a:cubicBezTo>
                        <a:cubicBezTo>
                          <a:pt x="12539" y="1560"/>
                          <a:pt x="9683" y="2321"/>
                          <a:pt x="6914" y="3350"/>
                        </a:cubicBezTo>
                        <a:lnTo>
                          <a:pt x="6914" y="12526"/>
                        </a:lnTo>
                        <a:cubicBezTo>
                          <a:pt x="9683" y="11027"/>
                          <a:pt x="12419" y="9921"/>
                          <a:pt x="15122" y="9210"/>
                        </a:cubicBezTo>
                        <a:cubicBezTo>
                          <a:pt x="17825" y="8488"/>
                          <a:pt x="20577" y="8127"/>
                          <a:pt x="23379" y="8127"/>
                        </a:cubicBezTo>
                        <a:cubicBezTo>
                          <a:pt x="29573" y="8127"/>
                          <a:pt x="34208" y="9741"/>
                          <a:pt x="37283" y="12969"/>
                        </a:cubicBezTo>
                        <a:cubicBezTo>
                          <a:pt x="40358" y="16197"/>
                          <a:pt x="41895" y="21078"/>
                          <a:pt x="41895" y="27612"/>
                        </a:cubicBezTo>
                        <a:lnTo>
                          <a:pt x="41895" y="32290"/>
                        </a:lnTo>
                        <a:cubicBezTo>
                          <a:pt x="39948" y="28897"/>
                          <a:pt x="37452" y="26364"/>
                          <a:pt x="34410" y="24690"/>
                        </a:cubicBezTo>
                        <a:cubicBezTo>
                          <a:pt x="31368" y="23015"/>
                          <a:pt x="27724" y="22178"/>
                          <a:pt x="23477" y="22178"/>
                        </a:cubicBezTo>
                        <a:cubicBezTo>
                          <a:pt x="16441" y="22178"/>
                          <a:pt x="10767" y="24859"/>
                          <a:pt x="6455" y="30222"/>
                        </a:cubicBezTo>
                        <a:cubicBezTo>
                          <a:pt x="2143" y="35595"/>
                          <a:pt x="-13" y="42714"/>
                          <a:pt x="-13" y="51578"/>
                        </a:cubicBezTo>
                        <a:cubicBezTo>
                          <a:pt x="-13" y="60464"/>
                          <a:pt x="2143" y="67588"/>
                          <a:pt x="6455" y="72951"/>
                        </a:cubicBezTo>
                        <a:cubicBezTo>
                          <a:pt x="10767" y="78324"/>
                          <a:pt x="16441" y="81011"/>
                          <a:pt x="23477" y="81011"/>
                        </a:cubicBezTo>
                        <a:cubicBezTo>
                          <a:pt x="27724" y="81011"/>
                          <a:pt x="31368" y="80173"/>
                          <a:pt x="34410" y="78499"/>
                        </a:cubicBezTo>
                        <a:cubicBezTo>
                          <a:pt x="37452" y="76825"/>
                          <a:pt x="39948" y="74297"/>
                          <a:pt x="41895" y="70915"/>
                        </a:cubicBezTo>
                        <a:lnTo>
                          <a:pt x="41895" y="79632"/>
                        </a:lnTo>
                        <a:lnTo>
                          <a:pt x="51334" y="796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102E5033-76D1-49FC-A031-DE292AC42B3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18380" y="3216741"/>
                    <a:ext cx="53251" cy="60326"/>
                  </a:xfrm>
                  <a:custGeom>
                    <a:avLst/>
                    <a:gdLst>
                      <a:gd name="connsiteX0" fmla="*/ 53236 w 53251"/>
                      <a:gd name="connsiteY0" fmla="*/ 32896 h 60326"/>
                      <a:gd name="connsiteX1" fmla="*/ 53236 w 53251"/>
                      <a:gd name="connsiteY1" fmla="*/ 28284 h 60326"/>
                      <a:gd name="connsiteX2" fmla="*/ 9834 w 53251"/>
                      <a:gd name="connsiteY2" fmla="*/ 28284 h 60326"/>
                      <a:gd name="connsiteX3" fmla="*/ 15711 w 53251"/>
                      <a:gd name="connsiteY3" fmla="*/ 13428 h 60326"/>
                      <a:gd name="connsiteX4" fmla="*/ 30353 w 53251"/>
                      <a:gd name="connsiteY4" fmla="*/ 8323 h 60326"/>
                      <a:gd name="connsiteX5" fmla="*/ 40892 w 53251"/>
                      <a:gd name="connsiteY5" fmla="*/ 9652 h 60326"/>
                      <a:gd name="connsiteX6" fmla="*/ 51037 w 53251"/>
                      <a:gd name="connsiteY6" fmla="*/ 13658 h 60326"/>
                      <a:gd name="connsiteX7" fmla="*/ 51037 w 53251"/>
                      <a:gd name="connsiteY7" fmla="*/ 4728 h 60326"/>
                      <a:gd name="connsiteX8" fmla="*/ 40613 w 53251"/>
                      <a:gd name="connsiteY8" fmla="*/ 1445 h 60326"/>
                      <a:gd name="connsiteX9" fmla="*/ 29795 w 53251"/>
                      <a:gd name="connsiteY9" fmla="*/ 312 h 60326"/>
                      <a:gd name="connsiteX10" fmla="*/ 8012 w 53251"/>
                      <a:gd name="connsiteY10" fmla="*/ 8306 h 60326"/>
                      <a:gd name="connsiteX11" fmla="*/ -15 w 53251"/>
                      <a:gd name="connsiteY11" fmla="*/ 29974 h 60326"/>
                      <a:gd name="connsiteX12" fmla="*/ 7602 w 53251"/>
                      <a:gd name="connsiteY12" fmla="*/ 52348 h 60326"/>
                      <a:gd name="connsiteX13" fmla="*/ 28154 w 53251"/>
                      <a:gd name="connsiteY13" fmla="*/ 60638 h 60326"/>
                      <a:gd name="connsiteX14" fmla="*/ 46490 w 53251"/>
                      <a:gd name="connsiteY14" fmla="*/ 53169 h 60326"/>
                      <a:gd name="connsiteX15" fmla="*/ 53236 w 53251"/>
                      <a:gd name="connsiteY15" fmla="*/ 32896 h 60326"/>
                      <a:gd name="connsiteX16" fmla="*/ 43798 w 53251"/>
                      <a:gd name="connsiteY16" fmla="*/ 35671 h 60326"/>
                      <a:gd name="connsiteX17" fmla="*/ 39464 w 53251"/>
                      <a:gd name="connsiteY17" fmla="*/ 48015 h 60326"/>
                      <a:gd name="connsiteX18" fmla="*/ 28252 w 53251"/>
                      <a:gd name="connsiteY18" fmla="*/ 52644 h 60326"/>
                      <a:gd name="connsiteX19" fmla="*/ 15612 w 53251"/>
                      <a:gd name="connsiteY19" fmla="*/ 48179 h 60326"/>
                      <a:gd name="connsiteX20" fmla="*/ 10146 w 53251"/>
                      <a:gd name="connsiteY20" fmla="*/ 35605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3251" h="60326">
                        <a:moveTo>
                          <a:pt x="53236" y="32896"/>
                        </a:moveTo>
                        <a:lnTo>
                          <a:pt x="53236" y="28284"/>
                        </a:lnTo>
                        <a:lnTo>
                          <a:pt x="9834" y="28284"/>
                        </a:lnTo>
                        <a:cubicBezTo>
                          <a:pt x="10250" y="21783"/>
                          <a:pt x="12209" y="16831"/>
                          <a:pt x="15711" y="13428"/>
                        </a:cubicBezTo>
                        <a:cubicBezTo>
                          <a:pt x="19213" y="10024"/>
                          <a:pt x="24094" y="8323"/>
                          <a:pt x="30353" y="8323"/>
                        </a:cubicBezTo>
                        <a:cubicBezTo>
                          <a:pt x="33976" y="8323"/>
                          <a:pt x="37489" y="8766"/>
                          <a:pt x="40892" y="9652"/>
                        </a:cubicBezTo>
                        <a:cubicBezTo>
                          <a:pt x="44295" y="10539"/>
                          <a:pt x="47677" y="11874"/>
                          <a:pt x="51037" y="13658"/>
                        </a:cubicBezTo>
                        <a:lnTo>
                          <a:pt x="51037" y="4728"/>
                        </a:lnTo>
                        <a:cubicBezTo>
                          <a:pt x="47644" y="3294"/>
                          <a:pt x="44170" y="2200"/>
                          <a:pt x="40613" y="1445"/>
                        </a:cubicBezTo>
                        <a:cubicBezTo>
                          <a:pt x="37056" y="689"/>
                          <a:pt x="33450" y="312"/>
                          <a:pt x="29795" y="312"/>
                        </a:cubicBezTo>
                        <a:cubicBezTo>
                          <a:pt x="20625" y="312"/>
                          <a:pt x="13364" y="2977"/>
                          <a:pt x="8012" y="8306"/>
                        </a:cubicBezTo>
                        <a:cubicBezTo>
                          <a:pt x="2661" y="13647"/>
                          <a:pt x="-15" y="20869"/>
                          <a:pt x="-15" y="29974"/>
                        </a:cubicBezTo>
                        <a:cubicBezTo>
                          <a:pt x="-15" y="39375"/>
                          <a:pt x="2524" y="46833"/>
                          <a:pt x="7602" y="52348"/>
                        </a:cubicBezTo>
                        <a:cubicBezTo>
                          <a:pt x="12680" y="57875"/>
                          <a:pt x="19530" y="60638"/>
                          <a:pt x="28154" y="60638"/>
                        </a:cubicBezTo>
                        <a:cubicBezTo>
                          <a:pt x="35880" y="60638"/>
                          <a:pt x="41992" y="58149"/>
                          <a:pt x="46490" y="53169"/>
                        </a:cubicBezTo>
                        <a:cubicBezTo>
                          <a:pt x="50987" y="48201"/>
                          <a:pt x="53236" y="41443"/>
                          <a:pt x="53236" y="32896"/>
                        </a:cubicBezTo>
                        <a:close/>
                        <a:moveTo>
                          <a:pt x="43798" y="35671"/>
                        </a:moveTo>
                        <a:cubicBezTo>
                          <a:pt x="43732" y="40825"/>
                          <a:pt x="42287" y="44940"/>
                          <a:pt x="39464" y="48015"/>
                        </a:cubicBezTo>
                        <a:cubicBezTo>
                          <a:pt x="36640" y="51101"/>
                          <a:pt x="32903" y="52644"/>
                          <a:pt x="28252" y="52644"/>
                        </a:cubicBezTo>
                        <a:cubicBezTo>
                          <a:pt x="22988" y="52644"/>
                          <a:pt x="18775" y="51156"/>
                          <a:pt x="15612" y="48179"/>
                        </a:cubicBezTo>
                        <a:cubicBezTo>
                          <a:pt x="12450" y="45202"/>
                          <a:pt x="10628" y="41011"/>
                          <a:pt x="10146" y="3560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A5A221A5-F4A7-4348-83B7-D0864213C98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7433" y="3158910"/>
                    <a:ext cx="33651" cy="58832"/>
                  </a:xfrm>
                  <a:custGeom>
                    <a:avLst/>
                    <a:gdLst>
                      <a:gd name="connsiteX0" fmla="*/ 33642 w 33651"/>
                      <a:gd name="connsiteY0" fmla="*/ 48943 h 58832"/>
                      <a:gd name="connsiteX1" fmla="*/ 30179 w 33651"/>
                      <a:gd name="connsiteY1" fmla="*/ 50289 h 58832"/>
                      <a:gd name="connsiteX2" fmla="*/ 26058 w 33651"/>
                      <a:gd name="connsiteY2" fmla="*/ 50732 h 58832"/>
                      <a:gd name="connsiteX3" fmla="*/ 13763 w 33651"/>
                      <a:gd name="connsiteY3" fmla="*/ 45529 h 58832"/>
                      <a:gd name="connsiteX4" fmla="*/ 9479 w 33651"/>
                      <a:gd name="connsiteY4" fmla="*/ 30574 h 58832"/>
                      <a:gd name="connsiteX5" fmla="*/ 9479 w 33651"/>
                      <a:gd name="connsiteY5" fmla="*/ 305 h 58832"/>
                      <a:gd name="connsiteX6" fmla="*/ -9 w 33651"/>
                      <a:gd name="connsiteY6" fmla="*/ 305 h 58832"/>
                      <a:gd name="connsiteX7" fmla="*/ -9 w 33651"/>
                      <a:gd name="connsiteY7" fmla="*/ 57758 h 58832"/>
                      <a:gd name="connsiteX8" fmla="*/ 9479 w 33651"/>
                      <a:gd name="connsiteY8" fmla="*/ 57758 h 58832"/>
                      <a:gd name="connsiteX9" fmla="*/ 9479 w 33651"/>
                      <a:gd name="connsiteY9" fmla="*/ 48828 h 58832"/>
                      <a:gd name="connsiteX10" fmla="*/ 17227 w 33651"/>
                      <a:gd name="connsiteY10" fmla="*/ 56593 h 58832"/>
                      <a:gd name="connsiteX11" fmla="*/ 28832 w 33651"/>
                      <a:gd name="connsiteY11" fmla="*/ 59137 h 58832"/>
                      <a:gd name="connsiteX12" fmla="*/ 30983 w 33651"/>
                      <a:gd name="connsiteY12" fmla="*/ 59006 h 58832"/>
                      <a:gd name="connsiteX13" fmla="*/ 33593 w 33651"/>
                      <a:gd name="connsiteY13" fmla="*/ 58628 h 58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3651" h="58832">
                        <a:moveTo>
                          <a:pt x="33642" y="48943"/>
                        </a:moveTo>
                        <a:cubicBezTo>
                          <a:pt x="32581" y="49556"/>
                          <a:pt x="31426" y="50005"/>
                          <a:pt x="30179" y="50289"/>
                        </a:cubicBezTo>
                        <a:cubicBezTo>
                          <a:pt x="28931" y="50585"/>
                          <a:pt x="27558" y="50732"/>
                          <a:pt x="26058" y="50732"/>
                        </a:cubicBezTo>
                        <a:cubicBezTo>
                          <a:pt x="20718" y="50732"/>
                          <a:pt x="16619" y="48998"/>
                          <a:pt x="13763" y="45529"/>
                        </a:cubicBezTo>
                        <a:cubicBezTo>
                          <a:pt x="10907" y="42060"/>
                          <a:pt x="9479" y="37075"/>
                          <a:pt x="9479" y="30574"/>
                        </a:cubicBezTo>
                        <a:lnTo>
                          <a:pt x="9479" y="305"/>
                        </a:lnTo>
                        <a:lnTo>
                          <a:pt x="-9" y="305"/>
                        </a:lnTo>
                        <a:lnTo>
                          <a:pt x="-9" y="57758"/>
                        </a:lnTo>
                        <a:lnTo>
                          <a:pt x="9479" y="57758"/>
                        </a:lnTo>
                        <a:lnTo>
                          <a:pt x="9479" y="48828"/>
                        </a:lnTo>
                        <a:cubicBezTo>
                          <a:pt x="11471" y="52319"/>
                          <a:pt x="14053" y="54907"/>
                          <a:pt x="17227" y="56593"/>
                        </a:cubicBezTo>
                        <a:cubicBezTo>
                          <a:pt x="20411" y="58289"/>
                          <a:pt x="24280" y="59137"/>
                          <a:pt x="28832" y="59137"/>
                        </a:cubicBezTo>
                        <a:cubicBezTo>
                          <a:pt x="29478" y="59137"/>
                          <a:pt x="30195" y="59093"/>
                          <a:pt x="30983" y="59006"/>
                        </a:cubicBezTo>
                        <a:cubicBezTo>
                          <a:pt x="31771" y="58929"/>
                          <a:pt x="32641" y="58803"/>
                          <a:pt x="33593" y="586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506AAA58-1A18-410C-9254-BDB53B45D16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5623050" y="3113682"/>
                    <a:ext cx="43911" cy="60326"/>
                  </a:xfrm>
                  <a:custGeom>
                    <a:avLst/>
                    <a:gdLst>
                      <a:gd name="connsiteX0" fmla="*/ 40814 w 43911"/>
                      <a:gd name="connsiteY0" fmla="*/ 57557 h 60326"/>
                      <a:gd name="connsiteX1" fmla="*/ 40814 w 43911"/>
                      <a:gd name="connsiteY1" fmla="*/ 48627 h 60326"/>
                      <a:gd name="connsiteX2" fmla="*/ 32508 w 43911"/>
                      <a:gd name="connsiteY2" fmla="*/ 51696 h 60326"/>
                      <a:gd name="connsiteX3" fmla="*/ 23578 w 43911"/>
                      <a:gd name="connsiteY3" fmla="*/ 52731 h 60326"/>
                      <a:gd name="connsiteX4" fmla="*/ 13040 w 43911"/>
                      <a:gd name="connsiteY4" fmla="*/ 50580 h 60326"/>
                      <a:gd name="connsiteX5" fmla="*/ 9527 w 43911"/>
                      <a:gd name="connsiteY5" fmla="*/ 44113 h 60326"/>
                      <a:gd name="connsiteX6" fmla="*/ 12038 w 43911"/>
                      <a:gd name="connsiteY6" fmla="*/ 38958 h 60326"/>
                      <a:gd name="connsiteX7" fmla="*/ 22150 w 43911"/>
                      <a:gd name="connsiteY7" fmla="*/ 35396 h 60326"/>
                      <a:gd name="connsiteX8" fmla="*/ 25384 w 43911"/>
                      <a:gd name="connsiteY8" fmla="*/ 34674 h 60326"/>
                      <a:gd name="connsiteX9" fmla="*/ 39665 w 43911"/>
                      <a:gd name="connsiteY9" fmla="*/ 28600 h 60326"/>
                      <a:gd name="connsiteX10" fmla="*/ 43901 w 43911"/>
                      <a:gd name="connsiteY10" fmla="*/ 17651 h 60326"/>
                      <a:gd name="connsiteX11" fmla="*/ 37564 w 43911"/>
                      <a:gd name="connsiteY11" fmla="*/ 4962 h 60326"/>
                      <a:gd name="connsiteX12" fmla="*/ 20148 w 43911"/>
                      <a:gd name="connsiteY12" fmla="*/ 300 h 60326"/>
                      <a:gd name="connsiteX13" fmla="*/ 10528 w 43911"/>
                      <a:gd name="connsiteY13" fmla="*/ 1203 h 60326"/>
                      <a:gd name="connsiteX14" fmla="*/ -10 w 43911"/>
                      <a:gd name="connsiteY14" fmla="*/ 3895 h 60326"/>
                      <a:gd name="connsiteX15" fmla="*/ -10 w 43911"/>
                      <a:gd name="connsiteY15" fmla="*/ 13646 h 60326"/>
                      <a:gd name="connsiteX16" fmla="*/ 10298 w 43911"/>
                      <a:gd name="connsiteY16" fmla="*/ 9558 h 60326"/>
                      <a:gd name="connsiteX17" fmla="*/ 20361 w 43911"/>
                      <a:gd name="connsiteY17" fmla="*/ 8212 h 60326"/>
                      <a:gd name="connsiteX18" fmla="*/ 30604 w 43911"/>
                      <a:gd name="connsiteY18" fmla="*/ 10494 h 60326"/>
                      <a:gd name="connsiteX19" fmla="*/ 34199 w 43911"/>
                      <a:gd name="connsiteY19" fmla="*/ 16929 h 60326"/>
                      <a:gd name="connsiteX20" fmla="*/ 31606 w 43911"/>
                      <a:gd name="connsiteY20" fmla="*/ 22822 h 60326"/>
                      <a:gd name="connsiteX21" fmla="*/ 20246 w 43911"/>
                      <a:gd name="connsiteY21" fmla="*/ 26778 h 60326"/>
                      <a:gd name="connsiteX22" fmla="*/ 16963 w 43911"/>
                      <a:gd name="connsiteY22" fmla="*/ 27550 h 60326"/>
                      <a:gd name="connsiteX23" fmla="*/ 4290 w 43911"/>
                      <a:gd name="connsiteY23" fmla="*/ 33213 h 60326"/>
                      <a:gd name="connsiteX24" fmla="*/ 400 w 43911"/>
                      <a:gd name="connsiteY24" fmla="*/ 43702 h 60326"/>
                      <a:gd name="connsiteX25" fmla="*/ 6145 w 43911"/>
                      <a:gd name="connsiteY25" fmla="*/ 56211 h 60326"/>
                      <a:gd name="connsiteX26" fmla="*/ 22462 w 43911"/>
                      <a:gd name="connsiteY26" fmla="*/ 60626 h 60326"/>
                      <a:gd name="connsiteX27" fmla="*/ 32295 w 43911"/>
                      <a:gd name="connsiteY27" fmla="*/ 59855 h 60326"/>
                      <a:gd name="connsiteX28" fmla="*/ 40814 w 43911"/>
                      <a:gd name="connsiteY28" fmla="*/ 57557 h 6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3911" h="60326">
                        <a:moveTo>
                          <a:pt x="40814" y="57557"/>
                        </a:moveTo>
                        <a:lnTo>
                          <a:pt x="40814" y="48627"/>
                        </a:lnTo>
                        <a:cubicBezTo>
                          <a:pt x="38155" y="49995"/>
                          <a:pt x="35387" y="51018"/>
                          <a:pt x="32508" y="51696"/>
                        </a:cubicBezTo>
                        <a:cubicBezTo>
                          <a:pt x="29641" y="52386"/>
                          <a:pt x="26665" y="52731"/>
                          <a:pt x="23578" y="52731"/>
                        </a:cubicBezTo>
                        <a:cubicBezTo>
                          <a:pt x="18895" y="52731"/>
                          <a:pt x="15382" y="52014"/>
                          <a:pt x="13040" y="50580"/>
                        </a:cubicBezTo>
                        <a:cubicBezTo>
                          <a:pt x="10698" y="49147"/>
                          <a:pt x="9527" y="46991"/>
                          <a:pt x="9527" y="44113"/>
                        </a:cubicBezTo>
                        <a:cubicBezTo>
                          <a:pt x="9527" y="41924"/>
                          <a:pt x="10364" y="40206"/>
                          <a:pt x="12038" y="38958"/>
                        </a:cubicBezTo>
                        <a:cubicBezTo>
                          <a:pt x="13713" y="37711"/>
                          <a:pt x="17083" y="36523"/>
                          <a:pt x="22150" y="35396"/>
                        </a:cubicBezTo>
                        <a:lnTo>
                          <a:pt x="25384" y="34674"/>
                        </a:lnTo>
                        <a:cubicBezTo>
                          <a:pt x="32082" y="33240"/>
                          <a:pt x="36842" y="31216"/>
                          <a:pt x="39665" y="28600"/>
                        </a:cubicBezTo>
                        <a:cubicBezTo>
                          <a:pt x="42489" y="25985"/>
                          <a:pt x="43901" y="22335"/>
                          <a:pt x="43901" y="17651"/>
                        </a:cubicBezTo>
                        <a:cubicBezTo>
                          <a:pt x="43901" y="12311"/>
                          <a:pt x="41788" y="8081"/>
                          <a:pt x="37564" y="4962"/>
                        </a:cubicBezTo>
                        <a:cubicBezTo>
                          <a:pt x="33340" y="1854"/>
                          <a:pt x="27535" y="300"/>
                          <a:pt x="20148" y="300"/>
                        </a:cubicBezTo>
                        <a:cubicBezTo>
                          <a:pt x="17073" y="300"/>
                          <a:pt x="13866" y="601"/>
                          <a:pt x="10528" y="1203"/>
                        </a:cubicBezTo>
                        <a:cubicBezTo>
                          <a:pt x="7190" y="1805"/>
                          <a:pt x="3678" y="2702"/>
                          <a:pt x="-10" y="3895"/>
                        </a:cubicBezTo>
                        <a:lnTo>
                          <a:pt x="-10" y="13646"/>
                        </a:lnTo>
                        <a:cubicBezTo>
                          <a:pt x="3481" y="11829"/>
                          <a:pt x="6917" y="10467"/>
                          <a:pt x="10298" y="9558"/>
                        </a:cubicBezTo>
                        <a:cubicBezTo>
                          <a:pt x="13680" y="8661"/>
                          <a:pt x="17034" y="8212"/>
                          <a:pt x="20361" y="8212"/>
                        </a:cubicBezTo>
                        <a:cubicBezTo>
                          <a:pt x="24804" y="8212"/>
                          <a:pt x="28219" y="8973"/>
                          <a:pt x="30604" y="10494"/>
                        </a:cubicBezTo>
                        <a:cubicBezTo>
                          <a:pt x="33001" y="12015"/>
                          <a:pt x="34199" y="14160"/>
                          <a:pt x="34199" y="16929"/>
                        </a:cubicBezTo>
                        <a:cubicBezTo>
                          <a:pt x="34199" y="19490"/>
                          <a:pt x="33335" y="21454"/>
                          <a:pt x="31606" y="22822"/>
                        </a:cubicBezTo>
                        <a:cubicBezTo>
                          <a:pt x="29887" y="24190"/>
                          <a:pt x="26101" y="25509"/>
                          <a:pt x="20246" y="26778"/>
                        </a:cubicBezTo>
                        <a:lnTo>
                          <a:pt x="16963" y="27550"/>
                        </a:lnTo>
                        <a:cubicBezTo>
                          <a:pt x="11119" y="28775"/>
                          <a:pt x="6895" y="30663"/>
                          <a:pt x="4290" y="33213"/>
                        </a:cubicBezTo>
                        <a:cubicBezTo>
                          <a:pt x="1697" y="35763"/>
                          <a:pt x="400" y="39259"/>
                          <a:pt x="400" y="43702"/>
                        </a:cubicBezTo>
                        <a:cubicBezTo>
                          <a:pt x="400" y="49108"/>
                          <a:pt x="2315" y="53278"/>
                          <a:pt x="6145" y="56211"/>
                        </a:cubicBezTo>
                        <a:cubicBezTo>
                          <a:pt x="9976" y="59155"/>
                          <a:pt x="15415" y="60626"/>
                          <a:pt x="22462" y="60626"/>
                        </a:cubicBezTo>
                        <a:cubicBezTo>
                          <a:pt x="25942" y="60626"/>
                          <a:pt x="29220" y="60369"/>
                          <a:pt x="32295" y="59855"/>
                        </a:cubicBezTo>
                        <a:cubicBezTo>
                          <a:pt x="35381" y="59352"/>
                          <a:pt x="38221" y="58585"/>
                          <a:pt x="40814" y="5755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4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04492F4-9B16-4317-AF49-0C536772162C}"/>
                  </a:ext>
                </a:extLst>
              </p:cNvPr>
              <p:cNvSpPr/>
              <p:nvPr/>
            </p:nvSpPr>
            <p:spPr>
              <a:xfrm>
                <a:off x="6515208" y="1211917"/>
                <a:ext cx="4441081" cy="3564705"/>
              </a:xfrm>
              <a:custGeom>
                <a:avLst/>
                <a:gdLst>
                  <a:gd name="connsiteX0" fmla="*/ 0 w 4441081"/>
                  <a:gd name="connsiteY0" fmla="*/ 1550936 h 3564705"/>
                  <a:gd name="connsiteX1" fmla="*/ 246571 w 4441081"/>
                  <a:gd name="connsiteY1" fmla="*/ 1395389 h 3564705"/>
                  <a:gd name="connsiteX2" fmla="*/ 493151 w 4441081"/>
                  <a:gd name="connsiteY2" fmla="*/ 1118509 h 3564705"/>
                  <a:gd name="connsiteX3" fmla="*/ 740405 w 4441081"/>
                  <a:gd name="connsiteY3" fmla="*/ 946073 h 3564705"/>
                  <a:gd name="connsiteX4" fmla="*/ 986976 w 4441081"/>
                  <a:gd name="connsiteY4" fmla="*/ 916438 h 3564705"/>
                  <a:gd name="connsiteX5" fmla="*/ 1233556 w 4441081"/>
                  <a:gd name="connsiteY5" fmla="*/ 790211 h 3564705"/>
                  <a:gd name="connsiteX6" fmla="*/ 1480136 w 4441081"/>
                  <a:gd name="connsiteY6" fmla="*/ 919590 h 3564705"/>
                  <a:gd name="connsiteX7" fmla="*/ 1727390 w 4441081"/>
                  <a:gd name="connsiteY7" fmla="*/ 1113895 h 3564705"/>
                  <a:gd name="connsiteX8" fmla="*/ 1973961 w 4441081"/>
                  <a:gd name="connsiteY8" fmla="*/ 1031915 h 3564705"/>
                  <a:gd name="connsiteX9" fmla="*/ 2220541 w 4441081"/>
                  <a:gd name="connsiteY9" fmla="*/ 979377 h 3564705"/>
                  <a:gd name="connsiteX10" fmla="*/ 2467121 w 4441081"/>
                  <a:gd name="connsiteY10" fmla="*/ 949943 h 3564705"/>
                  <a:gd name="connsiteX11" fmla="*/ 2714366 w 4441081"/>
                  <a:gd name="connsiteY11" fmla="*/ 917620 h 3564705"/>
                  <a:gd name="connsiteX12" fmla="*/ 2960946 w 4441081"/>
                  <a:gd name="connsiteY12" fmla="*/ 818008 h 3564705"/>
                  <a:gd name="connsiteX13" fmla="*/ 3207525 w 4441081"/>
                  <a:gd name="connsiteY13" fmla="*/ 640451 h 3564705"/>
                  <a:gd name="connsiteX14" fmla="*/ 3454105 w 4441081"/>
                  <a:gd name="connsiteY14" fmla="*/ 512018 h 3564705"/>
                  <a:gd name="connsiteX15" fmla="*/ 3701351 w 4441081"/>
                  <a:gd name="connsiteY15" fmla="*/ 384039 h 3564705"/>
                  <a:gd name="connsiteX16" fmla="*/ 3947930 w 4441081"/>
                  <a:gd name="connsiteY16" fmla="*/ 186951 h 3564705"/>
                  <a:gd name="connsiteX17" fmla="*/ 4194510 w 4441081"/>
                  <a:gd name="connsiteY17" fmla="*/ 0 h 3564705"/>
                  <a:gd name="connsiteX18" fmla="*/ 4441081 w 4441081"/>
                  <a:gd name="connsiteY18" fmla="*/ 3564705 h 356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41081" h="3564705">
                    <a:moveTo>
                      <a:pt x="0" y="1550936"/>
                    </a:moveTo>
                    <a:lnTo>
                      <a:pt x="246571" y="1395389"/>
                    </a:lnTo>
                    <a:lnTo>
                      <a:pt x="493151" y="1118509"/>
                    </a:lnTo>
                    <a:lnTo>
                      <a:pt x="740405" y="946073"/>
                    </a:lnTo>
                    <a:lnTo>
                      <a:pt x="986976" y="916438"/>
                    </a:lnTo>
                    <a:lnTo>
                      <a:pt x="1233556" y="790211"/>
                    </a:lnTo>
                    <a:lnTo>
                      <a:pt x="1480136" y="919590"/>
                    </a:lnTo>
                    <a:lnTo>
                      <a:pt x="1727390" y="1113895"/>
                    </a:lnTo>
                    <a:lnTo>
                      <a:pt x="1973961" y="1031915"/>
                    </a:lnTo>
                    <a:lnTo>
                      <a:pt x="2220541" y="979377"/>
                    </a:lnTo>
                    <a:lnTo>
                      <a:pt x="2467121" y="949943"/>
                    </a:lnTo>
                    <a:lnTo>
                      <a:pt x="2714366" y="917620"/>
                    </a:lnTo>
                    <a:lnTo>
                      <a:pt x="2960946" y="818008"/>
                    </a:lnTo>
                    <a:lnTo>
                      <a:pt x="3207525" y="640451"/>
                    </a:lnTo>
                    <a:lnTo>
                      <a:pt x="3454105" y="512018"/>
                    </a:lnTo>
                    <a:lnTo>
                      <a:pt x="3701351" y="384039"/>
                    </a:lnTo>
                    <a:lnTo>
                      <a:pt x="3947930" y="186951"/>
                    </a:lnTo>
                    <a:lnTo>
                      <a:pt x="4194510" y="0"/>
                    </a:lnTo>
                    <a:lnTo>
                      <a:pt x="4441081" y="3564705"/>
                    </a:lnTo>
                  </a:path>
                </a:pathLst>
              </a:custGeom>
              <a:noFill/>
              <a:ln w="13117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8" name="Content Placeholder 10">
                <a:extLst>
                  <a:ext uri="{FF2B5EF4-FFF2-40B4-BE49-F238E27FC236}">
                    <a16:creationId xmlns:a16="http://schemas.microsoft.com/office/drawing/2014/main" id="{12859034-E780-4B73-AAE5-C5D0BCE46B15}"/>
                  </a:ext>
                </a:extLst>
              </p:cNvPr>
              <p:cNvGrpSpPr/>
              <p:nvPr/>
            </p:nvGrpSpPr>
            <p:grpSpPr>
              <a:xfrm>
                <a:off x="7983012" y="888016"/>
                <a:ext cx="1505126" cy="118622"/>
                <a:chOff x="7983012" y="888016"/>
                <a:chExt cx="1505126" cy="118622"/>
              </a:xfrm>
              <a:solidFill>
                <a:srgbClr val="000000"/>
              </a:solidFill>
            </p:grpSpPr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C9AD1A71-50CC-490E-BBD2-A1CEA2B9C73D}"/>
                    </a:ext>
                  </a:extLst>
                </p:cNvPr>
                <p:cNvSpPr/>
                <p:nvPr/>
              </p:nvSpPr>
              <p:spPr>
                <a:xfrm flipV="1">
                  <a:off x="7983012" y="891789"/>
                  <a:ext cx="75589" cy="89359"/>
                </a:xfrm>
                <a:custGeom>
                  <a:avLst/>
                  <a:gdLst>
                    <a:gd name="connsiteX0" fmla="*/ 257 w 75589"/>
                    <a:gd name="connsiteY0" fmla="*/ 89398 h 89359"/>
                    <a:gd name="connsiteX1" fmla="*/ 75847 w 75589"/>
                    <a:gd name="connsiteY1" fmla="*/ 89398 h 89359"/>
                    <a:gd name="connsiteX2" fmla="*/ 75847 w 75589"/>
                    <a:gd name="connsiteY2" fmla="*/ 79210 h 89359"/>
                    <a:gd name="connsiteX3" fmla="*/ 44132 w 75589"/>
                    <a:gd name="connsiteY3" fmla="*/ 79210 h 89359"/>
                    <a:gd name="connsiteX4" fmla="*/ 44132 w 75589"/>
                    <a:gd name="connsiteY4" fmla="*/ 39 h 89359"/>
                    <a:gd name="connsiteX5" fmla="*/ 31990 w 75589"/>
                    <a:gd name="connsiteY5" fmla="*/ 39 h 89359"/>
                    <a:gd name="connsiteX6" fmla="*/ 31990 w 75589"/>
                    <a:gd name="connsiteY6" fmla="*/ 79210 h 89359"/>
                    <a:gd name="connsiteX7" fmla="*/ 257 w 75589"/>
                    <a:gd name="connsiteY7" fmla="*/ 79210 h 8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589" h="89359">
                      <a:moveTo>
                        <a:pt x="257" y="89398"/>
                      </a:moveTo>
                      <a:lnTo>
                        <a:pt x="75847" y="89398"/>
                      </a:lnTo>
                      <a:lnTo>
                        <a:pt x="75847" y="79210"/>
                      </a:lnTo>
                      <a:lnTo>
                        <a:pt x="44132" y="79210"/>
                      </a:lnTo>
                      <a:lnTo>
                        <a:pt x="44132" y="39"/>
                      </a:lnTo>
                      <a:lnTo>
                        <a:pt x="31990" y="39"/>
                      </a:lnTo>
                      <a:lnTo>
                        <a:pt x="31990" y="79210"/>
                      </a:lnTo>
                      <a:lnTo>
                        <a:pt x="257" y="792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33AA3CE-9F83-44CD-8968-9B6545969543}"/>
                    </a:ext>
                  </a:extLst>
                </p:cNvPr>
                <p:cNvSpPr/>
                <p:nvPr/>
              </p:nvSpPr>
              <p:spPr>
                <a:xfrm flipV="1">
                  <a:off x="8044169" y="912510"/>
                  <a:ext cx="61532" cy="70380"/>
                </a:xfrm>
                <a:custGeom>
                  <a:avLst/>
                  <a:gdLst>
                    <a:gd name="connsiteX0" fmla="*/ 31020 w 61532"/>
                    <a:gd name="connsiteY0" fmla="*/ 61103 h 70380"/>
                    <a:gd name="connsiteX1" fmla="*/ 17020 w 61532"/>
                    <a:gd name="connsiteY1" fmla="*/ 54190 h 70380"/>
                    <a:gd name="connsiteX2" fmla="*/ 11869 w 61532"/>
                    <a:gd name="connsiteY2" fmla="*/ 35249 h 70380"/>
                    <a:gd name="connsiteX3" fmla="*/ 16982 w 61532"/>
                    <a:gd name="connsiteY3" fmla="*/ 16309 h 70380"/>
                    <a:gd name="connsiteX4" fmla="*/ 31020 w 61532"/>
                    <a:gd name="connsiteY4" fmla="*/ 9395 h 70380"/>
                    <a:gd name="connsiteX5" fmla="*/ 44962 w 61532"/>
                    <a:gd name="connsiteY5" fmla="*/ 16328 h 70380"/>
                    <a:gd name="connsiteX6" fmla="*/ 50113 w 61532"/>
                    <a:gd name="connsiteY6" fmla="*/ 35249 h 70380"/>
                    <a:gd name="connsiteX7" fmla="*/ 44962 w 61532"/>
                    <a:gd name="connsiteY7" fmla="*/ 54132 h 70380"/>
                    <a:gd name="connsiteX8" fmla="*/ 31020 w 61532"/>
                    <a:gd name="connsiteY8" fmla="*/ 61103 h 70380"/>
                    <a:gd name="connsiteX9" fmla="*/ 31020 w 61532"/>
                    <a:gd name="connsiteY9" fmla="*/ 70430 h 70380"/>
                    <a:gd name="connsiteX10" fmla="*/ 53580 w 61532"/>
                    <a:gd name="connsiteY10" fmla="*/ 61084 h 70380"/>
                    <a:gd name="connsiteX11" fmla="*/ 61796 w 61532"/>
                    <a:gd name="connsiteY11" fmla="*/ 35249 h 70380"/>
                    <a:gd name="connsiteX12" fmla="*/ 53580 w 61532"/>
                    <a:gd name="connsiteY12" fmla="*/ 9414 h 70380"/>
                    <a:gd name="connsiteX13" fmla="*/ 31020 w 61532"/>
                    <a:gd name="connsiteY13" fmla="*/ 49 h 70380"/>
                    <a:gd name="connsiteX14" fmla="*/ 8421 w 61532"/>
                    <a:gd name="connsiteY14" fmla="*/ 9414 h 70380"/>
                    <a:gd name="connsiteX15" fmla="*/ 263 w 61532"/>
                    <a:gd name="connsiteY15" fmla="*/ 35249 h 70380"/>
                    <a:gd name="connsiteX16" fmla="*/ 8421 w 61532"/>
                    <a:gd name="connsiteY16" fmla="*/ 61084 h 70380"/>
                    <a:gd name="connsiteX17" fmla="*/ 31020 w 61532"/>
                    <a:gd name="connsiteY17" fmla="*/ 70430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1532" h="70380">
                      <a:moveTo>
                        <a:pt x="31020" y="61103"/>
                      </a:moveTo>
                      <a:cubicBezTo>
                        <a:pt x="25121" y="61103"/>
                        <a:pt x="20455" y="58799"/>
                        <a:pt x="17020" y="54190"/>
                      </a:cubicBezTo>
                      <a:cubicBezTo>
                        <a:pt x="13586" y="49581"/>
                        <a:pt x="11869" y="43267"/>
                        <a:pt x="11869" y="35249"/>
                      </a:cubicBezTo>
                      <a:cubicBezTo>
                        <a:pt x="11869" y="27231"/>
                        <a:pt x="13573" y="20918"/>
                        <a:pt x="16982" y="16309"/>
                      </a:cubicBezTo>
                      <a:cubicBezTo>
                        <a:pt x="20404" y="11700"/>
                        <a:pt x="25083" y="9395"/>
                        <a:pt x="31020" y="9395"/>
                      </a:cubicBezTo>
                      <a:cubicBezTo>
                        <a:pt x="36893" y="9395"/>
                        <a:pt x="41540" y="11706"/>
                        <a:pt x="44962" y="16328"/>
                      </a:cubicBezTo>
                      <a:cubicBezTo>
                        <a:pt x="48396" y="20962"/>
                        <a:pt x="50113" y="27270"/>
                        <a:pt x="50113" y="35249"/>
                      </a:cubicBezTo>
                      <a:cubicBezTo>
                        <a:pt x="50113" y="43191"/>
                        <a:pt x="48396" y="49485"/>
                        <a:pt x="44962" y="54132"/>
                      </a:cubicBezTo>
                      <a:cubicBezTo>
                        <a:pt x="41540" y="58780"/>
                        <a:pt x="36893" y="61103"/>
                        <a:pt x="31020" y="61103"/>
                      </a:cubicBezTo>
                      <a:close/>
                      <a:moveTo>
                        <a:pt x="31020" y="70430"/>
                      </a:moveTo>
                      <a:cubicBezTo>
                        <a:pt x="40595" y="70430"/>
                        <a:pt x="48115" y="67315"/>
                        <a:pt x="53580" y="61084"/>
                      </a:cubicBezTo>
                      <a:cubicBezTo>
                        <a:pt x="59057" y="54866"/>
                        <a:pt x="61796" y="46255"/>
                        <a:pt x="61796" y="35249"/>
                      </a:cubicBezTo>
                      <a:cubicBezTo>
                        <a:pt x="61796" y="24282"/>
                        <a:pt x="59057" y="15670"/>
                        <a:pt x="53580" y="9414"/>
                      </a:cubicBezTo>
                      <a:cubicBezTo>
                        <a:pt x="48115" y="3171"/>
                        <a:pt x="40595" y="49"/>
                        <a:pt x="31020" y="49"/>
                      </a:cubicBezTo>
                      <a:cubicBezTo>
                        <a:pt x="21406" y="49"/>
                        <a:pt x="13873" y="3171"/>
                        <a:pt x="8421" y="9414"/>
                      </a:cubicBezTo>
                      <a:cubicBezTo>
                        <a:pt x="2982" y="15670"/>
                        <a:pt x="263" y="24282"/>
                        <a:pt x="263" y="35249"/>
                      </a:cubicBezTo>
                      <a:cubicBezTo>
                        <a:pt x="263" y="46255"/>
                        <a:pt x="2982" y="54866"/>
                        <a:pt x="8421" y="61084"/>
                      </a:cubicBezTo>
                      <a:cubicBezTo>
                        <a:pt x="13873" y="67315"/>
                        <a:pt x="21406" y="70430"/>
                        <a:pt x="31020" y="70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FBE83342-79D6-4E2A-A8BC-D8AC50302825}"/>
                    </a:ext>
                  </a:extLst>
                </p:cNvPr>
                <p:cNvSpPr/>
                <p:nvPr/>
              </p:nvSpPr>
              <p:spPr>
                <a:xfrm flipV="1">
                  <a:off x="8115692" y="895082"/>
                  <a:ext cx="41826" cy="86065"/>
                </a:xfrm>
                <a:custGeom>
                  <a:avLst/>
                  <a:gdLst>
                    <a:gd name="connsiteX0" fmla="*/ 19432 w 41826"/>
                    <a:gd name="connsiteY0" fmla="*/ 86106 h 86065"/>
                    <a:gd name="connsiteX1" fmla="*/ 19432 w 41826"/>
                    <a:gd name="connsiteY1" fmla="*/ 67070 h 86065"/>
                    <a:gd name="connsiteX2" fmla="*/ 42107 w 41826"/>
                    <a:gd name="connsiteY2" fmla="*/ 67070 h 86065"/>
                    <a:gd name="connsiteX3" fmla="*/ 42107 w 41826"/>
                    <a:gd name="connsiteY3" fmla="*/ 58509 h 86065"/>
                    <a:gd name="connsiteX4" fmla="*/ 19432 w 41826"/>
                    <a:gd name="connsiteY4" fmla="*/ 58509 h 86065"/>
                    <a:gd name="connsiteX5" fmla="*/ 19432 w 41826"/>
                    <a:gd name="connsiteY5" fmla="*/ 22122 h 86065"/>
                    <a:gd name="connsiteX6" fmla="*/ 21673 w 41826"/>
                    <a:gd name="connsiteY6" fmla="*/ 11589 h 86065"/>
                    <a:gd name="connsiteX7" fmla="*/ 30808 w 41826"/>
                    <a:gd name="connsiteY7" fmla="*/ 9252 h 86065"/>
                    <a:gd name="connsiteX8" fmla="*/ 42107 w 41826"/>
                    <a:gd name="connsiteY8" fmla="*/ 9252 h 86065"/>
                    <a:gd name="connsiteX9" fmla="*/ 42107 w 41826"/>
                    <a:gd name="connsiteY9" fmla="*/ 40 h 86065"/>
                    <a:gd name="connsiteX10" fmla="*/ 30808 w 41826"/>
                    <a:gd name="connsiteY10" fmla="*/ 40 h 86065"/>
                    <a:gd name="connsiteX11" fmla="*/ 13208 w 41826"/>
                    <a:gd name="connsiteY11" fmla="*/ 4790 h 86065"/>
                    <a:gd name="connsiteX12" fmla="*/ 8363 w 41826"/>
                    <a:gd name="connsiteY12" fmla="*/ 22122 h 86065"/>
                    <a:gd name="connsiteX13" fmla="*/ 8363 w 41826"/>
                    <a:gd name="connsiteY13" fmla="*/ 58509 h 86065"/>
                    <a:gd name="connsiteX14" fmla="*/ 281 w 41826"/>
                    <a:gd name="connsiteY14" fmla="*/ 58509 h 86065"/>
                    <a:gd name="connsiteX15" fmla="*/ 281 w 41826"/>
                    <a:gd name="connsiteY15" fmla="*/ 67070 h 86065"/>
                    <a:gd name="connsiteX16" fmla="*/ 8363 w 41826"/>
                    <a:gd name="connsiteY16" fmla="*/ 67070 h 86065"/>
                    <a:gd name="connsiteX17" fmla="*/ 8363 w 41826"/>
                    <a:gd name="connsiteY17" fmla="*/ 86106 h 86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1826" h="86065">
                      <a:moveTo>
                        <a:pt x="19432" y="86106"/>
                      </a:moveTo>
                      <a:lnTo>
                        <a:pt x="19432" y="67070"/>
                      </a:lnTo>
                      <a:lnTo>
                        <a:pt x="42107" y="67070"/>
                      </a:lnTo>
                      <a:lnTo>
                        <a:pt x="42107" y="58509"/>
                      </a:lnTo>
                      <a:lnTo>
                        <a:pt x="19432" y="58509"/>
                      </a:lnTo>
                      <a:lnTo>
                        <a:pt x="19432" y="22122"/>
                      </a:lnTo>
                      <a:cubicBezTo>
                        <a:pt x="19432" y="16657"/>
                        <a:pt x="20179" y="13146"/>
                        <a:pt x="21673" y="11589"/>
                      </a:cubicBezTo>
                      <a:cubicBezTo>
                        <a:pt x="23167" y="10031"/>
                        <a:pt x="26212" y="9252"/>
                        <a:pt x="30808" y="9252"/>
                      </a:cubicBezTo>
                      <a:lnTo>
                        <a:pt x="42107" y="9252"/>
                      </a:lnTo>
                      <a:lnTo>
                        <a:pt x="42107" y="40"/>
                      </a:lnTo>
                      <a:lnTo>
                        <a:pt x="30808" y="40"/>
                      </a:lnTo>
                      <a:cubicBezTo>
                        <a:pt x="22305" y="40"/>
                        <a:pt x="16438" y="1624"/>
                        <a:pt x="13208" y="4790"/>
                      </a:cubicBezTo>
                      <a:cubicBezTo>
                        <a:pt x="9978" y="7969"/>
                        <a:pt x="8363" y="13746"/>
                        <a:pt x="8363" y="22122"/>
                      </a:cubicBezTo>
                      <a:lnTo>
                        <a:pt x="8363" y="58509"/>
                      </a:lnTo>
                      <a:lnTo>
                        <a:pt x="281" y="58509"/>
                      </a:lnTo>
                      <a:lnTo>
                        <a:pt x="281" y="67070"/>
                      </a:lnTo>
                      <a:lnTo>
                        <a:pt x="8363" y="67070"/>
                      </a:lnTo>
                      <a:lnTo>
                        <a:pt x="8363" y="861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232F15E8-F8DE-45EE-A424-119ADA1BA2FD}"/>
                    </a:ext>
                  </a:extLst>
                </p:cNvPr>
                <p:cNvSpPr/>
                <p:nvPr/>
              </p:nvSpPr>
              <p:spPr>
                <a:xfrm flipV="1">
                  <a:off x="8167809" y="912510"/>
                  <a:ext cx="56630" cy="70380"/>
                </a:xfrm>
                <a:custGeom>
                  <a:avLst/>
                  <a:gdLst>
                    <a:gd name="connsiteX0" fmla="*/ 34942 w 56630"/>
                    <a:gd name="connsiteY0" fmla="*/ 35479 h 70380"/>
                    <a:gd name="connsiteX1" fmla="*/ 16442 w 56630"/>
                    <a:gd name="connsiteY1" fmla="*/ 32434 h 70380"/>
                    <a:gd name="connsiteX2" fmla="*/ 11290 w 56630"/>
                    <a:gd name="connsiteY2" fmla="*/ 22016 h 70380"/>
                    <a:gd name="connsiteX3" fmla="*/ 15159 w 56630"/>
                    <a:gd name="connsiteY3" fmla="*/ 12708 h 70380"/>
                    <a:gd name="connsiteX4" fmla="*/ 25654 w 56630"/>
                    <a:gd name="connsiteY4" fmla="*/ 9280 h 70380"/>
                    <a:gd name="connsiteX5" fmla="*/ 40362 w 56630"/>
                    <a:gd name="connsiteY5" fmla="*/ 15772 h 70380"/>
                    <a:gd name="connsiteX6" fmla="*/ 45896 w 56630"/>
                    <a:gd name="connsiteY6" fmla="*/ 33028 h 70380"/>
                    <a:gd name="connsiteX7" fmla="*/ 45896 w 56630"/>
                    <a:gd name="connsiteY7" fmla="*/ 35479 h 70380"/>
                    <a:gd name="connsiteX8" fmla="*/ 56908 w 56630"/>
                    <a:gd name="connsiteY8" fmla="*/ 40037 h 70380"/>
                    <a:gd name="connsiteX9" fmla="*/ 56908 w 56630"/>
                    <a:gd name="connsiteY9" fmla="*/ 1792 h 70380"/>
                    <a:gd name="connsiteX10" fmla="*/ 45896 w 56630"/>
                    <a:gd name="connsiteY10" fmla="*/ 1792 h 70380"/>
                    <a:gd name="connsiteX11" fmla="*/ 45896 w 56630"/>
                    <a:gd name="connsiteY11" fmla="*/ 11961 h 70380"/>
                    <a:gd name="connsiteX12" fmla="*/ 36493 w 56630"/>
                    <a:gd name="connsiteY12" fmla="*/ 2960 h 70380"/>
                    <a:gd name="connsiteX13" fmla="*/ 22723 w 56630"/>
                    <a:gd name="connsiteY13" fmla="*/ 49 h 70380"/>
                    <a:gd name="connsiteX14" fmla="*/ 6349 w 56630"/>
                    <a:gd name="connsiteY14" fmla="*/ 5833 h 70380"/>
                    <a:gd name="connsiteX15" fmla="*/ 278 w 56630"/>
                    <a:gd name="connsiteY15" fmla="*/ 21307 h 70380"/>
                    <a:gd name="connsiteX16" fmla="*/ 7843 w 56630"/>
                    <a:gd name="connsiteY16" fmla="*/ 38352 h 70380"/>
                    <a:gd name="connsiteX17" fmla="*/ 30441 w 56630"/>
                    <a:gd name="connsiteY17" fmla="*/ 44097 h 70380"/>
                    <a:gd name="connsiteX18" fmla="*/ 45896 w 56630"/>
                    <a:gd name="connsiteY18" fmla="*/ 44097 h 70380"/>
                    <a:gd name="connsiteX19" fmla="*/ 45896 w 56630"/>
                    <a:gd name="connsiteY19" fmla="*/ 45189 h 70380"/>
                    <a:gd name="connsiteX20" fmla="*/ 40898 w 56630"/>
                    <a:gd name="connsiteY20" fmla="*/ 56947 h 70380"/>
                    <a:gd name="connsiteX21" fmla="*/ 26860 w 56630"/>
                    <a:gd name="connsiteY21" fmla="*/ 61103 h 70380"/>
                    <a:gd name="connsiteX22" fmla="*/ 15657 w 56630"/>
                    <a:gd name="connsiteY22" fmla="*/ 59724 h 70380"/>
                    <a:gd name="connsiteX23" fmla="*/ 5200 w 56630"/>
                    <a:gd name="connsiteY23" fmla="*/ 55588 h 70380"/>
                    <a:gd name="connsiteX24" fmla="*/ 5200 w 56630"/>
                    <a:gd name="connsiteY24" fmla="*/ 65776 h 70380"/>
                    <a:gd name="connsiteX25" fmla="*/ 16921 w 56630"/>
                    <a:gd name="connsiteY25" fmla="*/ 69262 h 70380"/>
                    <a:gd name="connsiteX26" fmla="*/ 27990 w 56630"/>
                    <a:gd name="connsiteY26" fmla="*/ 70430 h 70380"/>
                    <a:gd name="connsiteX27" fmla="*/ 49727 w 56630"/>
                    <a:gd name="connsiteY27" fmla="*/ 62884 h 70380"/>
                    <a:gd name="connsiteX28" fmla="*/ 56908 w 56630"/>
                    <a:gd name="connsiteY28" fmla="*/ 40037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6630" h="70380">
                      <a:moveTo>
                        <a:pt x="34942" y="35479"/>
                      </a:moveTo>
                      <a:cubicBezTo>
                        <a:pt x="26043" y="35479"/>
                        <a:pt x="19876" y="34464"/>
                        <a:pt x="16442" y="32434"/>
                      </a:cubicBezTo>
                      <a:cubicBezTo>
                        <a:pt x="13007" y="30404"/>
                        <a:pt x="11290" y="26931"/>
                        <a:pt x="11290" y="22016"/>
                      </a:cubicBezTo>
                      <a:cubicBezTo>
                        <a:pt x="11290" y="18109"/>
                        <a:pt x="12580" y="15006"/>
                        <a:pt x="15159" y="12708"/>
                      </a:cubicBezTo>
                      <a:cubicBezTo>
                        <a:pt x="17738" y="10423"/>
                        <a:pt x="21236" y="9280"/>
                        <a:pt x="25654" y="9280"/>
                      </a:cubicBezTo>
                      <a:cubicBezTo>
                        <a:pt x="31769" y="9280"/>
                        <a:pt x="36672" y="11444"/>
                        <a:pt x="40362" y="15772"/>
                      </a:cubicBezTo>
                      <a:cubicBezTo>
                        <a:pt x="44051" y="20101"/>
                        <a:pt x="45896" y="25852"/>
                        <a:pt x="45896" y="33028"/>
                      </a:cubicBezTo>
                      <a:lnTo>
                        <a:pt x="45896" y="35479"/>
                      </a:lnTo>
                      <a:close/>
                      <a:moveTo>
                        <a:pt x="56908" y="40037"/>
                      </a:moveTo>
                      <a:lnTo>
                        <a:pt x="56908" y="1792"/>
                      </a:lnTo>
                      <a:lnTo>
                        <a:pt x="45896" y="1792"/>
                      </a:lnTo>
                      <a:lnTo>
                        <a:pt x="45896" y="11961"/>
                      </a:lnTo>
                      <a:cubicBezTo>
                        <a:pt x="43381" y="7901"/>
                        <a:pt x="40247" y="4901"/>
                        <a:pt x="36493" y="2960"/>
                      </a:cubicBezTo>
                      <a:cubicBezTo>
                        <a:pt x="32740" y="1020"/>
                        <a:pt x="28150" y="49"/>
                        <a:pt x="22723" y="49"/>
                      </a:cubicBezTo>
                      <a:cubicBezTo>
                        <a:pt x="15867" y="49"/>
                        <a:pt x="10409" y="1977"/>
                        <a:pt x="6349" y="5833"/>
                      </a:cubicBezTo>
                      <a:cubicBezTo>
                        <a:pt x="2302" y="9689"/>
                        <a:pt x="278" y="14847"/>
                        <a:pt x="278" y="21307"/>
                      </a:cubicBezTo>
                      <a:cubicBezTo>
                        <a:pt x="278" y="28840"/>
                        <a:pt x="2800" y="34521"/>
                        <a:pt x="7843" y="38352"/>
                      </a:cubicBezTo>
                      <a:cubicBezTo>
                        <a:pt x="12899" y="42182"/>
                        <a:pt x="20432" y="44097"/>
                        <a:pt x="30441" y="44097"/>
                      </a:cubicBezTo>
                      <a:lnTo>
                        <a:pt x="45896" y="44097"/>
                      </a:lnTo>
                      <a:lnTo>
                        <a:pt x="45896" y="45189"/>
                      </a:lnTo>
                      <a:cubicBezTo>
                        <a:pt x="45896" y="50257"/>
                        <a:pt x="44230" y="54177"/>
                        <a:pt x="40898" y="56947"/>
                      </a:cubicBezTo>
                      <a:cubicBezTo>
                        <a:pt x="37566" y="59718"/>
                        <a:pt x="32886" y="61103"/>
                        <a:pt x="26860" y="61103"/>
                      </a:cubicBezTo>
                      <a:cubicBezTo>
                        <a:pt x="23030" y="61103"/>
                        <a:pt x="19295" y="60644"/>
                        <a:pt x="15657" y="59724"/>
                      </a:cubicBezTo>
                      <a:cubicBezTo>
                        <a:pt x="12031" y="58805"/>
                        <a:pt x="8545" y="57426"/>
                        <a:pt x="5200" y="55588"/>
                      </a:cubicBezTo>
                      <a:lnTo>
                        <a:pt x="5200" y="65776"/>
                      </a:lnTo>
                      <a:cubicBezTo>
                        <a:pt x="9222" y="67334"/>
                        <a:pt x="13129" y="68496"/>
                        <a:pt x="16921" y="69262"/>
                      </a:cubicBezTo>
                      <a:cubicBezTo>
                        <a:pt x="20713" y="70041"/>
                        <a:pt x="24402" y="70430"/>
                        <a:pt x="27990" y="70430"/>
                      </a:cubicBezTo>
                      <a:cubicBezTo>
                        <a:pt x="37693" y="70430"/>
                        <a:pt x="44939" y="67915"/>
                        <a:pt x="49727" y="62884"/>
                      </a:cubicBezTo>
                      <a:cubicBezTo>
                        <a:pt x="54514" y="57867"/>
                        <a:pt x="56908" y="50251"/>
                        <a:pt x="56908" y="400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CBB54267-CA64-4BCB-8F93-D4257992A6AC}"/>
                    </a:ext>
                  </a:extLst>
                </p:cNvPr>
                <p:cNvSpPr/>
                <p:nvPr/>
              </p:nvSpPr>
              <p:spPr>
                <a:xfrm flipV="1">
                  <a:off x="8247112" y="888016"/>
                  <a:ext cx="11011" cy="93132"/>
                </a:xfrm>
                <a:custGeom>
                  <a:avLst/>
                  <a:gdLst>
                    <a:gd name="connsiteX0" fmla="*/ 300 w 11011"/>
                    <a:gd name="connsiteY0" fmla="*/ 93169 h 93132"/>
                    <a:gd name="connsiteX1" fmla="*/ 11312 w 11011"/>
                    <a:gd name="connsiteY1" fmla="*/ 93169 h 93132"/>
                    <a:gd name="connsiteX2" fmla="*/ 11312 w 11011"/>
                    <a:gd name="connsiteY2" fmla="*/ 37 h 93132"/>
                    <a:gd name="connsiteX3" fmla="*/ 300 w 11011"/>
                    <a:gd name="connsiteY3" fmla="*/ 37 h 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11" h="93132">
                      <a:moveTo>
                        <a:pt x="300" y="93169"/>
                      </a:moveTo>
                      <a:lnTo>
                        <a:pt x="11312" y="93169"/>
                      </a:lnTo>
                      <a:lnTo>
                        <a:pt x="11312" y="37"/>
                      </a:lnTo>
                      <a:lnTo>
                        <a:pt x="30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EB3867E5-50D4-4454-A008-185A73ADD9DB}"/>
                    </a:ext>
                  </a:extLst>
                </p:cNvPr>
                <p:cNvSpPr/>
                <p:nvPr/>
              </p:nvSpPr>
              <p:spPr>
                <a:xfrm flipV="1">
                  <a:off x="8269617" y="981148"/>
                  <a:ext cx="8754" cy="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4" h="8754"/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C644775-1592-4E08-8856-1121292FDDA4}"/>
                    </a:ext>
                  </a:extLst>
                </p:cNvPr>
                <p:cNvSpPr/>
                <p:nvPr/>
              </p:nvSpPr>
              <p:spPr>
                <a:xfrm flipV="1">
                  <a:off x="8320604" y="891789"/>
                  <a:ext cx="57702" cy="89359"/>
                </a:xfrm>
                <a:custGeom>
                  <a:avLst/>
                  <a:gdLst>
                    <a:gd name="connsiteX0" fmla="*/ 12376 w 57702"/>
                    <a:gd name="connsiteY0" fmla="*/ 79459 h 89359"/>
                    <a:gd name="connsiteX1" fmla="*/ 12376 w 57702"/>
                    <a:gd name="connsiteY1" fmla="*/ 45887 h 89359"/>
                    <a:gd name="connsiteX2" fmla="*/ 27582 w 57702"/>
                    <a:gd name="connsiteY2" fmla="*/ 45887 h 89359"/>
                    <a:gd name="connsiteX3" fmla="*/ 40624 w 57702"/>
                    <a:gd name="connsiteY3" fmla="*/ 50253 h 89359"/>
                    <a:gd name="connsiteX4" fmla="*/ 45239 w 57702"/>
                    <a:gd name="connsiteY4" fmla="*/ 62702 h 89359"/>
                    <a:gd name="connsiteX5" fmla="*/ 40624 w 57702"/>
                    <a:gd name="connsiteY5" fmla="*/ 75092 h 89359"/>
                    <a:gd name="connsiteX6" fmla="*/ 27582 w 57702"/>
                    <a:gd name="connsiteY6" fmla="*/ 79459 h 89359"/>
                    <a:gd name="connsiteX7" fmla="*/ 292 w 57702"/>
                    <a:gd name="connsiteY7" fmla="*/ 89398 h 89359"/>
                    <a:gd name="connsiteX8" fmla="*/ 27582 w 57702"/>
                    <a:gd name="connsiteY8" fmla="*/ 89398 h 89359"/>
                    <a:gd name="connsiteX9" fmla="*/ 50295 w 57702"/>
                    <a:gd name="connsiteY9" fmla="*/ 82600 h 89359"/>
                    <a:gd name="connsiteX10" fmla="*/ 57994 w 57702"/>
                    <a:gd name="connsiteY10" fmla="*/ 62702 h 89359"/>
                    <a:gd name="connsiteX11" fmla="*/ 50295 w 57702"/>
                    <a:gd name="connsiteY11" fmla="*/ 42708 h 89359"/>
                    <a:gd name="connsiteX12" fmla="*/ 27582 w 57702"/>
                    <a:gd name="connsiteY12" fmla="*/ 35947 h 89359"/>
                    <a:gd name="connsiteX13" fmla="*/ 12376 w 57702"/>
                    <a:gd name="connsiteY13" fmla="*/ 35947 h 89359"/>
                    <a:gd name="connsiteX14" fmla="*/ 12376 w 57702"/>
                    <a:gd name="connsiteY14" fmla="*/ 39 h 89359"/>
                    <a:gd name="connsiteX15" fmla="*/ 292 w 57702"/>
                    <a:gd name="connsiteY15" fmla="*/ 39 h 8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702" h="89359">
                      <a:moveTo>
                        <a:pt x="12376" y="79459"/>
                      </a:moveTo>
                      <a:lnTo>
                        <a:pt x="12376" y="45887"/>
                      </a:lnTo>
                      <a:lnTo>
                        <a:pt x="27582" y="45887"/>
                      </a:lnTo>
                      <a:cubicBezTo>
                        <a:pt x="33212" y="45887"/>
                        <a:pt x="37560" y="47342"/>
                        <a:pt x="40624" y="50253"/>
                      </a:cubicBezTo>
                      <a:cubicBezTo>
                        <a:pt x="43701" y="53164"/>
                        <a:pt x="45239" y="57314"/>
                        <a:pt x="45239" y="62702"/>
                      </a:cubicBezTo>
                      <a:cubicBezTo>
                        <a:pt x="45239" y="68051"/>
                        <a:pt x="43701" y="72181"/>
                        <a:pt x="40624" y="75092"/>
                      </a:cubicBezTo>
                      <a:cubicBezTo>
                        <a:pt x="37560" y="78003"/>
                        <a:pt x="33212" y="79459"/>
                        <a:pt x="27582" y="79459"/>
                      </a:cubicBezTo>
                      <a:close/>
                      <a:moveTo>
                        <a:pt x="292" y="89398"/>
                      </a:moveTo>
                      <a:lnTo>
                        <a:pt x="27582" y="89398"/>
                      </a:lnTo>
                      <a:cubicBezTo>
                        <a:pt x="37604" y="89398"/>
                        <a:pt x="45176" y="87132"/>
                        <a:pt x="50295" y="82600"/>
                      </a:cubicBezTo>
                      <a:cubicBezTo>
                        <a:pt x="55428" y="78067"/>
                        <a:pt x="57994" y="71435"/>
                        <a:pt x="57994" y="62702"/>
                      </a:cubicBezTo>
                      <a:cubicBezTo>
                        <a:pt x="57994" y="53879"/>
                        <a:pt x="55428" y="47215"/>
                        <a:pt x="50295" y="42708"/>
                      </a:cubicBezTo>
                      <a:cubicBezTo>
                        <a:pt x="45176" y="38201"/>
                        <a:pt x="37604" y="35947"/>
                        <a:pt x="27582" y="35947"/>
                      </a:cubicBezTo>
                      <a:lnTo>
                        <a:pt x="12376" y="35947"/>
                      </a:lnTo>
                      <a:lnTo>
                        <a:pt x="12376" y="39"/>
                      </a:lnTo>
                      <a:lnTo>
                        <a:pt x="292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851A82F7-29B0-4226-A23F-B5E0BE6B2E2B}"/>
                    </a:ext>
                  </a:extLst>
                </p:cNvPr>
                <p:cNvSpPr/>
                <p:nvPr/>
              </p:nvSpPr>
              <p:spPr>
                <a:xfrm flipV="1">
                  <a:off x="8384328" y="912510"/>
                  <a:ext cx="56630" cy="70380"/>
                </a:xfrm>
                <a:custGeom>
                  <a:avLst/>
                  <a:gdLst>
                    <a:gd name="connsiteX0" fmla="*/ 34967 w 56630"/>
                    <a:gd name="connsiteY0" fmla="*/ 35479 h 70380"/>
                    <a:gd name="connsiteX1" fmla="*/ 16467 w 56630"/>
                    <a:gd name="connsiteY1" fmla="*/ 32434 h 70380"/>
                    <a:gd name="connsiteX2" fmla="*/ 11315 w 56630"/>
                    <a:gd name="connsiteY2" fmla="*/ 22016 h 70380"/>
                    <a:gd name="connsiteX3" fmla="*/ 15183 w 56630"/>
                    <a:gd name="connsiteY3" fmla="*/ 12708 h 70380"/>
                    <a:gd name="connsiteX4" fmla="*/ 25678 w 56630"/>
                    <a:gd name="connsiteY4" fmla="*/ 9280 h 70380"/>
                    <a:gd name="connsiteX5" fmla="*/ 40386 w 56630"/>
                    <a:gd name="connsiteY5" fmla="*/ 15772 h 70380"/>
                    <a:gd name="connsiteX6" fmla="*/ 45921 w 56630"/>
                    <a:gd name="connsiteY6" fmla="*/ 33028 h 70380"/>
                    <a:gd name="connsiteX7" fmla="*/ 45921 w 56630"/>
                    <a:gd name="connsiteY7" fmla="*/ 35479 h 70380"/>
                    <a:gd name="connsiteX8" fmla="*/ 56933 w 56630"/>
                    <a:gd name="connsiteY8" fmla="*/ 40037 h 70380"/>
                    <a:gd name="connsiteX9" fmla="*/ 56933 w 56630"/>
                    <a:gd name="connsiteY9" fmla="*/ 1792 h 70380"/>
                    <a:gd name="connsiteX10" fmla="*/ 45921 w 56630"/>
                    <a:gd name="connsiteY10" fmla="*/ 1792 h 70380"/>
                    <a:gd name="connsiteX11" fmla="*/ 45921 w 56630"/>
                    <a:gd name="connsiteY11" fmla="*/ 11961 h 70380"/>
                    <a:gd name="connsiteX12" fmla="*/ 36518 w 56630"/>
                    <a:gd name="connsiteY12" fmla="*/ 2960 h 70380"/>
                    <a:gd name="connsiteX13" fmla="*/ 22748 w 56630"/>
                    <a:gd name="connsiteY13" fmla="*/ 49 h 70380"/>
                    <a:gd name="connsiteX14" fmla="*/ 6374 w 56630"/>
                    <a:gd name="connsiteY14" fmla="*/ 5833 h 70380"/>
                    <a:gd name="connsiteX15" fmla="*/ 303 w 56630"/>
                    <a:gd name="connsiteY15" fmla="*/ 21307 h 70380"/>
                    <a:gd name="connsiteX16" fmla="*/ 7868 w 56630"/>
                    <a:gd name="connsiteY16" fmla="*/ 38352 h 70380"/>
                    <a:gd name="connsiteX17" fmla="*/ 30466 w 56630"/>
                    <a:gd name="connsiteY17" fmla="*/ 44097 h 70380"/>
                    <a:gd name="connsiteX18" fmla="*/ 45921 w 56630"/>
                    <a:gd name="connsiteY18" fmla="*/ 44097 h 70380"/>
                    <a:gd name="connsiteX19" fmla="*/ 45921 w 56630"/>
                    <a:gd name="connsiteY19" fmla="*/ 45189 h 70380"/>
                    <a:gd name="connsiteX20" fmla="*/ 40923 w 56630"/>
                    <a:gd name="connsiteY20" fmla="*/ 56947 h 70380"/>
                    <a:gd name="connsiteX21" fmla="*/ 26885 w 56630"/>
                    <a:gd name="connsiteY21" fmla="*/ 61103 h 70380"/>
                    <a:gd name="connsiteX22" fmla="*/ 15681 w 56630"/>
                    <a:gd name="connsiteY22" fmla="*/ 59724 h 70380"/>
                    <a:gd name="connsiteX23" fmla="*/ 5225 w 56630"/>
                    <a:gd name="connsiteY23" fmla="*/ 55588 h 70380"/>
                    <a:gd name="connsiteX24" fmla="*/ 5225 w 56630"/>
                    <a:gd name="connsiteY24" fmla="*/ 65776 h 70380"/>
                    <a:gd name="connsiteX25" fmla="*/ 16945 w 56630"/>
                    <a:gd name="connsiteY25" fmla="*/ 69262 h 70380"/>
                    <a:gd name="connsiteX26" fmla="*/ 28015 w 56630"/>
                    <a:gd name="connsiteY26" fmla="*/ 70430 h 70380"/>
                    <a:gd name="connsiteX27" fmla="*/ 49751 w 56630"/>
                    <a:gd name="connsiteY27" fmla="*/ 62884 h 70380"/>
                    <a:gd name="connsiteX28" fmla="*/ 56933 w 56630"/>
                    <a:gd name="connsiteY28" fmla="*/ 40037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6630" h="70380">
                      <a:moveTo>
                        <a:pt x="34967" y="35479"/>
                      </a:moveTo>
                      <a:cubicBezTo>
                        <a:pt x="26068" y="35479"/>
                        <a:pt x="19901" y="34464"/>
                        <a:pt x="16467" y="32434"/>
                      </a:cubicBezTo>
                      <a:cubicBezTo>
                        <a:pt x="13032" y="30404"/>
                        <a:pt x="11315" y="26931"/>
                        <a:pt x="11315" y="22016"/>
                      </a:cubicBezTo>
                      <a:cubicBezTo>
                        <a:pt x="11315" y="18109"/>
                        <a:pt x="12604" y="15006"/>
                        <a:pt x="15183" y="12708"/>
                      </a:cubicBezTo>
                      <a:cubicBezTo>
                        <a:pt x="17763" y="10423"/>
                        <a:pt x="21261" y="9280"/>
                        <a:pt x="25678" y="9280"/>
                      </a:cubicBezTo>
                      <a:cubicBezTo>
                        <a:pt x="31794" y="9280"/>
                        <a:pt x="36697" y="11444"/>
                        <a:pt x="40386" y="15772"/>
                      </a:cubicBezTo>
                      <a:cubicBezTo>
                        <a:pt x="44076" y="20101"/>
                        <a:pt x="45921" y="25852"/>
                        <a:pt x="45921" y="33028"/>
                      </a:cubicBezTo>
                      <a:lnTo>
                        <a:pt x="45921" y="35479"/>
                      </a:lnTo>
                      <a:close/>
                      <a:moveTo>
                        <a:pt x="56933" y="40037"/>
                      </a:moveTo>
                      <a:lnTo>
                        <a:pt x="56933" y="1792"/>
                      </a:lnTo>
                      <a:lnTo>
                        <a:pt x="45921" y="1792"/>
                      </a:lnTo>
                      <a:lnTo>
                        <a:pt x="45921" y="11961"/>
                      </a:lnTo>
                      <a:cubicBezTo>
                        <a:pt x="43406" y="7901"/>
                        <a:pt x="40272" y="4901"/>
                        <a:pt x="36518" y="2960"/>
                      </a:cubicBezTo>
                      <a:cubicBezTo>
                        <a:pt x="32764" y="1020"/>
                        <a:pt x="28174" y="49"/>
                        <a:pt x="22748" y="49"/>
                      </a:cubicBezTo>
                      <a:cubicBezTo>
                        <a:pt x="15892" y="49"/>
                        <a:pt x="10434" y="1977"/>
                        <a:pt x="6374" y="5833"/>
                      </a:cubicBezTo>
                      <a:cubicBezTo>
                        <a:pt x="2327" y="9689"/>
                        <a:pt x="303" y="14847"/>
                        <a:pt x="303" y="21307"/>
                      </a:cubicBezTo>
                      <a:cubicBezTo>
                        <a:pt x="303" y="28840"/>
                        <a:pt x="2825" y="34521"/>
                        <a:pt x="7868" y="38352"/>
                      </a:cubicBezTo>
                      <a:cubicBezTo>
                        <a:pt x="12924" y="42182"/>
                        <a:pt x="20456" y="44097"/>
                        <a:pt x="30466" y="44097"/>
                      </a:cubicBezTo>
                      <a:lnTo>
                        <a:pt x="45921" y="44097"/>
                      </a:lnTo>
                      <a:lnTo>
                        <a:pt x="45921" y="45189"/>
                      </a:lnTo>
                      <a:cubicBezTo>
                        <a:pt x="45921" y="50257"/>
                        <a:pt x="44255" y="54177"/>
                        <a:pt x="40923" y="56947"/>
                      </a:cubicBezTo>
                      <a:cubicBezTo>
                        <a:pt x="37590" y="59718"/>
                        <a:pt x="32911" y="61103"/>
                        <a:pt x="26885" y="61103"/>
                      </a:cubicBezTo>
                      <a:cubicBezTo>
                        <a:pt x="23055" y="61103"/>
                        <a:pt x="19320" y="60644"/>
                        <a:pt x="15681" y="59724"/>
                      </a:cubicBezTo>
                      <a:cubicBezTo>
                        <a:pt x="12055" y="58805"/>
                        <a:pt x="8570" y="57426"/>
                        <a:pt x="5225" y="55588"/>
                      </a:cubicBezTo>
                      <a:lnTo>
                        <a:pt x="5225" y="65776"/>
                      </a:lnTo>
                      <a:cubicBezTo>
                        <a:pt x="9247" y="67334"/>
                        <a:pt x="13153" y="68496"/>
                        <a:pt x="16945" y="69262"/>
                      </a:cubicBezTo>
                      <a:cubicBezTo>
                        <a:pt x="20737" y="70041"/>
                        <a:pt x="24427" y="70430"/>
                        <a:pt x="28015" y="70430"/>
                      </a:cubicBezTo>
                      <a:cubicBezTo>
                        <a:pt x="37718" y="70430"/>
                        <a:pt x="44964" y="67915"/>
                        <a:pt x="49751" y="62884"/>
                      </a:cubicBezTo>
                      <a:cubicBezTo>
                        <a:pt x="54539" y="57867"/>
                        <a:pt x="56933" y="50251"/>
                        <a:pt x="56933" y="400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A678B193-94EB-4A1B-8752-49DFCDBD452C}"/>
                    </a:ext>
                  </a:extLst>
                </p:cNvPr>
                <p:cNvSpPr/>
                <p:nvPr/>
              </p:nvSpPr>
              <p:spPr>
                <a:xfrm flipV="1">
                  <a:off x="8458727" y="912510"/>
                  <a:ext cx="51229" cy="70380"/>
                </a:xfrm>
                <a:custGeom>
                  <a:avLst/>
                  <a:gdLst>
                    <a:gd name="connsiteX0" fmla="*/ 47943 w 51229"/>
                    <a:gd name="connsiteY0" fmla="*/ 66849 h 70380"/>
                    <a:gd name="connsiteX1" fmla="*/ 47943 w 51229"/>
                    <a:gd name="connsiteY1" fmla="*/ 56430 h 70380"/>
                    <a:gd name="connsiteX2" fmla="*/ 38252 w 51229"/>
                    <a:gd name="connsiteY2" fmla="*/ 60012 h 70380"/>
                    <a:gd name="connsiteX3" fmla="*/ 27834 w 51229"/>
                    <a:gd name="connsiteY3" fmla="*/ 61218 h 70380"/>
                    <a:gd name="connsiteX4" fmla="*/ 15539 w 51229"/>
                    <a:gd name="connsiteY4" fmla="*/ 58709 h 70380"/>
                    <a:gd name="connsiteX5" fmla="*/ 11441 w 51229"/>
                    <a:gd name="connsiteY5" fmla="*/ 51164 h 70380"/>
                    <a:gd name="connsiteX6" fmla="*/ 14371 w 51229"/>
                    <a:gd name="connsiteY6" fmla="*/ 45150 h 70380"/>
                    <a:gd name="connsiteX7" fmla="*/ 26168 w 51229"/>
                    <a:gd name="connsiteY7" fmla="*/ 40995 h 70380"/>
                    <a:gd name="connsiteX8" fmla="*/ 29941 w 51229"/>
                    <a:gd name="connsiteY8" fmla="*/ 40152 h 70380"/>
                    <a:gd name="connsiteX9" fmla="*/ 46602 w 51229"/>
                    <a:gd name="connsiteY9" fmla="*/ 33066 h 70380"/>
                    <a:gd name="connsiteX10" fmla="*/ 51543 w 51229"/>
                    <a:gd name="connsiteY10" fmla="*/ 20292 h 70380"/>
                    <a:gd name="connsiteX11" fmla="*/ 44151 w 51229"/>
                    <a:gd name="connsiteY11" fmla="*/ 5488 h 70380"/>
                    <a:gd name="connsiteX12" fmla="*/ 23832 w 51229"/>
                    <a:gd name="connsiteY12" fmla="*/ 49 h 70380"/>
                    <a:gd name="connsiteX13" fmla="*/ 12609 w 51229"/>
                    <a:gd name="connsiteY13" fmla="*/ 1103 h 70380"/>
                    <a:gd name="connsiteX14" fmla="*/ 314 w 51229"/>
                    <a:gd name="connsiteY14" fmla="*/ 4243 h 70380"/>
                    <a:gd name="connsiteX15" fmla="*/ 314 w 51229"/>
                    <a:gd name="connsiteY15" fmla="*/ 15619 h 70380"/>
                    <a:gd name="connsiteX16" fmla="*/ 12341 w 51229"/>
                    <a:gd name="connsiteY16" fmla="*/ 10851 h 70380"/>
                    <a:gd name="connsiteX17" fmla="*/ 24081 w 51229"/>
                    <a:gd name="connsiteY17" fmla="*/ 9280 h 70380"/>
                    <a:gd name="connsiteX18" fmla="*/ 36031 w 51229"/>
                    <a:gd name="connsiteY18" fmla="*/ 11942 h 70380"/>
                    <a:gd name="connsiteX19" fmla="*/ 40225 w 51229"/>
                    <a:gd name="connsiteY19" fmla="*/ 19449 h 70380"/>
                    <a:gd name="connsiteX20" fmla="*/ 37199 w 51229"/>
                    <a:gd name="connsiteY20" fmla="*/ 26325 h 70380"/>
                    <a:gd name="connsiteX21" fmla="*/ 23947 w 51229"/>
                    <a:gd name="connsiteY21" fmla="*/ 30940 h 70380"/>
                    <a:gd name="connsiteX22" fmla="*/ 20116 w 51229"/>
                    <a:gd name="connsiteY22" fmla="*/ 31840 h 70380"/>
                    <a:gd name="connsiteX23" fmla="*/ 5332 w 51229"/>
                    <a:gd name="connsiteY23" fmla="*/ 38447 h 70380"/>
                    <a:gd name="connsiteX24" fmla="*/ 793 w 51229"/>
                    <a:gd name="connsiteY24" fmla="*/ 50685 h 70380"/>
                    <a:gd name="connsiteX25" fmla="*/ 7496 w 51229"/>
                    <a:gd name="connsiteY25" fmla="*/ 65278 h 70380"/>
                    <a:gd name="connsiteX26" fmla="*/ 26532 w 51229"/>
                    <a:gd name="connsiteY26" fmla="*/ 70430 h 70380"/>
                    <a:gd name="connsiteX27" fmla="*/ 38004 w 51229"/>
                    <a:gd name="connsiteY27" fmla="*/ 69530 h 70380"/>
                    <a:gd name="connsiteX28" fmla="*/ 47943 w 51229"/>
                    <a:gd name="connsiteY28" fmla="*/ 66849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229" h="70380">
                      <a:moveTo>
                        <a:pt x="47943" y="66849"/>
                      </a:moveTo>
                      <a:lnTo>
                        <a:pt x="47943" y="56430"/>
                      </a:lnTo>
                      <a:cubicBezTo>
                        <a:pt x="44840" y="58026"/>
                        <a:pt x="41610" y="59220"/>
                        <a:pt x="38252" y="60012"/>
                      </a:cubicBezTo>
                      <a:cubicBezTo>
                        <a:pt x="34907" y="60816"/>
                        <a:pt x="31435" y="61218"/>
                        <a:pt x="27834" y="61218"/>
                      </a:cubicBezTo>
                      <a:cubicBezTo>
                        <a:pt x="22370" y="61218"/>
                        <a:pt x="18271" y="60382"/>
                        <a:pt x="15539" y="58709"/>
                      </a:cubicBezTo>
                      <a:cubicBezTo>
                        <a:pt x="12807" y="57037"/>
                        <a:pt x="11441" y="54522"/>
                        <a:pt x="11441" y="51164"/>
                      </a:cubicBezTo>
                      <a:cubicBezTo>
                        <a:pt x="11441" y="48610"/>
                        <a:pt x="12418" y="46606"/>
                        <a:pt x="14371" y="45150"/>
                      </a:cubicBezTo>
                      <a:cubicBezTo>
                        <a:pt x="16324" y="43695"/>
                        <a:pt x="20257" y="42310"/>
                        <a:pt x="26168" y="40995"/>
                      </a:cubicBezTo>
                      <a:lnTo>
                        <a:pt x="29941" y="40152"/>
                      </a:lnTo>
                      <a:cubicBezTo>
                        <a:pt x="37755" y="38479"/>
                        <a:pt x="43308" y="36117"/>
                        <a:pt x="46602" y="33066"/>
                      </a:cubicBezTo>
                      <a:cubicBezTo>
                        <a:pt x="49896" y="30014"/>
                        <a:pt x="51543" y="25757"/>
                        <a:pt x="51543" y="20292"/>
                      </a:cubicBezTo>
                      <a:cubicBezTo>
                        <a:pt x="51543" y="14062"/>
                        <a:pt x="49079" y="9127"/>
                        <a:pt x="44151" y="5488"/>
                      </a:cubicBezTo>
                      <a:cubicBezTo>
                        <a:pt x="39223" y="1862"/>
                        <a:pt x="32450" y="49"/>
                        <a:pt x="23832" y="49"/>
                      </a:cubicBezTo>
                      <a:cubicBezTo>
                        <a:pt x="20244" y="49"/>
                        <a:pt x="16503" y="400"/>
                        <a:pt x="12609" y="1103"/>
                      </a:cubicBezTo>
                      <a:cubicBezTo>
                        <a:pt x="8715" y="1805"/>
                        <a:pt x="4617" y="2852"/>
                        <a:pt x="314" y="4243"/>
                      </a:cubicBezTo>
                      <a:lnTo>
                        <a:pt x="314" y="15619"/>
                      </a:lnTo>
                      <a:cubicBezTo>
                        <a:pt x="4387" y="13500"/>
                        <a:pt x="8396" y="11910"/>
                        <a:pt x="12341" y="10851"/>
                      </a:cubicBezTo>
                      <a:cubicBezTo>
                        <a:pt x="16286" y="9804"/>
                        <a:pt x="20199" y="9280"/>
                        <a:pt x="24081" y="9280"/>
                      </a:cubicBezTo>
                      <a:cubicBezTo>
                        <a:pt x="29264" y="9280"/>
                        <a:pt x="33248" y="10168"/>
                        <a:pt x="36031" y="11942"/>
                      </a:cubicBezTo>
                      <a:cubicBezTo>
                        <a:pt x="38827" y="13717"/>
                        <a:pt x="40225" y="16219"/>
                        <a:pt x="40225" y="19449"/>
                      </a:cubicBezTo>
                      <a:cubicBezTo>
                        <a:pt x="40225" y="22437"/>
                        <a:pt x="39216" y="24729"/>
                        <a:pt x="37199" y="26325"/>
                      </a:cubicBezTo>
                      <a:cubicBezTo>
                        <a:pt x="35195" y="27921"/>
                        <a:pt x="30777" y="29459"/>
                        <a:pt x="23947" y="30940"/>
                      </a:cubicBezTo>
                      <a:lnTo>
                        <a:pt x="20116" y="31840"/>
                      </a:lnTo>
                      <a:cubicBezTo>
                        <a:pt x="13298" y="33270"/>
                        <a:pt x="8370" y="35473"/>
                        <a:pt x="5332" y="38447"/>
                      </a:cubicBezTo>
                      <a:cubicBezTo>
                        <a:pt x="2306" y="41422"/>
                        <a:pt x="793" y="45502"/>
                        <a:pt x="793" y="50685"/>
                      </a:cubicBezTo>
                      <a:cubicBezTo>
                        <a:pt x="793" y="56992"/>
                        <a:pt x="3027" y="61857"/>
                        <a:pt x="7496" y="65278"/>
                      </a:cubicBezTo>
                      <a:cubicBezTo>
                        <a:pt x="11964" y="68713"/>
                        <a:pt x="18310" y="70430"/>
                        <a:pt x="26532" y="70430"/>
                      </a:cubicBezTo>
                      <a:cubicBezTo>
                        <a:pt x="30592" y="70430"/>
                        <a:pt x="34416" y="70130"/>
                        <a:pt x="38004" y="69530"/>
                      </a:cubicBezTo>
                      <a:cubicBezTo>
                        <a:pt x="41604" y="68943"/>
                        <a:pt x="44917" y="68049"/>
                        <a:pt x="47943" y="66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21D0F55F-F779-477B-BE29-F39077FC893B}"/>
                    </a:ext>
                  </a:extLst>
                </p:cNvPr>
                <p:cNvSpPr/>
                <p:nvPr/>
              </p:nvSpPr>
              <p:spPr>
                <a:xfrm flipV="1">
                  <a:off x="8522585" y="912510"/>
                  <a:ext cx="51229" cy="70380"/>
                </a:xfrm>
                <a:custGeom>
                  <a:avLst/>
                  <a:gdLst>
                    <a:gd name="connsiteX0" fmla="*/ 47950 w 51229"/>
                    <a:gd name="connsiteY0" fmla="*/ 66849 h 70380"/>
                    <a:gd name="connsiteX1" fmla="*/ 47950 w 51229"/>
                    <a:gd name="connsiteY1" fmla="*/ 56430 h 70380"/>
                    <a:gd name="connsiteX2" fmla="*/ 38260 w 51229"/>
                    <a:gd name="connsiteY2" fmla="*/ 60012 h 70380"/>
                    <a:gd name="connsiteX3" fmla="*/ 27842 w 51229"/>
                    <a:gd name="connsiteY3" fmla="*/ 61218 h 70380"/>
                    <a:gd name="connsiteX4" fmla="*/ 15547 w 51229"/>
                    <a:gd name="connsiteY4" fmla="*/ 58709 h 70380"/>
                    <a:gd name="connsiteX5" fmla="*/ 11448 w 51229"/>
                    <a:gd name="connsiteY5" fmla="*/ 51164 h 70380"/>
                    <a:gd name="connsiteX6" fmla="*/ 14378 w 51229"/>
                    <a:gd name="connsiteY6" fmla="*/ 45150 h 70380"/>
                    <a:gd name="connsiteX7" fmla="*/ 26175 w 51229"/>
                    <a:gd name="connsiteY7" fmla="*/ 40995 h 70380"/>
                    <a:gd name="connsiteX8" fmla="*/ 29948 w 51229"/>
                    <a:gd name="connsiteY8" fmla="*/ 40152 h 70380"/>
                    <a:gd name="connsiteX9" fmla="*/ 46610 w 51229"/>
                    <a:gd name="connsiteY9" fmla="*/ 33066 h 70380"/>
                    <a:gd name="connsiteX10" fmla="*/ 51551 w 51229"/>
                    <a:gd name="connsiteY10" fmla="*/ 20292 h 70380"/>
                    <a:gd name="connsiteX11" fmla="*/ 44158 w 51229"/>
                    <a:gd name="connsiteY11" fmla="*/ 5488 h 70380"/>
                    <a:gd name="connsiteX12" fmla="*/ 23839 w 51229"/>
                    <a:gd name="connsiteY12" fmla="*/ 49 h 70380"/>
                    <a:gd name="connsiteX13" fmla="*/ 12616 w 51229"/>
                    <a:gd name="connsiteY13" fmla="*/ 1103 h 70380"/>
                    <a:gd name="connsiteX14" fmla="*/ 321 w 51229"/>
                    <a:gd name="connsiteY14" fmla="*/ 4243 h 70380"/>
                    <a:gd name="connsiteX15" fmla="*/ 321 w 51229"/>
                    <a:gd name="connsiteY15" fmla="*/ 15619 h 70380"/>
                    <a:gd name="connsiteX16" fmla="*/ 12348 w 51229"/>
                    <a:gd name="connsiteY16" fmla="*/ 10851 h 70380"/>
                    <a:gd name="connsiteX17" fmla="*/ 24088 w 51229"/>
                    <a:gd name="connsiteY17" fmla="*/ 9280 h 70380"/>
                    <a:gd name="connsiteX18" fmla="*/ 36038 w 51229"/>
                    <a:gd name="connsiteY18" fmla="*/ 11942 h 70380"/>
                    <a:gd name="connsiteX19" fmla="*/ 40232 w 51229"/>
                    <a:gd name="connsiteY19" fmla="*/ 19449 h 70380"/>
                    <a:gd name="connsiteX20" fmla="*/ 37206 w 51229"/>
                    <a:gd name="connsiteY20" fmla="*/ 26325 h 70380"/>
                    <a:gd name="connsiteX21" fmla="*/ 23954 w 51229"/>
                    <a:gd name="connsiteY21" fmla="*/ 30940 h 70380"/>
                    <a:gd name="connsiteX22" fmla="*/ 20124 w 51229"/>
                    <a:gd name="connsiteY22" fmla="*/ 31840 h 70380"/>
                    <a:gd name="connsiteX23" fmla="*/ 5339 w 51229"/>
                    <a:gd name="connsiteY23" fmla="*/ 38447 h 70380"/>
                    <a:gd name="connsiteX24" fmla="*/ 800 w 51229"/>
                    <a:gd name="connsiteY24" fmla="*/ 50685 h 70380"/>
                    <a:gd name="connsiteX25" fmla="*/ 7503 w 51229"/>
                    <a:gd name="connsiteY25" fmla="*/ 65278 h 70380"/>
                    <a:gd name="connsiteX26" fmla="*/ 26539 w 51229"/>
                    <a:gd name="connsiteY26" fmla="*/ 70430 h 70380"/>
                    <a:gd name="connsiteX27" fmla="*/ 38011 w 51229"/>
                    <a:gd name="connsiteY27" fmla="*/ 69530 h 70380"/>
                    <a:gd name="connsiteX28" fmla="*/ 47950 w 51229"/>
                    <a:gd name="connsiteY28" fmla="*/ 66849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229" h="70380">
                      <a:moveTo>
                        <a:pt x="47950" y="66849"/>
                      </a:moveTo>
                      <a:lnTo>
                        <a:pt x="47950" y="56430"/>
                      </a:lnTo>
                      <a:cubicBezTo>
                        <a:pt x="44848" y="58026"/>
                        <a:pt x="41618" y="59220"/>
                        <a:pt x="38260" y="60012"/>
                      </a:cubicBezTo>
                      <a:cubicBezTo>
                        <a:pt x="34915" y="60816"/>
                        <a:pt x="31442" y="61218"/>
                        <a:pt x="27842" y="61218"/>
                      </a:cubicBezTo>
                      <a:cubicBezTo>
                        <a:pt x="22377" y="61218"/>
                        <a:pt x="18279" y="60382"/>
                        <a:pt x="15547" y="58709"/>
                      </a:cubicBezTo>
                      <a:cubicBezTo>
                        <a:pt x="12814" y="57037"/>
                        <a:pt x="11448" y="54522"/>
                        <a:pt x="11448" y="51164"/>
                      </a:cubicBezTo>
                      <a:cubicBezTo>
                        <a:pt x="11448" y="48610"/>
                        <a:pt x="12425" y="46606"/>
                        <a:pt x="14378" y="45150"/>
                      </a:cubicBezTo>
                      <a:cubicBezTo>
                        <a:pt x="16332" y="43695"/>
                        <a:pt x="20264" y="42310"/>
                        <a:pt x="26175" y="40995"/>
                      </a:cubicBezTo>
                      <a:lnTo>
                        <a:pt x="29948" y="40152"/>
                      </a:lnTo>
                      <a:cubicBezTo>
                        <a:pt x="37762" y="38479"/>
                        <a:pt x="43316" y="36117"/>
                        <a:pt x="46610" y="33066"/>
                      </a:cubicBezTo>
                      <a:cubicBezTo>
                        <a:pt x="49904" y="30014"/>
                        <a:pt x="51551" y="25757"/>
                        <a:pt x="51551" y="20292"/>
                      </a:cubicBezTo>
                      <a:cubicBezTo>
                        <a:pt x="51551" y="14062"/>
                        <a:pt x="49087" y="9127"/>
                        <a:pt x="44158" y="5488"/>
                      </a:cubicBezTo>
                      <a:cubicBezTo>
                        <a:pt x="39230" y="1862"/>
                        <a:pt x="32457" y="49"/>
                        <a:pt x="23839" y="49"/>
                      </a:cubicBezTo>
                      <a:cubicBezTo>
                        <a:pt x="20251" y="49"/>
                        <a:pt x="16510" y="400"/>
                        <a:pt x="12616" y="1103"/>
                      </a:cubicBezTo>
                      <a:cubicBezTo>
                        <a:pt x="8722" y="1805"/>
                        <a:pt x="4624" y="2852"/>
                        <a:pt x="321" y="4243"/>
                      </a:cubicBezTo>
                      <a:lnTo>
                        <a:pt x="321" y="15619"/>
                      </a:lnTo>
                      <a:cubicBezTo>
                        <a:pt x="4394" y="13500"/>
                        <a:pt x="8403" y="11910"/>
                        <a:pt x="12348" y="10851"/>
                      </a:cubicBezTo>
                      <a:cubicBezTo>
                        <a:pt x="16293" y="9804"/>
                        <a:pt x="20207" y="9280"/>
                        <a:pt x="24088" y="9280"/>
                      </a:cubicBezTo>
                      <a:cubicBezTo>
                        <a:pt x="29272" y="9280"/>
                        <a:pt x="33255" y="10168"/>
                        <a:pt x="36038" y="11942"/>
                      </a:cubicBezTo>
                      <a:cubicBezTo>
                        <a:pt x="38834" y="13717"/>
                        <a:pt x="40232" y="16219"/>
                        <a:pt x="40232" y="19449"/>
                      </a:cubicBezTo>
                      <a:cubicBezTo>
                        <a:pt x="40232" y="22437"/>
                        <a:pt x="39224" y="24729"/>
                        <a:pt x="37206" y="26325"/>
                      </a:cubicBezTo>
                      <a:cubicBezTo>
                        <a:pt x="35202" y="27921"/>
                        <a:pt x="30784" y="29459"/>
                        <a:pt x="23954" y="30940"/>
                      </a:cubicBezTo>
                      <a:lnTo>
                        <a:pt x="20124" y="31840"/>
                      </a:lnTo>
                      <a:cubicBezTo>
                        <a:pt x="13306" y="33270"/>
                        <a:pt x="8378" y="35473"/>
                        <a:pt x="5339" y="38447"/>
                      </a:cubicBezTo>
                      <a:cubicBezTo>
                        <a:pt x="2313" y="41422"/>
                        <a:pt x="800" y="45502"/>
                        <a:pt x="800" y="50685"/>
                      </a:cubicBezTo>
                      <a:cubicBezTo>
                        <a:pt x="800" y="56992"/>
                        <a:pt x="3034" y="61857"/>
                        <a:pt x="7503" y="65278"/>
                      </a:cubicBezTo>
                      <a:cubicBezTo>
                        <a:pt x="11972" y="68713"/>
                        <a:pt x="18317" y="70430"/>
                        <a:pt x="26539" y="70430"/>
                      </a:cubicBezTo>
                      <a:cubicBezTo>
                        <a:pt x="30599" y="70430"/>
                        <a:pt x="34423" y="70130"/>
                        <a:pt x="38011" y="69530"/>
                      </a:cubicBezTo>
                      <a:cubicBezTo>
                        <a:pt x="41611" y="68943"/>
                        <a:pt x="44924" y="68049"/>
                        <a:pt x="47950" y="66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31A36474-6867-48E7-B1CB-3939BF7BBFD8}"/>
                    </a:ext>
                  </a:extLst>
                </p:cNvPr>
                <p:cNvSpPr/>
                <p:nvPr/>
              </p:nvSpPr>
              <p:spPr>
                <a:xfrm flipV="1">
                  <a:off x="8586556" y="912510"/>
                  <a:ext cx="62126" cy="70380"/>
                </a:xfrm>
                <a:custGeom>
                  <a:avLst/>
                  <a:gdLst>
                    <a:gd name="connsiteX0" fmla="*/ 62451 w 62126"/>
                    <a:gd name="connsiteY0" fmla="*/ 38064 h 70380"/>
                    <a:gd name="connsiteX1" fmla="*/ 62451 w 62126"/>
                    <a:gd name="connsiteY1" fmla="*/ 32683 h 70380"/>
                    <a:gd name="connsiteX2" fmla="*/ 11815 w 62126"/>
                    <a:gd name="connsiteY2" fmla="*/ 32683 h 70380"/>
                    <a:gd name="connsiteX3" fmla="*/ 18672 w 62126"/>
                    <a:gd name="connsiteY3" fmla="*/ 15351 h 70380"/>
                    <a:gd name="connsiteX4" fmla="*/ 35754 w 62126"/>
                    <a:gd name="connsiteY4" fmla="*/ 9395 h 70380"/>
                    <a:gd name="connsiteX5" fmla="*/ 48049 w 62126"/>
                    <a:gd name="connsiteY5" fmla="*/ 10946 h 70380"/>
                    <a:gd name="connsiteX6" fmla="*/ 59885 w 62126"/>
                    <a:gd name="connsiteY6" fmla="*/ 15619 h 70380"/>
                    <a:gd name="connsiteX7" fmla="*/ 59885 w 62126"/>
                    <a:gd name="connsiteY7" fmla="*/ 5201 h 70380"/>
                    <a:gd name="connsiteX8" fmla="*/ 47724 w 62126"/>
                    <a:gd name="connsiteY8" fmla="*/ 1371 h 70380"/>
                    <a:gd name="connsiteX9" fmla="*/ 35103 w 62126"/>
                    <a:gd name="connsiteY9" fmla="*/ 49 h 70380"/>
                    <a:gd name="connsiteX10" fmla="*/ 9690 w 62126"/>
                    <a:gd name="connsiteY10" fmla="*/ 9376 h 70380"/>
                    <a:gd name="connsiteX11" fmla="*/ 325 w 62126"/>
                    <a:gd name="connsiteY11" fmla="*/ 34656 h 70380"/>
                    <a:gd name="connsiteX12" fmla="*/ 9211 w 62126"/>
                    <a:gd name="connsiteY12" fmla="*/ 60759 h 70380"/>
                    <a:gd name="connsiteX13" fmla="*/ 33188 w 62126"/>
                    <a:gd name="connsiteY13" fmla="*/ 70430 h 70380"/>
                    <a:gd name="connsiteX14" fmla="*/ 54580 w 62126"/>
                    <a:gd name="connsiteY14" fmla="*/ 61716 h 70380"/>
                    <a:gd name="connsiteX15" fmla="*/ 62451 w 62126"/>
                    <a:gd name="connsiteY15" fmla="*/ 38064 h 70380"/>
                    <a:gd name="connsiteX16" fmla="*/ 51439 w 62126"/>
                    <a:gd name="connsiteY16" fmla="*/ 41301 h 70380"/>
                    <a:gd name="connsiteX17" fmla="*/ 46383 w 62126"/>
                    <a:gd name="connsiteY17" fmla="*/ 55703 h 70380"/>
                    <a:gd name="connsiteX18" fmla="*/ 33303 w 62126"/>
                    <a:gd name="connsiteY18" fmla="*/ 61103 h 70380"/>
                    <a:gd name="connsiteX19" fmla="*/ 18557 w 62126"/>
                    <a:gd name="connsiteY19" fmla="*/ 55894 h 70380"/>
                    <a:gd name="connsiteX20" fmla="*/ 12179 w 62126"/>
                    <a:gd name="connsiteY20" fmla="*/ 41224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2126" h="70380">
                      <a:moveTo>
                        <a:pt x="62451" y="38064"/>
                      </a:moveTo>
                      <a:lnTo>
                        <a:pt x="62451" y="32683"/>
                      </a:lnTo>
                      <a:lnTo>
                        <a:pt x="11815" y="32683"/>
                      </a:lnTo>
                      <a:cubicBezTo>
                        <a:pt x="12301" y="25099"/>
                        <a:pt x="14586" y="19322"/>
                        <a:pt x="18672" y="15351"/>
                      </a:cubicBezTo>
                      <a:cubicBezTo>
                        <a:pt x="22757" y="11380"/>
                        <a:pt x="28451" y="9395"/>
                        <a:pt x="35754" y="9395"/>
                      </a:cubicBezTo>
                      <a:cubicBezTo>
                        <a:pt x="39980" y="9395"/>
                        <a:pt x="44079" y="9912"/>
                        <a:pt x="48049" y="10946"/>
                      </a:cubicBezTo>
                      <a:cubicBezTo>
                        <a:pt x="52020" y="11980"/>
                        <a:pt x="55965" y="13538"/>
                        <a:pt x="59885" y="15619"/>
                      </a:cubicBezTo>
                      <a:lnTo>
                        <a:pt x="59885" y="5201"/>
                      </a:lnTo>
                      <a:cubicBezTo>
                        <a:pt x="55927" y="3528"/>
                        <a:pt x="51873" y="2252"/>
                        <a:pt x="47724" y="1371"/>
                      </a:cubicBezTo>
                      <a:cubicBezTo>
                        <a:pt x="43574" y="490"/>
                        <a:pt x="39368" y="49"/>
                        <a:pt x="35103" y="49"/>
                      </a:cubicBezTo>
                      <a:cubicBezTo>
                        <a:pt x="24404" y="49"/>
                        <a:pt x="15933" y="3158"/>
                        <a:pt x="9690" y="9376"/>
                      </a:cubicBezTo>
                      <a:cubicBezTo>
                        <a:pt x="3446" y="15606"/>
                        <a:pt x="325" y="24033"/>
                        <a:pt x="325" y="34656"/>
                      </a:cubicBezTo>
                      <a:cubicBezTo>
                        <a:pt x="325" y="45623"/>
                        <a:pt x="3287" y="54324"/>
                        <a:pt x="9211" y="60759"/>
                      </a:cubicBezTo>
                      <a:cubicBezTo>
                        <a:pt x="15135" y="67206"/>
                        <a:pt x="23127" y="70430"/>
                        <a:pt x="33188" y="70430"/>
                      </a:cubicBezTo>
                      <a:cubicBezTo>
                        <a:pt x="42202" y="70430"/>
                        <a:pt x="49333" y="67525"/>
                        <a:pt x="54580" y="61716"/>
                      </a:cubicBezTo>
                      <a:cubicBezTo>
                        <a:pt x="59827" y="55920"/>
                        <a:pt x="62451" y="48036"/>
                        <a:pt x="62451" y="38064"/>
                      </a:cubicBezTo>
                      <a:close/>
                      <a:moveTo>
                        <a:pt x="51439" y="41301"/>
                      </a:moveTo>
                      <a:cubicBezTo>
                        <a:pt x="51363" y="47314"/>
                        <a:pt x="49677" y="52115"/>
                        <a:pt x="46383" y="55703"/>
                      </a:cubicBezTo>
                      <a:cubicBezTo>
                        <a:pt x="43089" y="59303"/>
                        <a:pt x="38729" y="61103"/>
                        <a:pt x="33303" y="61103"/>
                      </a:cubicBezTo>
                      <a:cubicBezTo>
                        <a:pt x="27162" y="61103"/>
                        <a:pt x="22246" y="59367"/>
                        <a:pt x="18557" y="55894"/>
                      </a:cubicBezTo>
                      <a:cubicBezTo>
                        <a:pt x="14867" y="52421"/>
                        <a:pt x="12741" y="47531"/>
                        <a:pt x="12179" y="412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1EB3B0AD-EA9F-401E-A61E-4B150CEC5E95}"/>
                    </a:ext>
                  </a:extLst>
                </p:cNvPr>
                <p:cNvSpPr/>
                <p:nvPr/>
              </p:nvSpPr>
              <p:spPr>
                <a:xfrm flipV="1">
                  <a:off x="8666331" y="912510"/>
                  <a:ext cx="56151" cy="68637"/>
                </a:xfrm>
                <a:custGeom>
                  <a:avLst/>
                  <a:gdLst>
                    <a:gd name="connsiteX0" fmla="*/ 56484 w 56151"/>
                    <a:gd name="connsiteY0" fmla="*/ 40515 h 68637"/>
                    <a:gd name="connsiteX1" fmla="*/ 56484 w 56151"/>
                    <a:gd name="connsiteY1" fmla="*/ 48 h 68637"/>
                    <a:gd name="connsiteX2" fmla="*/ 45472 w 56151"/>
                    <a:gd name="connsiteY2" fmla="*/ 48 h 68637"/>
                    <a:gd name="connsiteX3" fmla="*/ 45472 w 56151"/>
                    <a:gd name="connsiteY3" fmla="*/ 40151 h 68637"/>
                    <a:gd name="connsiteX4" fmla="*/ 41756 w 56151"/>
                    <a:gd name="connsiteY4" fmla="*/ 54380 h 68637"/>
                    <a:gd name="connsiteX5" fmla="*/ 30630 w 56151"/>
                    <a:gd name="connsiteY5" fmla="*/ 59111 h 68637"/>
                    <a:gd name="connsiteX6" fmla="*/ 16553 w 56151"/>
                    <a:gd name="connsiteY6" fmla="*/ 53423 h 68637"/>
                    <a:gd name="connsiteX7" fmla="*/ 11402 w 56151"/>
                    <a:gd name="connsiteY7" fmla="*/ 37929 h 68637"/>
                    <a:gd name="connsiteX8" fmla="*/ 11402 w 56151"/>
                    <a:gd name="connsiteY8" fmla="*/ 48 h 68637"/>
                    <a:gd name="connsiteX9" fmla="*/ 332 w 56151"/>
                    <a:gd name="connsiteY9" fmla="*/ 48 h 68637"/>
                    <a:gd name="connsiteX10" fmla="*/ 332 w 56151"/>
                    <a:gd name="connsiteY10" fmla="*/ 67078 h 68637"/>
                    <a:gd name="connsiteX11" fmla="*/ 11402 w 56151"/>
                    <a:gd name="connsiteY11" fmla="*/ 67078 h 68637"/>
                    <a:gd name="connsiteX12" fmla="*/ 11402 w 56151"/>
                    <a:gd name="connsiteY12" fmla="*/ 56659 h 68637"/>
                    <a:gd name="connsiteX13" fmla="*/ 20709 w 56151"/>
                    <a:gd name="connsiteY13" fmla="*/ 65699 h 68637"/>
                    <a:gd name="connsiteX14" fmla="*/ 33081 w 56151"/>
                    <a:gd name="connsiteY14" fmla="*/ 68686 h 68637"/>
                    <a:gd name="connsiteX15" fmla="*/ 50547 w 56151"/>
                    <a:gd name="connsiteY15" fmla="*/ 61543 h 68637"/>
                    <a:gd name="connsiteX16" fmla="*/ 56484 w 56151"/>
                    <a:gd name="connsiteY16" fmla="*/ 40515 h 68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6151" h="68637">
                      <a:moveTo>
                        <a:pt x="56484" y="40515"/>
                      </a:moveTo>
                      <a:lnTo>
                        <a:pt x="56484" y="48"/>
                      </a:lnTo>
                      <a:lnTo>
                        <a:pt x="45472" y="48"/>
                      </a:lnTo>
                      <a:lnTo>
                        <a:pt x="45472" y="40151"/>
                      </a:lnTo>
                      <a:cubicBezTo>
                        <a:pt x="45472" y="46496"/>
                        <a:pt x="44233" y="51240"/>
                        <a:pt x="41756" y="54380"/>
                      </a:cubicBezTo>
                      <a:cubicBezTo>
                        <a:pt x="39279" y="57534"/>
                        <a:pt x="35570" y="59111"/>
                        <a:pt x="30630" y="59111"/>
                      </a:cubicBezTo>
                      <a:cubicBezTo>
                        <a:pt x="24680" y="59111"/>
                        <a:pt x="19988" y="57215"/>
                        <a:pt x="16553" y="53423"/>
                      </a:cubicBezTo>
                      <a:cubicBezTo>
                        <a:pt x="13119" y="49644"/>
                        <a:pt x="11402" y="44479"/>
                        <a:pt x="11402" y="37929"/>
                      </a:cubicBezTo>
                      <a:lnTo>
                        <a:pt x="11402" y="48"/>
                      </a:lnTo>
                      <a:lnTo>
                        <a:pt x="332" y="48"/>
                      </a:lnTo>
                      <a:lnTo>
                        <a:pt x="332" y="67078"/>
                      </a:lnTo>
                      <a:lnTo>
                        <a:pt x="11402" y="67078"/>
                      </a:lnTo>
                      <a:lnTo>
                        <a:pt x="11402" y="56659"/>
                      </a:lnTo>
                      <a:cubicBezTo>
                        <a:pt x="14045" y="60694"/>
                        <a:pt x="17147" y="63707"/>
                        <a:pt x="20709" y="65699"/>
                      </a:cubicBezTo>
                      <a:cubicBezTo>
                        <a:pt x="24284" y="67691"/>
                        <a:pt x="28408" y="68686"/>
                        <a:pt x="33081" y="68686"/>
                      </a:cubicBezTo>
                      <a:cubicBezTo>
                        <a:pt x="40780" y="68686"/>
                        <a:pt x="46602" y="66305"/>
                        <a:pt x="50547" y="61543"/>
                      </a:cubicBezTo>
                      <a:cubicBezTo>
                        <a:pt x="54505" y="56781"/>
                        <a:pt x="56484" y="49771"/>
                        <a:pt x="56484" y="405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ED57007C-112C-481D-92E8-3F8A32DCAEA6}"/>
                    </a:ext>
                  </a:extLst>
                </p:cNvPr>
                <p:cNvSpPr/>
                <p:nvPr/>
              </p:nvSpPr>
              <p:spPr>
                <a:xfrm flipV="1">
                  <a:off x="8739647" y="912510"/>
                  <a:ext cx="59904" cy="94128"/>
                </a:xfrm>
                <a:custGeom>
                  <a:avLst/>
                  <a:gdLst>
                    <a:gd name="connsiteX0" fmla="*/ 49236 w 59904"/>
                    <a:gd name="connsiteY0" fmla="*/ 59850 h 94128"/>
                    <a:gd name="connsiteX1" fmla="*/ 44295 w 59904"/>
                    <a:gd name="connsiteY1" fmla="*/ 78389 h 94128"/>
                    <a:gd name="connsiteX2" fmla="*/ 30449 w 59904"/>
                    <a:gd name="connsiteY2" fmla="*/ 84977 h 94128"/>
                    <a:gd name="connsiteX3" fmla="*/ 16660 w 59904"/>
                    <a:gd name="connsiteY3" fmla="*/ 78389 h 94128"/>
                    <a:gd name="connsiteX4" fmla="*/ 11719 w 59904"/>
                    <a:gd name="connsiteY4" fmla="*/ 59850 h 94128"/>
                    <a:gd name="connsiteX5" fmla="*/ 16660 w 59904"/>
                    <a:gd name="connsiteY5" fmla="*/ 41350 h 94128"/>
                    <a:gd name="connsiteX6" fmla="*/ 30449 w 59904"/>
                    <a:gd name="connsiteY6" fmla="*/ 34762 h 94128"/>
                    <a:gd name="connsiteX7" fmla="*/ 44295 w 59904"/>
                    <a:gd name="connsiteY7" fmla="*/ 41350 h 94128"/>
                    <a:gd name="connsiteX8" fmla="*/ 49236 w 59904"/>
                    <a:gd name="connsiteY8" fmla="*/ 59850 h 94128"/>
                    <a:gd name="connsiteX9" fmla="*/ 60248 w 59904"/>
                    <a:gd name="connsiteY9" fmla="*/ 33862 h 94128"/>
                    <a:gd name="connsiteX10" fmla="*/ 52645 w 59904"/>
                    <a:gd name="connsiteY10" fmla="*/ 8410 h 94128"/>
                    <a:gd name="connsiteX11" fmla="*/ 29376 w 59904"/>
                    <a:gd name="connsiteY11" fmla="*/ 60 h 94128"/>
                    <a:gd name="connsiteX12" fmla="*/ 18422 w 59904"/>
                    <a:gd name="connsiteY12" fmla="*/ 922 h 94128"/>
                    <a:gd name="connsiteX13" fmla="*/ 8425 w 59904"/>
                    <a:gd name="connsiteY13" fmla="*/ 3584 h 94128"/>
                    <a:gd name="connsiteX14" fmla="*/ 8425 w 59904"/>
                    <a:gd name="connsiteY14" fmla="*/ 14290 h 94128"/>
                    <a:gd name="connsiteX15" fmla="*/ 18000 w 59904"/>
                    <a:gd name="connsiteY15" fmla="*/ 10421 h 94128"/>
                    <a:gd name="connsiteX16" fmla="*/ 27633 w 59904"/>
                    <a:gd name="connsiteY16" fmla="*/ 9157 h 94128"/>
                    <a:gd name="connsiteX17" fmla="*/ 43854 w 59904"/>
                    <a:gd name="connsiteY17" fmla="*/ 14807 h 94128"/>
                    <a:gd name="connsiteX18" fmla="*/ 49236 w 59904"/>
                    <a:gd name="connsiteY18" fmla="*/ 31890 h 94128"/>
                    <a:gd name="connsiteX19" fmla="*/ 49236 w 59904"/>
                    <a:gd name="connsiteY19" fmla="*/ 37348 h 94128"/>
                    <a:gd name="connsiteX20" fmla="*/ 40503 w 59904"/>
                    <a:gd name="connsiteY20" fmla="*/ 28481 h 94128"/>
                    <a:gd name="connsiteX21" fmla="*/ 27748 w 59904"/>
                    <a:gd name="connsiteY21" fmla="*/ 25551 h 94128"/>
                    <a:gd name="connsiteX22" fmla="*/ 7889 w 59904"/>
                    <a:gd name="connsiteY22" fmla="*/ 34935 h 94128"/>
                    <a:gd name="connsiteX23" fmla="*/ 343 w 59904"/>
                    <a:gd name="connsiteY23" fmla="*/ 59850 h 94128"/>
                    <a:gd name="connsiteX24" fmla="*/ 7889 w 59904"/>
                    <a:gd name="connsiteY24" fmla="*/ 84785 h 94128"/>
                    <a:gd name="connsiteX25" fmla="*/ 27748 w 59904"/>
                    <a:gd name="connsiteY25" fmla="*/ 94188 h 94128"/>
                    <a:gd name="connsiteX26" fmla="*/ 40503 w 59904"/>
                    <a:gd name="connsiteY26" fmla="*/ 91258 h 94128"/>
                    <a:gd name="connsiteX27" fmla="*/ 49236 w 59904"/>
                    <a:gd name="connsiteY27" fmla="*/ 82410 h 94128"/>
                    <a:gd name="connsiteX28" fmla="*/ 49236 w 59904"/>
                    <a:gd name="connsiteY28" fmla="*/ 92580 h 94128"/>
                    <a:gd name="connsiteX29" fmla="*/ 60248 w 59904"/>
                    <a:gd name="connsiteY29" fmla="*/ 92580 h 9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9904" h="94128">
                      <a:moveTo>
                        <a:pt x="49236" y="59850"/>
                      </a:moveTo>
                      <a:cubicBezTo>
                        <a:pt x="49236" y="67830"/>
                        <a:pt x="47589" y="74010"/>
                        <a:pt x="44295" y="78389"/>
                      </a:cubicBezTo>
                      <a:cubicBezTo>
                        <a:pt x="41014" y="82781"/>
                        <a:pt x="36398" y="84977"/>
                        <a:pt x="30449" y="84977"/>
                      </a:cubicBezTo>
                      <a:cubicBezTo>
                        <a:pt x="24550" y="84977"/>
                        <a:pt x="19954" y="82781"/>
                        <a:pt x="16660" y="78389"/>
                      </a:cubicBezTo>
                      <a:cubicBezTo>
                        <a:pt x="13366" y="74010"/>
                        <a:pt x="11719" y="67830"/>
                        <a:pt x="11719" y="59850"/>
                      </a:cubicBezTo>
                      <a:cubicBezTo>
                        <a:pt x="11719" y="51909"/>
                        <a:pt x="13366" y="45742"/>
                        <a:pt x="16660" y="41350"/>
                      </a:cubicBezTo>
                      <a:cubicBezTo>
                        <a:pt x="19954" y="36958"/>
                        <a:pt x="24550" y="34762"/>
                        <a:pt x="30449" y="34762"/>
                      </a:cubicBezTo>
                      <a:cubicBezTo>
                        <a:pt x="36398" y="34762"/>
                        <a:pt x="41014" y="36958"/>
                        <a:pt x="44295" y="41350"/>
                      </a:cubicBezTo>
                      <a:cubicBezTo>
                        <a:pt x="47589" y="45742"/>
                        <a:pt x="49236" y="51909"/>
                        <a:pt x="49236" y="59850"/>
                      </a:cubicBezTo>
                      <a:close/>
                      <a:moveTo>
                        <a:pt x="60248" y="33862"/>
                      </a:moveTo>
                      <a:cubicBezTo>
                        <a:pt x="60248" y="22461"/>
                        <a:pt x="57713" y="13977"/>
                        <a:pt x="52645" y="8410"/>
                      </a:cubicBezTo>
                      <a:cubicBezTo>
                        <a:pt x="47589" y="2844"/>
                        <a:pt x="39833" y="60"/>
                        <a:pt x="29376" y="60"/>
                      </a:cubicBezTo>
                      <a:cubicBezTo>
                        <a:pt x="25508" y="60"/>
                        <a:pt x="21856" y="348"/>
                        <a:pt x="18422" y="922"/>
                      </a:cubicBezTo>
                      <a:cubicBezTo>
                        <a:pt x="14987" y="1497"/>
                        <a:pt x="11655" y="2384"/>
                        <a:pt x="8425" y="3584"/>
                      </a:cubicBezTo>
                      <a:lnTo>
                        <a:pt x="8425" y="14290"/>
                      </a:lnTo>
                      <a:cubicBezTo>
                        <a:pt x="11655" y="12541"/>
                        <a:pt x="14847" y="11251"/>
                        <a:pt x="18000" y="10421"/>
                      </a:cubicBezTo>
                      <a:cubicBezTo>
                        <a:pt x="21154" y="9579"/>
                        <a:pt x="24365" y="9157"/>
                        <a:pt x="27633" y="9157"/>
                      </a:cubicBezTo>
                      <a:cubicBezTo>
                        <a:pt x="34860" y="9157"/>
                        <a:pt x="40267" y="11040"/>
                        <a:pt x="43854" y="14807"/>
                      </a:cubicBezTo>
                      <a:cubicBezTo>
                        <a:pt x="47442" y="18573"/>
                        <a:pt x="49236" y="24267"/>
                        <a:pt x="49236" y="31890"/>
                      </a:cubicBezTo>
                      <a:lnTo>
                        <a:pt x="49236" y="37348"/>
                      </a:lnTo>
                      <a:cubicBezTo>
                        <a:pt x="46963" y="33390"/>
                        <a:pt x="44052" y="30434"/>
                        <a:pt x="40503" y="28481"/>
                      </a:cubicBezTo>
                      <a:cubicBezTo>
                        <a:pt x="36954" y="26527"/>
                        <a:pt x="32702" y="25551"/>
                        <a:pt x="27748" y="25551"/>
                      </a:cubicBezTo>
                      <a:cubicBezTo>
                        <a:pt x="19539" y="25551"/>
                        <a:pt x="12919" y="28679"/>
                        <a:pt x="7889" y="34935"/>
                      </a:cubicBezTo>
                      <a:cubicBezTo>
                        <a:pt x="2858" y="41203"/>
                        <a:pt x="343" y="49509"/>
                        <a:pt x="343" y="59850"/>
                      </a:cubicBezTo>
                      <a:cubicBezTo>
                        <a:pt x="343" y="70218"/>
                        <a:pt x="2858" y="78529"/>
                        <a:pt x="7889" y="84785"/>
                      </a:cubicBezTo>
                      <a:cubicBezTo>
                        <a:pt x="12919" y="91054"/>
                        <a:pt x="19539" y="94188"/>
                        <a:pt x="27748" y="94188"/>
                      </a:cubicBezTo>
                      <a:cubicBezTo>
                        <a:pt x="32702" y="94188"/>
                        <a:pt x="36954" y="93212"/>
                        <a:pt x="40503" y="91258"/>
                      </a:cubicBezTo>
                      <a:cubicBezTo>
                        <a:pt x="44052" y="89305"/>
                        <a:pt x="46963" y="86356"/>
                        <a:pt x="49236" y="82410"/>
                      </a:cubicBezTo>
                      <a:lnTo>
                        <a:pt x="49236" y="92580"/>
                      </a:lnTo>
                      <a:lnTo>
                        <a:pt x="60248" y="925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A227B8DA-5822-42FA-8589-E6886051CB39}"/>
                    </a:ext>
                  </a:extLst>
                </p:cNvPr>
                <p:cNvSpPr/>
                <p:nvPr/>
              </p:nvSpPr>
              <p:spPr>
                <a:xfrm flipV="1">
                  <a:off x="8817448" y="912510"/>
                  <a:ext cx="62126" cy="70380"/>
                </a:xfrm>
                <a:custGeom>
                  <a:avLst/>
                  <a:gdLst>
                    <a:gd name="connsiteX0" fmla="*/ 62477 w 62126"/>
                    <a:gd name="connsiteY0" fmla="*/ 38064 h 70380"/>
                    <a:gd name="connsiteX1" fmla="*/ 62477 w 62126"/>
                    <a:gd name="connsiteY1" fmla="*/ 32683 h 70380"/>
                    <a:gd name="connsiteX2" fmla="*/ 11842 w 62126"/>
                    <a:gd name="connsiteY2" fmla="*/ 32683 h 70380"/>
                    <a:gd name="connsiteX3" fmla="*/ 18698 w 62126"/>
                    <a:gd name="connsiteY3" fmla="*/ 15351 h 70380"/>
                    <a:gd name="connsiteX4" fmla="*/ 35781 w 62126"/>
                    <a:gd name="connsiteY4" fmla="*/ 9395 h 70380"/>
                    <a:gd name="connsiteX5" fmla="*/ 48076 w 62126"/>
                    <a:gd name="connsiteY5" fmla="*/ 10946 h 70380"/>
                    <a:gd name="connsiteX6" fmla="*/ 59911 w 62126"/>
                    <a:gd name="connsiteY6" fmla="*/ 15619 h 70380"/>
                    <a:gd name="connsiteX7" fmla="*/ 59911 w 62126"/>
                    <a:gd name="connsiteY7" fmla="*/ 5201 h 70380"/>
                    <a:gd name="connsiteX8" fmla="*/ 47750 w 62126"/>
                    <a:gd name="connsiteY8" fmla="*/ 1371 h 70380"/>
                    <a:gd name="connsiteX9" fmla="*/ 35130 w 62126"/>
                    <a:gd name="connsiteY9" fmla="*/ 49 h 70380"/>
                    <a:gd name="connsiteX10" fmla="*/ 9716 w 62126"/>
                    <a:gd name="connsiteY10" fmla="*/ 9376 h 70380"/>
                    <a:gd name="connsiteX11" fmla="*/ 351 w 62126"/>
                    <a:gd name="connsiteY11" fmla="*/ 34656 h 70380"/>
                    <a:gd name="connsiteX12" fmla="*/ 9237 w 62126"/>
                    <a:gd name="connsiteY12" fmla="*/ 60759 h 70380"/>
                    <a:gd name="connsiteX13" fmla="*/ 33214 w 62126"/>
                    <a:gd name="connsiteY13" fmla="*/ 70430 h 70380"/>
                    <a:gd name="connsiteX14" fmla="*/ 54606 w 62126"/>
                    <a:gd name="connsiteY14" fmla="*/ 61716 h 70380"/>
                    <a:gd name="connsiteX15" fmla="*/ 62477 w 62126"/>
                    <a:gd name="connsiteY15" fmla="*/ 38064 h 70380"/>
                    <a:gd name="connsiteX16" fmla="*/ 51466 w 62126"/>
                    <a:gd name="connsiteY16" fmla="*/ 41301 h 70380"/>
                    <a:gd name="connsiteX17" fmla="*/ 46410 w 62126"/>
                    <a:gd name="connsiteY17" fmla="*/ 55703 h 70380"/>
                    <a:gd name="connsiteX18" fmla="*/ 33329 w 62126"/>
                    <a:gd name="connsiteY18" fmla="*/ 61103 h 70380"/>
                    <a:gd name="connsiteX19" fmla="*/ 18583 w 62126"/>
                    <a:gd name="connsiteY19" fmla="*/ 55894 h 70380"/>
                    <a:gd name="connsiteX20" fmla="*/ 12206 w 62126"/>
                    <a:gd name="connsiteY20" fmla="*/ 41224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2126" h="70380">
                      <a:moveTo>
                        <a:pt x="62477" y="38064"/>
                      </a:moveTo>
                      <a:lnTo>
                        <a:pt x="62477" y="32683"/>
                      </a:lnTo>
                      <a:lnTo>
                        <a:pt x="11842" y="32683"/>
                      </a:lnTo>
                      <a:cubicBezTo>
                        <a:pt x="12327" y="25099"/>
                        <a:pt x="14612" y="19322"/>
                        <a:pt x="18698" y="15351"/>
                      </a:cubicBezTo>
                      <a:cubicBezTo>
                        <a:pt x="22783" y="11380"/>
                        <a:pt x="28478" y="9395"/>
                        <a:pt x="35781" y="9395"/>
                      </a:cubicBezTo>
                      <a:cubicBezTo>
                        <a:pt x="40007" y="9395"/>
                        <a:pt x="44105" y="9912"/>
                        <a:pt x="48076" y="10946"/>
                      </a:cubicBezTo>
                      <a:cubicBezTo>
                        <a:pt x="52046" y="11980"/>
                        <a:pt x="55992" y="13538"/>
                        <a:pt x="59911" y="15619"/>
                      </a:cubicBezTo>
                      <a:lnTo>
                        <a:pt x="59911" y="5201"/>
                      </a:lnTo>
                      <a:cubicBezTo>
                        <a:pt x="55953" y="3528"/>
                        <a:pt x="51900" y="2252"/>
                        <a:pt x="47750" y="1371"/>
                      </a:cubicBezTo>
                      <a:cubicBezTo>
                        <a:pt x="43601" y="490"/>
                        <a:pt x="39394" y="49"/>
                        <a:pt x="35130" y="49"/>
                      </a:cubicBezTo>
                      <a:cubicBezTo>
                        <a:pt x="24431" y="49"/>
                        <a:pt x="15959" y="3158"/>
                        <a:pt x="9716" y="9376"/>
                      </a:cubicBezTo>
                      <a:cubicBezTo>
                        <a:pt x="3473" y="15606"/>
                        <a:pt x="351" y="24033"/>
                        <a:pt x="351" y="34656"/>
                      </a:cubicBezTo>
                      <a:cubicBezTo>
                        <a:pt x="351" y="45623"/>
                        <a:pt x="3313" y="54324"/>
                        <a:pt x="9237" y="60759"/>
                      </a:cubicBezTo>
                      <a:cubicBezTo>
                        <a:pt x="15161" y="67206"/>
                        <a:pt x="23154" y="70430"/>
                        <a:pt x="33214" y="70430"/>
                      </a:cubicBezTo>
                      <a:cubicBezTo>
                        <a:pt x="42228" y="70430"/>
                        <a:pt x="49359" y="67525"/>
                        <a:pt x="54606" y="61716"/>
                      </a:cubicBezTo>
                      <a:cubicBezTo>
                        <a:pt x="59854" y="55920"/>
                        <a:pt x="62477" y="48036"/>
                        <a:pt x="62477" y="38064"/>
                      </a:cubicBezTo>
                      <a:close/>
                      <a:moveTo>
                        <a:pt x="51466" y="41301"/>
                      </a:moveTo>
                      <a:cubicBezTo>
                        <a:pt x="51389" y="47314"/>
                        <a:pt x="49704" y="52115"/>
                        <a:pt x="46410" y="55703"/>
                      </a:cubicBezTo>
                      <a:cubicBezTo>
                        <a:pt x="43116" y="59303"/>
                        <a:pt x="38756" y="61103"/>
                        <a:pt x="33329" y="61103"/>
                      </a:cubicBezTo>
                      <a:cubicBezTo>
                        <a:pt x="27188" y="61103"/>
                        <a:pt x="22273" y="59367"/>
                        <a:pt x="18583" y="55894"/>
                      </a:cubicBezTo>
                      <a:cubicBezTo>
                        <a:pt x="14893" y="52421"/>
                        <a:pt x="12767" y="47531"/>
                        <a:pt x="12206" y="412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CFC6C63-47A5-43D5-A191-7FE86E1563EF}"/>
                    </a:ext>
                  </a:extLst>
                </p:cNvPr>
                <p:cNvSpPr/>
                <p:nvPr/>
              </p:nvSpPr>
              <p:spPr>
                <a:xfrm flipV="1">
                  <a:off x="8897223" y="912510"/>
                  <a:ext cx="39259" cy="68637"/>
                </a:xfrm>
                <a:custGeom>
                  <a:avLst/>
                  <a:gdLst>
                    <a:gd name="connsiteX0" fmla="*/ 39625 w 39259"/>
                    <a:gd name="connsiteY0" fmla="*/ 56794 h 68637"/>
                    <a:gd name="connsiteX1" fmla="*/ 35584 w 39259"/>
                    <a:gd name="connsiteY1" fmla="*/ 58364 h 68637"/>
                    <a:gd name="connsiteX2" fmla="*/ 30777 w 39259"/>
                    <a:gd name="connsiteY2" fmla="*/ 58881 h 68637"/>
                    <a:gd name="connsiteX3" fmla="*/ 16432 w 39259"/>
                    <a:gd name="connsiteY3" fmla="*/ 52810 h 68637"/>
                    <a:gd name="connsiteX4" fmla="*/ 11434 w 39259"/>
                    <a:gd name="connsiteY4" fmla="*/ 35363 h 68637"/>
                    <a:gd name="connsiteX5" fmla="*/ 11434 w 39259"/>
                    <a:gd name="connsiteY5" fmla="*/ 48 h 68637"/>
                    <a:gd name="connsiteX6" fmla="*/ 365 w 39259"/>
                    <a:gd name="connsiteY6" fmla="*/ 48 h 68637"/>
                    <a:gd name="connsiteX7" fmla="*/ 365 w 39259"/>
                    <a:gd name="connsiteY7" fmla="*/ 67078 h 68637"/>
                    <a:gd name="connsiteX8" fmla="*/ 11434 w 39259"/>
                    <a:gd name="connsiteY8" fmla="*/ 67078 h 68637"/>
                    <a:gd name="connsiteX9" fmla="*/ 11434 w 39259"/>
                    <a:gd name="connsiteY9" fmla="*/ 56659 h 68637"/>
                    <a:gd name="connsiteX10" fmla="*/ 20473 w 39259"/>
                    <a:gd name="connsiteY10" fmla="*/ 65718 h 68637"/>
                    <a:gd name="connsiteX11" fmla="*/ 34013 w 39259"/>
                    <a:gd name="connsiteY11" fmla="*/ 68686 h 68637"/>
                    <a:gd name="connsiteX12" fmla="*/ 36522 w 39259"/>
                    <a:gd name="connsiteY12" fmla="*/ 68533 h 68637"/>
                    <a:gd name="connsiteX13" fmla="*/ 39567 w 39259"/>
                    <a:gd name="connsiteY13" fmla="*/ 68093 h 68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9259" h="68637">
                      <a:moveTo>
                        <a:pt x="39625" y="56794"/>
                      </a:moveTo>
                      <a:cubicBezTo>
                        <a:pt x="38386" y="57508"/>
                        <a:pt x="37039" y="58032"/>
                        <a:pt x="35584" y="58364"/>
                      </a:cubicBezTo>
                      <a:cubicBezTo>
                        <a:pt x="34128" y="58709"/>
                        <a:pt x="32526" y="58881"/>
                        <a:pt x="30777" y="58881"/>
                      </a:cubicBezTo>
                      <a:cubicBezTo>
                        <a:pt x="24546" y="58881"/>
                        <a:pt x="19765" y="56857"/>
                        <a:pt x="16432" y="52810"/>
                      </a:cubicBezTo>
                      <a:cubicBezTo>
                        <a:pt x="13100" y="48763"/>
                        <a:pt x="11434" y="42947"/>
                        <a:pt x="11434" y="35363"/>
                      </a:cubicBezTo>
                      <a:lnTo>
                        <a:pt x="11434" y="48"/>
                      </a:lnTo>
                      <a:lnTo>
                        <a:pt x="365" y="48"/>
                      </a:lnTo>
                      <a:lnTo>
                        <a:pt x="365" y="67078"/>
                      </a:lnTo>
                      <a:lnTo>
                        <a:pt x="11434" y="67078"/>
                      </a:lnTo>
                      <a:lnTo>
                        <a:pt x="11434" y="56659"/>
                      </a:lnTo>
                      <a:cubicBezTo>
                        <a:pt x="13758" y="60732"/>
                        <a:pt x="16771" y="63752"/>
                        <a:pt x="20473" y="65718"/>
                      </a:cubicBezTo>
                      <a:cubicBezTo>
                        <a:pt x="24189" y="67697"/>
                        <a:pt x="28702" y="68686"/>
                        <a:pt x="34013" y="68686"/>
                      </a:cubicBezTo>
                      <a:cubicBezTo>
                        <a:pt x="34766" y="68686"/>
                        <a:pt x="35603" y="68635"/>
                        <a:pt x="36522" y="68533"/>
                      </a:cubicBezTo>
                      <a:cubicBezTo>
                        <a:pt x="37441" y="68444"/>
                        <a:pt x="38456" y="68297"/>
                        <a:pt x="39567" y="680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AFB26A7B-0542-454A-AB96-1C405D6E4EE5}"/>
                    </a:ext>
                  </a:extLst>
                </p:cNvPr>
                <p:cNvSpPr/>
                <p:nvPr/>
              </p:nvSpPr>
              <p:spPr>
                <a:xfrm flipV="1">
                  <a:off x="8943133" y="912510"/>
                  <a:ext cx="51229" cy="70380"/>
                </a:xfrm>
                <a:custGeom>
                  <a:avLst/>
                  <a:gdLst>
                    <a:gd name="connsiteX0" fmla="*/ 47998 w 51229"/>
                    <a:gd name="connsiteY0" fmla="*/ 66849 h 70380"/>
                    <a:gd name="connsiteX1" fmla="*/ 47998 w 51229"/>
                    <a:gd name="connsiteY1" fmla="*/ 56430 h 70380"/>
                    <a:gd name="connsiteX2" fmla="*/ 38308 w 51229"/>
                    <a:gd name="connsiteY2" fmla="*/ 60012 h 70380"/>
                    <a:gd name="connsiteX3" fmla="*/ 27890 w 51229"/>
                    <a:gd name="connsiteY3" fmla="*/ 61218 h 70380"/>
                    <a:gd name="connsiteX4" fmla="*/ 15595 w 51229"/>
                    <a:gd name="connsiteY4" fmla="*/ 58709 h 70380"/>
                    <a:gd name="connsiteX5" fmla="*/ 11496 w 51229"/>
                    <a:gd name="connsiteY5" fmla="*/ 51164 h 70380"/>
                    <a:gd name="connsiteX6" fmla="*/ 14426 w 51229"/>
                    <a:gd name="connsiteY6" fmla="*/ 45150 h 70380"/>
                    <a:gd name="connsiteX7" fmla="*/ 26223 w 51229"/>
                    <a:gd name="connsiteY7" fmla="*/ 40995 h 70380"/>
                    <a:gd name="connsiteX8" fmla="*/ 29996 w 51229"/>
                    <a:gd name="connsiteY8" fmla="*/ 40152 h 70380"/>
                    <a:gd name="connsiteX9" fmla="*/ 46658 w 51229"/>
                    <a:gd name="connsiteY9" fmla="*/ 33066 h 70380"/>
                    <a:gd name="connsiteX10" fmla="*/ 51599 w 51229"/>
                    <a:gd name="connsiteY10" fmla="*/ 20292 h 70380"/>
                    <a:gd name="connsiteX11" fmla="*/ 44206 w 51229"/>
                    <a:gd name="connsiteY11" fmla="*/ 5488 h 70380"/>
                    <a:gd name="connsiteX12" fmla="*/ 23887 w 51229"/>
                    <a:gd name="connsiteY12" fmla="*/ 49 h 70380"/>
                    <a:gd name="connsiteX13" fmla="*/ 12664 w 51229"/>
                    <a:gd name="connsiteY13" fmla="*/ 1103 h 70380"/>
                    <a:gd name="connsiteX14" fmla="*/ 369 w 51229"/>
                    <a:gd name="connsiteY14" fmla="*/ 4243 h 70380"/>
                    <a:gd name="connsiteX15" fmla="*/ 369 w 51229"/>
                    <a:gd name="connsiteY15" fmla="*/ 15619 h 70380"/>
                    <a:gd name="connsiteX16" fmla="*/ 12396 w 51229"/>
                    <a:gd name="connsiteY16" fmla="*/ 10851 h 70380"/>
                    <a:gd name="connsiteX17" fmla="*/ 24136 w 51229"/>
                    <a:gd name="connsiteY17" fmla="*/ 9280 h 70380"/>
                    <a:gd name="connsiteX18" fmla="*/ 36086 w 51229"/>
                    <a:gd name="connsiteY18" fmla="*/ 11942 h 70380"/>
                    <a:gd name="connsiteX19" fmla="*/ 40280 w 51229"/>
                    <a:gd name="connsiteY19" fmla="*/ 19449 h 70380"/>
                    <a:gd name="connsiteX20" fmla="*/ 37254 w 51229"/>
                    <a:gd name="connsiteY20" fmla="*/ 26325 h 70380"/>
                    <a:gd name="connsiteX21" fmla="*/ 24002 w 51229"/>
                    <a:gd name="connsiteY21" fmla="*/ 30940 h 70380"/>
                    <a:gd name="connsiteX22" fmla="*/ 20172 w 51229"/>
                    <a:gd name="connsiteY22" fmla="*/ 31840 h 70380"/>
                    <a:gd name="connsiteX23" fmla="*/ 5387 w 51229"/>
                    <a:gd name="connsiteY23" fmla="*/ 38447 h 70380"/>
                    <a:gd name="connsiteX24" fmla="*/ 848 w 51229"/>
                    <a:gd name="connsiteY24" fmla="*/ 50685 h 70380"/>
                    <a:gd name="connsiteX25" fmla="*/ 7551 w 51229"/>
                    <a:gd name="connsiteY25" fmla="*/ 65278 h 70380"/>
                    <a:gd name="connsiteX26" fmla="*/ 26587 w 51229"/>
                    <a:gd name="connsiteY26" fmla="*/ 70430 h 70380"/>
                    <a:gd name="connsiteX27" fmla="*/ 38059 w 51229"/>
                    <a:gd name="connsiteY27" fmla="*/ 69530 h 70380"/>
                    <a:gd name="connsiteX28" fmla="*/ 47998 w 51229"/>
                    <a:gd name="connsiteY28" fmla="*/ 66849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229" h="70380">
                      <a:moveTo>
                        <a:pt x="47998" y="66849"/>
                      </a:moveTo>
                      <a:lnTo>
                        <a:pt x="47998" y="56430"/>
                      </a:lnTo>
                      <a:cubicBezTo>
                        <a:pt x="44896" y="58026"/>
                        <a:pt x="41666" y="59220"/>
                        <a:pt x="38308" y="60012"/>
                      </a:cubicBezTo>
                      <a:cubicBezTo>
                        <a:pt x="34963" y="60816"/>
                        <a:pt x="31490" y="61218"/>
                        <a:pt x="27890" y="61218"/>
                      </a:cubicBezTo>
                      <a:cubicBezTo>
                        <a:pt x="22425" y="61218"/>
                        <a:pt x="18327" y="60382"/>
                        <a:pt x="15595" y="58709"/>
                      </a:cubicBezTo>
                      <a:cubicBezTo>
                        <a:pt x="12862" y="57037"/>
                        <a:pt x="11496" y="54522"/>
                        <a:pt x="11496" y="51164"/>
                      </a:cubicBezTo>
                      <a:cubicBezTo>
                        <a:pt x="11496" y="48610"/>
                        <a:pt x="12473" y="46606"/>
                        <a:pt x="14426" y="45150"/>
                      </a:cubicBezTo>
                      <a:cubicBezTo>
                        <a:pt x="16380" y="43695"/>
                        <a:pt x="20312" y="42310"/>
                        <a:pt x="26223" y="40995"/>
                      </a:cubicBezTo>
                      <a:lnTo>
                        <a:pt x="29996" y="40152"/>
                      </a:lnTo>
                      <a:cubicBezTo>
                        <a:pt x="37810" y="38479"/>
                        <a:pt x="43364" y="36117"/>
                        <a:pt x="46658" y="33066"/>
                      </a:cubicBezTo>
                      <a:cubicBezTo>
                        <a:pt x="49952" y="30014"/>
                        <a:pt x="51599" y="25757"/>
                        <a:pt x="51599" y="20292"/>
                      </a:cubicBezTo>
                      <a:cubicBezTo>
                        <a:pt x="51599" y="14062"/>
                        <a:pt x="49135" y="9127"/>
                        <a:pt x="44206" y="5488"/>
                      </a:cubicBezTo>
                      <a:cubicBezTo>
                        <a:pt x="39278" y="1862"/>
                        <a:pt x="32505" y="49"/>
                        <a:pt x="23887" y="49"/>
                      </a:cubicBezTo>
                      <a:cubicBezTo>
                        <a:pt x="20299" y="49"/>
                        <a:pt x="16558" y="400"/>
                        <a:pt x="12664" y="1103"/>
                      </a:cubicBezTo>
                      <a:cubicBezTo>
                        <a:pt x="8770" y="1805"/>
                        <a:pt x="4672" y="2852"/>
                        <a:pt x="369" y="4243"/>
                      </a:cubicBezTo>
                      <a:lnTo>
                        <a:pt x="369" y="15619"/>
                      </a:lnTo>
                      <a:cubicBezTo>
                        <a:pt x="4442" y="13500"/>
                        <a:pt x="8451" y="11910"/>
                        <a:pt x="12396" y="10851"/>
                      </a:cubicBezTo>
                      <a:cubicBezTo>
                        <a:pt x="16341" y="9804"/>
                        <a:pt x="20255" y="9280"/>
                        <a:pt x="24136" y="9280"/>
                      </a:cubicBezTo>
                      <a:cubicBezTo>
                        <a:pt x="29320" y="9280"/>
                        <a:pt x="33303" y="10168"/>
                        <a:pt x="36086" y="11942"/>
                      </a:cubicBezTo>
                      <a:cubicBezTo>
                        <a:pt x="38882" y="13717"/>
                        <a:pt x="40280" y="16219"/>
                        <a:pt x="40280" y="19449"/>
                      </a:cubicBezTo>
                      <a:cubicBezTo>
                        <a:pt x="40280" y="22437"/>
                        <a:pt x="39272" y="24729"/>
                        <a:pt x="37254" y="26325"/>
                      </a:cubicBezTo>
                      <a:cubicBezTo>
                        <a:pt x="35250" y="27921"/>
                        <a:pt x="30832" y="29459"/>
                        <a:pt x="24002" y="30940"/>
                      </a:cubicBezTo>
                      <a:lnTo>
                        <a:pt x="20172" y="31840"/>
                      </a:lnTo>
                      <a:cubicBezTo>
                        <a:pt x="13354" y="33270"/>
                        <a:pt x="8426" y="35473"/>
                        <a:pt x="5387" y="38447"/>
                      </a:cubicBezTo>
                      <a:cubicBezTo>
                        <a:pt x="2361" y="41422"/>
                        <a:pt x="848" y="45502"/>
                        <a:pt x="848" y="50685"/>
                      </a:cubicBezTo>
                      <a:cubicBezTo>
                        <a:pt x="848" y="56992"/>
                        <a:pt x="3082" y="61857"/>
                        <a:pt x="7551" y="65278"/>
                      </a:cubicBezTo>
                      <a:cubicBezTo>
                        <a:pt x="12020" y="68713"/>
                        <a:pt x="18365" y="70430"/>
                        <a:pt x="26587" y="70430"/>
                      </a:cubicBezTo>
                      <a:cubicBezTo>
                        <a:pt x="30647" y="70430"/>
                        <a:pt x="34471" y="70130"/>
                        <a:pt x="38059" y="69530"/>
                      </a:cubicBezTo>
                      <a:cubicBezTo>
                        <a:pt x="41659" y="68943"/>
                        <a:pt x="44972" y="68049"/>
                        <a:pt x="47998" y="66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1CA6887-5833-4A69-839A-35D6A0D19952}"/>
                    </a:ext>
                  </a:extLst>
                </p:cNvPr>
                <p:cNvSpPr/>
                <p:nvPr/>
              </p:nvSpPr>
              <p:spPr>
                <a:xfrm flipV="1">
                  <a:off x="9000345" y="981148"/>
                  <a:ext cx="8754" cy="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4" h="8754"/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4ECA6DB5-98CE-485E-8871-CC2455BF5AF8}"/>
                    </a:ext>
                  </a:extLst>
                </p:cNvPr>
                <p:cNvSpPr/>
                <p:nvPr/>
              </p:nvSpPr>
              <p:spPr>
                <a:xfrm flipV="1">
                  <a:off x="9050433" y="888016"/>
                  <a:ext cx="59981" cy="94875"/>
                </a:xfrm>
                <a:custGeom>
                  <a:avLst/>
                  <a:gdLst>
                    <a:gd name="connsiteX0" fmla="*/ 48923 w 59981"/>
                    <a:gd name="connsiteY0" fmla="*/ 35238 h 94875"/>
                    <a:gd name="connsiteX1" fmla="*/ 43925 w 59981"/>
                    <a:gd name="connsiteY1" fmla="*/ 54293 h 94875"/>
                    <a:gd name="connsiteX2" fmla="*/ 30193 w 59981"/>
                    <a:gd name="connsiteY2" fmla="*/ 61207 h 94875"/>
                    <a:gd name="connsiteX3" fmla="*/ 16443 w 59981"/>
                    <a:gd name="connsiteY3" fmla="*/ 54293 h 94875"/>
                    <a:gd name="connsiteX4" fmla="*/ 11444 w 59981"/>
                    <a:gd name="connsiteY4" fmla="*/ 35238 h 94875"/>
                    <a:gd name="connsiteX5" fmla="*/ 16443 w 59981"/>
                    <a:gd name="connsiteY5" fmla="*/ 16182 h 94875"/>
                    <a:gd name="connsiteX6" fmla="*/ 30193 w 59981"/>
                    <a:gd name="connsiteY6" fmla="*/ 9269 h 94875"/>
                    <a:gd name="connsiteX7" fmla="*/ 43925 w 59981"/>
                    <a:gd name="connsiteY7" fmla="*/ 16182 h 94875"/>
                    <a:gd name="connsiteX8" fmla="*/ 48923 w 59981"/>
                    <a:gd name="connsiteY8" fmla="*/ 35238 h 94875"/>
                    <a:gd name="connsiteX9" fmla="*/ 11444 w 59981"/>
                    <a:gd name="connsiteY9" fmla="*/ 58641 h 94875"/>
                    <a:gd name="connsiteX10" fmla="*/ 20215 w 59981"/>
                    <a:gd name="connsiteY10" fmla="*/ 67508 h 94875"/>
                    <a:gd name="connsiteX11" fmla="*/ 32874 w 59981"/>
                    <a:gd name="connsiteY11" fmla="*/ 70419 h 94875"/>
                    <a:gd name="connsiteX12" fmla="*/ 52715 w 59981"/>
                    <a:gd name="connsiteY12" fmla="*/ 60728 h 94875"/>
                    <a:gd name="connsiteX13" fmla="*/ 60356 w 59981"/>
                    <a:gd name="connsiteY13" fmla="*/ 35238 h 94875"/>
                    <a:gd name="connsiteX14" fmla="*/ 52715 w 59981"/>
                    <a:gd name="connsiteY14" fmla="*/ 9728 h 94875"/>
                    <a:gd name="connsiteX15" fmla="*/ 32874 w 59981"/>
                    <a:gd name="connsiteY15" fmla="*/ 38 h 94875"/>
                    <a:gd name="connsiteX16" fmla="*/ 20215 w 59981"/>
                    <a:gd name="connsiteY16" fmla="*/ 2949 h 94875"/>
                    <a:gd name="connsiteX17" fmla="*/ 11444 w 59981"/>
                    <a:gd name="connsiteY17" fmla="*/ 11835 h 94875"/>
                    <a:gd name="connsiteX18" fmla="*/ 11444 w 59981"/>
                    <a:gd name="connsiteY18" fmla="*/ 1781 h 94875"/>
                    <a:gd name="connsiteX19" fmla="*/ 375 w 59981"/>
                    <a:gd name="connsiteY19" fmla="*/ 1781 h 94875"/>
                    <a:gd name="connsiteX20" fmla="*/ 375 w 59981"/>
                    <a:gd name="connsiteY20" fmla="*/ 94913 h 94875"/>
                    <a:gd name="connsiteX21" fmla="*/ 11444 w 59981"/>
                    <a:gd name="connsiteY21" fmla="*/ 94913 h 94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9981" h="94875">
                      <a:moveTo>
                        <a:pt x="48923" y="35238"/>
                      </a:moveTo>
                      <a:cubicBezTo>
                        <a:pt x="48923" y="43332"/>
                        <a:pt x="47257" y="49684"/>
                        <a:pt x="43925" y="54293"/>
                      </a:cubicBezTo>
                      <a:cubicBezTo>
                        <a:pt x="40592" y="58902"/>
                        <a:pt x="36015" y="61207"/>
                        <a:pt x="30193" y="61207"/>
                      </a:cubicBezTo>
                      <a:cubicBezTo>
                        <a:pt x="24358" y="61207"/>
                        <a:pt x="19775" y="58902"/>
                        <a:pt x="16443" y="54293"/>
                      </a:cubicBezTo>
                      <a:cubicBezTo>
                        <a:pt x="13110" y="49684"/>
                        <a:pt x="11444" y="43332"/>
                        <a:pt x="11444" y="35238"/>
                      </a:cubicBezTo>
                      <a:cubicBezTo>
                        <a:pt x="11444" y="27143"/>
                        <a:pt x="13110" y="20791"/>
                        <a:pt x="16443" y="16182"/>
                      </a:cubicBezTo>
                      <a:cubicBezTo>
                        <a:pt x="19775" y="11573"/>
                        <a:pt x="24358" y="9269"/>
                        <a:pt x="30193" y="9269"/>
                      </a:cubicBezTo>
                      <a:cubicBezTo>
                        <a:pt x="36015" y="9269"/>
                        <a:pt x="40592" y="11573"/>
                        <a:pt x="43925" y="16182"/>
                      </a:cubicBezTo>
                      <a:cubicBezTo>
                        <a:pt x="47257" y="20791"/>
                        <a:pt x="48923" y="27143"/>
                        <a:pt x="48923" y="35238"/>
                      </a:cubicBezTo>
                      <a:close/>
                      <a:moveTo>
                        <a:pt x="11444" y="58641"/>
                      </a:moveTo>
                      <a:cubicBezTo>
                        <a:pt x="13768" y="62624"/>
                        <a:pt x="16692" y="65580"/>
                        <a:pt x="20215" y="67508"/>
                      </a:cubicBezTo>
                      <a:cubicBezTo>
                        <a:pt x="23752" y="69448"/>
                        <a:pt x="27972" y="70419"/>
                        <a:pt x="32874" y="70419"/>
                      </a:cubicBezTo>
                      <a:cubicBezTo>
                        <a:pt x="41020" y="70419"/>
                        <a:pt x="47634" y="67188"/>
                        <a:pt x="52715" y="60728"/>
                      </a:cubicBezTo>
                      <a:cubicBezTo>
                        <a:pt x="57809" y="54268"/>
                        <a:pt x="60356" y="45771"/>
                        <a:pt x="60356" y="35238"/>
                      </a:cubicBezTo>
                      <a:cubicBezTo>
                        <a:pt x="60356" y="24705"/>
                        <a:pt x="57809" y="16201"/>
                        <a:pt x="52715" y="9728"/>
                      </a:cubicBezTo>
                      <a:cubicBezTo>
                        <a:pt x="47634" y="3268"/>
                        <a:pt x="41020" y="38"/>
                        <a:pt x="32874" y="38"/>
                      </a:cubicBezTo>
                      <a:cubicBezTo>
                        <a:pt x="27972" y="38"/>
                        <a:pt x="23752" y="1008"/>
                        <a:pt x="20215" y="2949"/>
                      </a:cubicBezTo>
                      <a:cubicBezTo>
                        <a:pt x="16692" y="4890"/>
                        <a:pt x="13768" y="7852"/>
                        <a:pt x="11444" y="11835"/>
                      </a:cubicBezTo>
                      <a:lnTo>
                        <a:pt x="11444" y="1781"/>
                      </a:lnTo>
                      <a:lnTo>
                        <a:pt x="375" y="1781"/>
                      </a:lnTo>
                      <a:lnTo>
                        <a:pt x="375" y="94913"/>
                      </a:lnTo>
                      <a:lnTo>
                        <a:pt x="11444" y="949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D3204F4-2839-41DC-A9A9-0DDE65C25608}"/>
                    </a:ext>
                  </a:extLst>
                </p:cNvPr>
                <p:cNvSpPr/>
                <p:nvPr/>
              </p:nvSpPr>
              <p:spPr>
                <a:xfrm flipV="1">
                  <a:off x="9120765" y="914119"/>
                  <a:ext cx="65228" cy="92519"/>
                </a:xfrm>
                <a:custGeom>
                  <a:avLst/>
                  <a:gdLst>
                    <a:gd name="connsiteX0" fmla="*/ 36162 w 65228"/>
                    <a:gd name="connsiteY0" fmla="*/ 19327 h 92519"/>
                    <a:gd name="connsiteX1" fmla="*/ 27065 w 65228"/>
                    <a:gd name="connsiteY1" fmla="*/ 3719 h 92519"/>
                    <a:gd name="connsiteX2" fmla="*/ 15229 w 65228"/>
                    <a:gd name="connsiteY2" fmla="*/ 61 h 92519"/>
                    <a:gd name="connsiteX3" fmla="*/ 6420 w 65228"/>
                    <a:gd name="connsiteY3" fmla="*/ 61 h 92519"/>
                    <a:gd name="connsiteX4" fmla="*/ 6420 w 65228"/>
                    <a:gd name="connsiteY4" fmla="*/ 9273 h 92519"/>
                    <a:gd name="connsiteX5" fmla="*/ 12893 w 65228"/>
                    <a:gd name="connsiteY5" fmla="*/ 9273 h 92519"/>
                    <a:gd name="connsiteX6" fmla="*/ 19940 w 65228"/>
                    <a:gd name="connsiteY6" fmla="*/ 11437 h 92519"/>
                    <a:gd name="connsiteX7" fmla="*/ 25514 w 65228"/>
                    <a:gd name="connsiteY7" fmla="*/ 21606 h 92519"/>
                    <a:gd name="connsiteX8" fmla="*/ 27486 w 65228"/>
                    <a:gd name="connsiteY8" fmla="*/ 26624 h 92519"/>
                    <a:gd name="connsiteX9" fmla="*/ 387 w 65228"/>
                    <a:gd name="connsiteY9" fmla="*/ 92581 h 92519"/>
                    <a:gd name="connsiteX10" fmla="*/ 12050 w 65228"/>
                    <a:gd name="connsiteY10" fmla="*/ 92581 h 92519"/>
                    <a:gd name="connsiteX11" fmla="*/ 33002 w 65228"/>
                    <a:gd name="connsiteY11" fmla="*/ 40164 h 92519"/>
                    <a:gd name="connsiteX12" fmla="*/ 53953 w 65228"/>
                    <a:gd name="connsiteY12" fmla="*/ 92581 h 92519"/>
                    <a:gd name="connsiteX13" fmla="*/ 65616 w 65228"/>
                    <a:gd name="connsiteY13" fmla="*/ 92581 h 92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5228" h="92519">
                      <a:moveTo>
                        <a:pt x="36162" y="19327"/>
                      </a:moveTo>
                      <a:cubicBezTo>
                        <a:pt x="33059" y="11348"/>
                        <a:pt x="30027" y="6145"/>
                        <a:pt x="27065" y="3719"/>
                      </a:cubicBezTo>
                      <a:cubicBezTo>
                        <a:pt x="24115" y="1280"/>
                        <a:pt x="20170" y="61"/>
                        <a:pt x="15229" y="61"/>
                      </a:cubicBezTo>
                      <a:lnTo>
                        <a:pt x="6420" y="61"/>
                      </a:lnTo>
                      <a:lnTo>
                        <a:pt x="6420" y="9273"/>
                      </a:lnTo>
                      <a:lnTo>
                        <a:pt x="12893" y="9273"/>
                      </a:lnTo>
                      <a:cubicBezTo>
                        <a:pt x="15919" y="9273"/>
                        <a:pt x="18268" y="9994"/>
                        <a:pt x="19940" y="11437"/>
                      </a:cubicBezTo>
                      <a:cubicBezTo>
                        <a:pt x="21626" y="12867"/>
                        <a:pt x="23483" y="16257"/>
                        <a:pt x="25514" y="21606"/>
                      </a:cubicBezTo>
                      <a:lnTo>
                        <a:pt x="27486" y="26624"/>
                      </a:lnTo>
                      <a:lnTo>
                        <a:pt x="387" y="92581"/>
                      </a:lnTo>
                      <a:lnTo>
                        <a:pt x="12050" y="92581"/>
                      </a:lnTo>
                      <a:lnTo>
                        <a:pt x="33002" y="40164"/>
                      </a:lnTo>
                      <a:lnTo>
                        <a:pt x="53953" y="92581"/>
                      </a:lnTo>
                      <a:lnTo>
                        <a:pt x="65616" y="925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4E649B6D-7F7E-4778-AD5F-BD2795EE68CE}"/>
                    </a:ext>
                  </a:extLst>
                </p:cNvPr>
                <p:cNvSpPr/>
                <p:nvPr/>
              </p:nvSpPr>
              <p:spPr>
                <a:xfrm flipV="1">
                  <a:off x="9189642" y="981148"/>
                  <a:ext cx="8754" cy="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4" h="8754"/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2C3E314E-4E07-412F-9477-F66C2F40EB27}"/>
                    </a:ext>
                  </a:extLst>
                </p:cNvPr>
                <p:cNvSpPr/>
                <p:nvPr/>
              </p:nvSpPr>
              <p:spPr>
                <a:xfrm flipV="1">
                  <a:off x="9228353" y="891789"/>
                  <a:ext cx="75359" cy="89359"/>
                </a:xfrm>
                <a:custGeom>
                  <a:avLst/>
                  <a:gdLst>
                    <a:gd name="connsiteX0" fmla="*/ 399 w 75359"/>
                    <a:gd name="connsiteY0" fmla="*/ 89398 h 89359"/>
                    <a:gd name="connsiteX1" fmla="*/ 13403 w 75359"/>
                    <a:gd name="connsiteY1" fmla="*/ 89398 h 89359"/>
                    <a:gd name="connsiteX2" fmla="*/ 38165 w 75359"/>
                    <a:gd name="connsiteY2" fmla="*/ 52647 h 89359"/>
                    <a:gd name="connsiteX3" fmla="*/ 62774 w 75359"/>
                    <a:gd name="connsiteY3" fmla="*/ 89398 h 89359"/>
                    <a:gd name="connsiteX4" fmla="*/ 75759 w 75359"/>
                    <a:gd name="connsiteY4" fmla="*/ 89398 h 89359"/>
                    <a:gd name="connsiteX5" fmla="*/ 44160 w 75359"/>
                    <a:gd name="connsiteY5" fmla="*/ 42593 h 89359"/>
                    <a:gd name="connsiteX6" fmla="*/ 44160 w 75359"/>
                    <a:gd name="connsiteY6" fmla="*/ 39 h 89359"/>
                    <a:gd name="connsiteX7" fmla="*/ 32018 w 75359"/>
                    <a:gd name="connsiteY7" fmla="*/ 39 h 89359"/>
                    <a:gd name="connsiteX8" fmla="*/ 32018 w 75359"/>
                    <a:gd name="connsiteY8" fmla="*/ 42593 h 8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59" h="89359">
                      <a:moveTo>
                        <a:pt x="399" y="89398"/>
                      </a:moveTo>
                      <a:lnTo>
                        <a:pt x="13403" y="89398"/>
                      </a:lnTo>
                      <a:lnTo>
                        <a:pt x="38165" y="52647"/>
                      </a:lnTo>
                      <a:lnTo>
                        <a:pt x="62774" y="89398"/>
                      </a:lnTo>
                      <a:lnTo>
                        <a:pt x="75759" y="89398"/>
                      </a:lnTo>
                      <a:lnTo>
                        <a:pt x="44160" y="42593"/>
                      </a:lnTo>
                      <a:lnTo>
                        <a:pt x="44160" y="39"/>
                      </a:lnTo>
                      <a:lnTo>
                        <a:pt x="32018" y="39"/>
                      </a:lnTo>
                      <a:lnTo>
                        <a:pt x="32018" y="42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44F13596-33DA-443C-B2FE-66248CA64503}"/>
                    </a:ext>
                  </a:extLst>
                </p:cNvPr>
                <p:cNvSpPr/>
                <p:nvPr/>
              </p:nvSpPr>
              <p:spPr>
                <a:xfrm flipV="1">
                  <a:off x="9293998" y="912510"/>
                  <a:ext cx="62126" cy="70380"/>
                </a:xfrm>
                <a:custGeom>
                  <a:avLst/>
                  <a:gdLst>
                    <a:gd name="connsiteX0" fmla="*/ 62532 w 62126"/>
                    <a:gd name="connsiteY0" fmla="*/ 38064 h 70380"/>
                    <a:gd name="connsiteX1" fmla="*/ 62532 w 62126"/>
                    <a:gd name="connsiteY1" fmla="*/ 32683 h 70380"/>
                    <a:gd name="connsiteX2" fmla="*/ 11896 w 62126"/>
                    <a:gd name="connsiteY2" fmla="*/ 32683 h 70380"/>
                    <a:gd name="connsiteX3" fmla="*/ 18752 w 62126"/>
                    <a:gd name="connsiteY3" fmla="*/ 15351 h 70380"/>
                    <a:gd name="connsiteX4" fmla="*/ 35835 w 62126"/>
                    <a:gd name="connsiteY4" fmla="*/ 9395 h 70380"/>
                    <a:gd name="connsiteX5" fmla="*/ 48130 w 62126"/>
                    <a:gd name="connsiteY5" fmla="*/ 10946 h 70380"/>
                    <a:gd name="connsiteX6" fmla="*/ 59966 w 62126"/>
                    <a:gd name="connsiteY6" fmla="*/ 15619 h 70380"/>
                    <a:gd name="connsiteX7" fmla="*/ 59966 w 62126"/>
                    <a:gd name="connsiteY7" fmla="*/ 5201 h 70380"/>
                    <a:gd name="connsiteX8" fmla="*/ 47805 w 62126"/>
                    <a:gd name="connsiteY8" fmla="*/ 1371 h 70380"/>
                    <a:gd name="connsiteX9" fmla="*/ 35184 w 62126"/>
                    <a:gd name="connsiteY9" fmla="*/ 49 h 70380"/>
                    <a:gd name="connsiteX10" fmla="*/ 9770 w 62126"/>
                    <a:gd name="connsiteY10" fmla="*/ 9376 h 70380"/>
                    <a:gd name="connsiteX11" fmla="*/ 405 w 62126"/>
                    <a:gd name="connsiteY11" fmla="*/ 34656 h 70380"/>
                    <a:gd name="connsiteX12" fmla="*/ 9292 w 62126"/>
                    <a:gd name="connsiteY12" fmla="*/ 60759 h 70380"/>
                    <a:gd name="connsiteX13" fmla="*/ 33269 w 62126"/>
                    <a:gd name="connsiteY13" fmla="*/ 70430 h 70380"/>
                    <a:gd name="connsiteX14" fmla="*/ 54661 w 62126"/>
                    <a:gd name="connsiteY14" fmla="*/ 61716 h 70380"/>
                    <a:gd name="connsiteX15" fmla="*/ 62532 w 62126"/>
                    <a:gd name="connsiteY15" fmla="*/ 38064 h 70380"/>
                    <a:gd name="connsiteX16" fmla="*/ 51520 w 62126"/>
                    <a:gd name="connsiteY16" fmla="*/ 41301 h 70380"/>
                    <a:gd name="connsiteX17" fmla="*/ 46464 w 62126"/>
                    <a:gd name="connsiteY17" fmla="*/ 55703 h 70380"/>
                    <a:gd name="connsiteX18" fmla="*/ 33384 w 62126"/>
                    <a:gd name="connsiteY18" fmla="*/ 61103 h 70380"/>
                    <a:gd name="connsiteX19" fmla="*/ 18637 w 62126"/>
                    <a:gd name="connsiteY19" fmla="*/ 55894 h 70380"/>
                    <a:gd name="connsiteX20" fmla="*/ 12260 w 62126"/>
                    <a:gd name="connsiteY20" fmla="*/ 41224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2126" h="70380">
                      <a:moveTo>
                        <a:pt x="62532" y="38064"/>
                      </a:moveTo>
                      <a:lnTo>
                        <a:pt x="62532" y="32683"/>
                      </a:lnTo>
                      <a:lnTo>
                        <a:pt x="11896" y="32683"/>
                      </a:lnTo>
                      <a:cubicBezTo>
                        <a:pt x="12381" y="25099"/>
                        <a:pt x="14667" y="19322"/>
                        <a:pt x="18752" y="15351"/>
                      </a:cubicBezTo>
                      <a:cubicBezTo>
                        <a:pt x="22838" y="11380"/>
                        <a:pt x="28532" y="9395"/>
                        <a:pt x="35835" y="9395"/>
                      </a:cubicBezTo>
                      <a:cubicBezTo>
                        <a:pt x="40061" y="9395"/>
                        <a:pt x="44160" y="9912"/>
                        <a:pt x="48130" y="10946"/>
                      </a:cubicBezTo>
                      <a:cubicBezTo>
                        <a:pt x="52101" y="11980"/>
                        <a:pt x="56046" y="13538"/>
                        <a:pt x="59966" y="15619"/>
                      </a:cubicBezTo>
                      <a:lnTo>
                        <a:pt x="59966" y="5201"/>
                      </a:lnTo>
                      <a:cubicBezTo>
                        <a:pt x="56008" y="3528"/>
                        <a:pt x="51954" y="2252"/>
                        <a:pt x="47805" y="1371"/>
                      </a:cubicBezTo>
                      <a:cubicBezTo>
                        <a:pt x="43655" y="490"/>
                        <a:pt x="39448" y="49"/>
                        <a:pt x="35184" y="49"/>
                      </a:cubicBezTo>
                      <a:cubicBezTo>
                        <a:pt x="24485" y="49"/>
                        <a:pt x="16014" y="3158"/>
                        <a:pt x="9770" y="9376"/>
                      </a:cubicBezTo>
                      <a:cubicBezTo>
                        <a:pt x="3527" y="15606"/>
                        <a:pt x="405" y="24033"/>
                        <a:pt x="405" y="34656"/>
                      </a:cubicBezTo>
                      <a:cubicBezTo>
                        <a:pt x="405" y="45623"/>
                        <a:pt x="3368" y="54324"/>
                        <a:pt x="9292" y="60759"/>
                      </a:cubicBezTo>
                      <a:cubicBezTo>
                        <a:pt x="15216" y="67206"/>
                        <a:pt x="23208" y="70430"/>
                        <a:pt x="33269" y="70430"/>
                      </a:cubicBezTo>
                      <a:cubicBezTo>
                        <a:pt x="42283" y="70430"/>
                        <a:pt x="49413" y="67525"/>
                        <a:pt x="54661" y="61716"/>
                      </a:cubicBezTo>
                      <a:cubicBezTo>
                        <a:pt x="59908" y="55920"/>
                        <a:pt x="62532" y="48036"/>
                        <a:pt x="62532" y="38064"/>
                      </a:cubicBezTo>
                      <a:close/>
                      <a:moveTo>
                        <a:pt x="51520" y="41301"/>
                      </a:moveTo>
                      <a:cubicBezTo>
                        <a:pt x="51443" y="47314"/>
                        <a:pt x="49758" y="52115"/>
                        <a:pt x="46464" y="55703"/>
                      </a:cubicBezTo>
                      <a:cubicBezTo>
                        <a:pt x="43170" y="59303"/>
                        <a:pt x="38810" y="61103"/>
                        <a:pt x="33384" y="61103"/>
                      </a:cubicBezTo>
                      <a:cubicBezTo>
                        <a:pt x="27243" y="61103"/>
                        <a:pt x="22327" y="59367"/>
                        <a:pt x="18637" y="55894"/>
                      </a:cubicBezTo>
                      <a:cubicBezTo>
                        <a:pt x="14948" y="52421"/>
                        <a:pt x="12822" y="47531"/>
                        <a:pt x="12260" y="412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439D0F3-8184-4120-9D21-94FD3C8A1D4F}"/>
                    </a:ext>
                  </a:extLst>
                </p:cNvPr>
                <p:cNvSpPr/>
                <p:nvPr/>
              </p:nvSpPr>
              <p:spPr>
                <a:xfrm flipV="1">
                  <a:off x="9369996" y="912510"/>
                  <a:ext cx="56630" cy="70380"/>
                </a:xfrm>
                <a:custGeom>
                  <a:avLst/>
                  <a:gdLst>
                    <a:gd name="connsiteX0" fmla="*/ 35079 w 56630"/>
                    <a:gd name="connsiteY0" fmla="*/ 35479 h 70380"/>
                    <a:gd name="connsiteX1" fmla="*/ 16579 w 56630"/>
                    <a:gd name="connsiteY1" fmla="*/ 32434 h 70380"/>
                    <a:gd name="connsiteX2" fmla="*/ 11428 w 56630"/>
                    <a:gd name="connsiteY2" fmla="*/ 22016 h 70380"/>
                    <a:gd name="connsiteX3" fmla="*/ 15296 w 56630"/>
                    <a:gd name="connsiteY3" fmla="*/ 12708 h 70380"/>
                    <a:gd name="connsiteX4" fmla="*/ 25791 w 56630"/>
                    <a:gd name="connsiteY4" fmla="*/ 9280 h 70380"/>
                    <a:gd name="connsiteX5" fmla="*/ 40499 w 56630"/>
                    <a:gd name="connsiteY5" fmla="*/ 15772 h 70380"/>
                    <a:gd name="connsiteX6" fmla="*/ 46034 w 56630"/>
                    <a:gd name="connsiteY6" fmla="*/ 33028 h 70380"/>
                    <a:gd name="connsiteX7" fmla="*/ 46034 w 56630"/>
                    <a:gd name="connsiteY7" fmla="*/ 35479 h 70380"/>
                    <a:gd name="connsiteX8" fmla="*/ 57046 w 56630"/>
                    <a:gd name="connsiteY8" fmla="*/ 40037 h 70380"/>
                    <a:gd name="connsiteX9" fmla="*/ 57046 w 56630"/>
                    <a:gd name="connsiteY9" fmla="*/ 1792 h 70380"/>
                    <a:gd name="connsiteX10" fmla="*/ 46034 w 56630"/>
                    <a:gd name="connsiteY10" fmla="*/ 1792 h 70380"/>
                    <a:gd name="connsiteX11" fmla="*/ 46034 w 56630"/>
                    <a:gd name="connsiteY11" fmla="*/ 11961 h 70380"/>
                    <a:gd name="connsiteX12" fmla="*/ 36631 w 56630"/>
                    <a:gd name="connsiteY12" fmla="*/ 2960 h 70380"/>
                    <a:gd name="connsiteX13" fmla="*/ 22861 w 56630"/>
                    <a:gd name="connsiteY13" fmla="*/ 49 h 70380"/>
                    <a:gd name="connsiteX14" fmla="*/ 6486 w 56630"/>
                    <a:gd name="connsiteY14" fmla="*/ 5833 h 70380"/>
                    <a:gd name="connsiteX15" fmla="*/ 416 w 56630"/>
                    <a:gd name="connsiteY15" fmla="*/ 21307 h 70380"/>
                    <a:gd name="connsiteX16" fmla="*/ 7980 w 56630"/>
                    <a:gd name="connsiteY16" fmla="*/ 38352 h 70380"/>
                    <a:gd name="connsiteX17" fmla="*/ 30579 w 56630"/>
                    <a:gd name="connsiteY17" fmla="*/ 44097 h 70380"/>
                    <a:gd name="connsiteX18" fmla="*/ 46034 w 56630"/>
                    <a:gd name="connsiteY18" fmla="*/ 44097 h 70380"/>
                    <a:gd name="connsiteX19" fmla="*/ 46034 w 56630"/>
                    <a:gd name="connsiteY19" fmla="*/ 45189 h 70380"/>
                    <a:gd name="connsiteX20" fmla="*/ 41035 w 56630"/>
                    <a:gd name="connsiteY20" fmla="*/ 56947 h 70380"/>
                    <a:gd name="connsiteX21" fmla="*/ 26997 w 56630"/>
                    <a:gd name="connsiteY21" fmla="*/ 61103 h 70380"/>
                    <a:gd name="connsiteX22" fmla="*/ 15794 w 56630"/>
                    <a:gd name="connsiteY22" fmla="*/ 59724 h 70380"/>
                    <a:gd name="connsiteX23" fmla="*/ 5337 w 56630"/>
                    <a:gd name="connsiteY23" fmla="*/ 55588 h 70380"/>
                    <a:gd name="connsiteX24" fmla="*/ 5337 w 56630"/>
                    <a:gd name="connsiteY24" fmla="*/ 65776 h 70380"/>
                    <a:gd name="connsiteX25" fmla="*/ 17058 w 56630"/>
                    <a:gd name="connsiteY25" fmla="*/ 69262 h 70380"/>
                    <a:gd name="connsiteX26" fmla="*/ 28127 w 56630"/>
                    <a:gd name="connsiteY26" fmla="*/ 70430 h 70380"/>
                    <a:gd name="connsiteX27" fmla="*/ 49864 w 56630"/>
                    <a:gd name="connsiteY27" fmla="*/ 62884 h 70380"/>
                    <a:gd name="connsiteX28" fmla="*/ 57046 w 56630"/>
                    <a:gd name="connsiteY28" fmla="*/ 40037 h 7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6630" h="70380">
                      <a:moveTo>
                        <a:pt x="35079" y="35479"/>
                      </a:moveTo>
                      <a:cubicBezTo>
                        <a:pt x="26180" y="35479"/>
                        <a:pt x="20014" y="34464"/>
                        <a:pt x="16579" y="32434"/>
                      </a:cubicBezTo>
                      <a:cubicBezTo>
                        <a:pt x="13145" y="30404"/>
                        <a:pt x="11428" y="26931"/>
                        <a:pt x="11428" y="22016"/>
                      </a:cubicBezTo>
                      <a:cubicBezTo>
                        <a:pt x="11428" y="18109"/>
                        <a:pt x="12717" y="15006"/>
                        <a:pt x="15296" y="12708"/>
                      </a:cubicBezTo>
                      <a:cubicBezTo>
                        <a:pt x="17875" y="10423"/>
                        <a:pt x="21373" y="9280"/>
                        <a:pt x="25791" y="9280"/>
                      </a:cubicBezTo>
                      <a:cubicBezTo>
                        <a:pt x="31907" y="9280"/>
                        <a:pt x="36809" y="11444"/>
                        <a:pt x="40499" y="15772"/>
                      </a:cubicBezTo>
                      <a:cubicBezTo>
                        <a:pt x="44189" y="20101"/>
                        <a:pt x="46034" y="25852"/>
                        <a:pt x="46034" y="33028"/>
                      </a:cubicBezTo>
                      <a:lnTo>
                        <a:pt x="46034" y="35479"/>
                      </a:lnTo>
                      <a:close/>
                      <a:moveTo>
                        <a:pt x="57046" y="40037"/>
                      </a:moveTo>
                      <a:lnTo>
                        <a:pt x="57046" y="1792"/>
                      </a:lnTo>
                      <a:lnTo>
                        <a:pt x="46034" y="1792"/>
                      </a:lnTo>
                      <a:lnTo>
                        <a:pt x="46034" y="11961"/>
                      </a:lnTo>
                      <a:cubicBezTo>
                        <a:pt x="43519" y="7901"/>
                        <a:pt x="40384" y="4901"/>
                        <a:pt x="36631" y="2960"/>
                      </a:cubicBezTo>
                      <a:cubicBezTo>
                        <a:pt x="32877" y="1020"/>
                        <a:pt x="28287" y="49"/>
                        <a:pt x="22861" y="49"/>
                      </a:cubicBezTo>
                      <a:cubicBezTo>
                        <a:pt x="16005" y="49"/>
                        <a:pt x="10547" y="1977"/>
                        <a:pt x="6486" y="5833"/>
                      </a:cubicBezTo>
                      <a:cubicBezTo>
                        <a:pt x="2439" y="9689"/>
                        <a:pt x="416" y="14847"/>
                        <a:pt x="416" y="21307"/>
                      </a:cubicBezTo>
                      <a:cubicBezTo>
                        <a:pt x="416" y="28840"/>
                        <a:pt x="2937" y="34521"/>
                        <a:pt x="7980" y="38352"/>
                      </a:cubicBezTo>
                      <a:cubicBezTo>
                        <a:pt x="13036" y="42182"/>
                        <a:pt x="20569" y="44097"/>
                        <a:pt x="30579" y="44097"/>
                      </a:cubicBezTo>
                      <a:lnTo>
                        <a:pt x="46034" y="44097"/>
                      </a:lnTo>
                      <a:lnTo>
                        <a:pt x="46034" y="45189"/>
                      </a:lnTo>
                      <a:cubicBezTo>
                        <a:pt x="46034" y="50257"/>
                        <a:pt x="44368" y="54177"/>
                        <a:pt x="41035" y="56947"/>
                      </a:cubicBezTo>
                      <a:cubicBezTo>
                        <a:pt x="37703" y="59718"/>
                        <a:pt x="33024" y="61103"/>
                        <a:pt x="26997" y="61103"/>
                      </a:cubicBezTo>
                      <a:cubicBezTo>
                        <a:pt x="23167" y="61103"/>
                        <a:pt x="19433" y="60644"/>
                        <a:pt x="15794" y="59724"/>
                      </a:cubicBezTo>
                      <a:cubicBezTo>
                        <a:pt x="12168" y="58805"/>
                        <a:pt x="8683" y="57426"/>
                        <a:pt x="5337" y="55588"/>
                      </a:cubicBezTo>
                      <a:lnTo>
                        <a:pt x="5337" y="65776"/>
                      </a:lnTo>
                      <a:cubicBezTo>
                        <a:pt x="9359" y="67334"/>
                        <a:pt x="13266" y="68496"/>
                        <a:pt x="17058" y="69262"/>
                      </a:cubicBezTo>
                      <a:cubicBezTo>
                        <a:pt x="20850" y="70041"/>
                        <a:pt x="24540" y="70430"/>
                        <a:pt x="28127" y="70430"/>
                      </a:cubicBezTo>
                      <a:cubicBezTo>
                        <a:pt x="37831" y="70430"/>
                        <a:pt x="45076" y="67915"/>
                        <a:pt x="49864" y="62884"/>
                      </a:cubicBezTo>
                      <a:cubicBezTo>
                        <a:pt x="54652" y="57867"/>
                        <a:pt x="57046" y="50251"/>
                        <a:pt x="57046" y="400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B00CB5AA-879E-46ED-A201-C269A12E6696}"/>
                    </a:ext>
                  </a:extLst>
                </p:cNvPr>
                <p:cNvSpPr/>
                <p:nvPr/>
              </p:nvSpPr>
              <p:spPr>
                <a:xfrm flipV="1">
                  <a:off x="9448878" y="912510"/>
                  <a:ext cx="39259" cy="68637"/>
                </a:xfrm>
                <a:custGeom>
                  <a:avLst/>
                  <a:gdLst>
                    <a:gd name="connsiteX0" fmla="*/ 39688 w 39259"/>
                    <a:gd name="connsiteY0" fmla="*/ 56794 h 68637"/>
                    <a:gd name="connsiteX1" fmla="*/ 35647 w 39259"/>
                    <a:gd name="connsiteY1" fmla="*/ 58364 h 68637"/>
                    <a:gd name="connsiteX2" fmla="*/ 30840 w 39259"/>
                    <a:gd name="connsiteY2" fmla="*/ 58881 h 68637"/>
                    <a:gd name="connsiteX3" fmla="*/ 16495 w 39259"/>
                    <a:gd name="connsiteY3" fmla="*/ 52810 h 68637"/>
                    <a:gd name="connsiteX4" fmla="*/ 11497 w 39259"/>
                    <a:gd name="connsiteY4" fmla="*/ 35363 h 68637"/>
                    <a:gd name="connsiteX5" fmla="*/ 11497 w 39259"/>
                    <a:gd name="connsiteY5" fmla="*/ 48 h 68637"/>
                    <a:gd name="connsiteX6" fmla="*/ 428 w 39259"/>
                    <a:gd name="connsiteY6" fmla="*/ 48 h 68637"/>
                    <a:gd name="connsiteX7" fmla="*/ 428 w 39259"/>
                    <a:gd name="connsiteY7" fmla="*/ 67078 h 68637"/>
                    <a:gd name="connsiteX8" fmla="*/ 11497 w 39259"/>
                    <a:gd name="connsiteY8" fmla="*/ 67078 h 68637"/>
                    <a:gd name="connsiteX9" fmla="*/ 11497 w 39259"/>
                    <a:gd name="connsiteY9" fmla="*/ 56659 h 68637"/>
                    <a:gd name="connsiteX10" fmla="*/ 20536 w 39259"/>
                    <a:gd name="connsiteY10" fmla="*/ 65718 h 68637"/>
                    <a:gd name="connsiteX11" fmla="*/ 34076 w 39259"/>
                    <a:gd name="connsiteY11" fmla="*/ 68686 h 68637"/>
                    <a:gd name="connsiteX12" fmla="*/ 36585 w 39259"/>
                    <a:gd name="connsiteY12" fmla="*/ 68533 h 68637"/>
                    <a:gd name="connsiteX13" fmla="*/ 39630 w 39259"/>
                    <a:gd name="connsiteY13" fmla="*/ 68093 h 68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9259" h="68637">
                      <a:moveTo>
                        <a:pt x="39688" y="56794"/>
                      </a:moveTo>
                      <a:cubicBezTo>
                        <a:pt x="38449" y="57508"/>
                        <a:pt x="37102" y="58032"/>
                        <a:pt x="35647" y="58364"/>
                      </a:cubicBezTo>
                      <a:cubicBezTo>
                        <a:pt x="34191" y="58709"/>
                        <a:pt x="32589" y="58881"/>
                        <a:pt x="30840" y="58881"/>
                      </a:cubicBezTo>
                      <a:cubicBezTo>
                        <a:pt x="24609" y="58881"/>
                        <a:pt x="19828" y="56857"/>
                        <a:pt x="16495" y="52810"/>
                      </a:cubicBezTo>
                      <a:cubicBezTo>
                        <a:pt x="13163" y="48763"/>
                        <a:pt x="11497" y="42947"/>
                        <a:pt x="11497" y="35363"/>
                      </a:cubicBezTo>
                      <a:lnTo>
                        <a:pt x="11497" y="48"/>
                      </a:lnTo>
                      <a:lnTo>
                        <a:pt x="428" y="48"/>
                      </a:lnTo>
                      <a:lnTo>
                        <a:pt x="428" y="67078"/>
                      </a:lnTo>
                      <a:lnTo>
                        <a:pt x="11497" y="67078"/>
                      </a:lnTo>
                      <a:lnTo>
                        <a:pt x="11497" y="56659"/>
                      </a:lnTo>
                      <a:cubicBezTo>
                        <a:pt x="13821" y="60732"/>
                        <a:pt x="16834" y="63752"/>
                        <a:pt x="20536" y="65718"/>
                      </a:cubicBezTo>
                      <a:cubicBezTo>
                        <a:pt x="24252" y="67697"/>
                        <a:pt x="28765" y="68686"/>
                        <a:pt x="34076" y="68686"/>
                      </a:cubicBezTo>
                      <a:cubicBezTo>
                        <a:pt x="34830" y="68686"/>
                        <a:pt x="35666" y="68635"/>
                        <a:pt x="36585" y="68533"/>
                      </a:cubicBezTo>
                      <a:cubicBezTo>
                        <a:pt x="37504" y="68444"/>
                        <a:pt x="38519" y="68297"/>
                        <a:pt x="39630" y="680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9AFCBC09-4F83-4E71-A1F9-FD18369EBFE1}"/>
              </a:ext>
            </a:extLst>
          </p:cNvPr>
          <p:cNvSpPr txBox="1"/>
          <p:nvPr/>
        </p:nvSpPr>
        <p:spPr>
          <a:xfrm>
            <a:off x="9564316" y="930095"/>
            <a:ext cx="1314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926 Million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7255185-2458-48D4-AB35-94FDE3C133E1}"/>
              </a:ext>
            </a:extLst>
          </p:cNvPr>
          <p:cNvSpPr txBox="1"/>
          <p:nvPr/>
        </p:nvSpPr>
        <p:spPr>
          <a:xfrm>
            <a:off x="10418508" y="4717492"/>
            <a:ext cx="13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0000"/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82424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823F-85B1-4D95-869C-03A53557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51" y="1828799"/>
            <a:ext cx="3932237" cy="3842535"/>
          </a:xfrm>
        </p:spPr>
        <p:txBody>
          <a:bodyPr anchor="ctr"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Air Travel is Safe!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/>
              <a:t>Less than 1.5 accidents per 100,000 passenger miles for the last 10 years!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71B02D-5B04-428A-A9CC-0B479BA5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297" y="555750"/>
            <a:ext cx="5746500" cy="5746500"/>
          </a:xfrm>
        </p:spPr>
      </p:pic>
    </p:spTree>
    <p:extLst>
      <p:ext uri="{BB962C8B-B14F-4D97-AF65-F5344CB8AC3E}">
        <p14:creationId xmlns:p14="http://schemas.microsoft.com/office/powerpoint/2010/main" val="303850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FFA6-1FFB-4501-9A55-5A8FAD9F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4" y="1356673"/>
            <a:ext cx="3932237" cy="1600200"/>
          </a:xfrm>
        </p:spPr>
        <p:txBody>
          <a:bodyPr anchor="ctr"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can be improved?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6721B-BE69-43D3-8991-8EB4E40B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488" y="3038640"/>
            <a:ext cx="3932237" cy="1371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Survivability!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most years, airplane crashes result in a 50 to 75% fatality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BFCF2D-CBC6-44DE-BE11-14CF9EC4812B}"/>
              </a:ext>
            </a:extLst>
          </p:cNvPr>
          <p:cNvSpPr/>
          <p:nvPr/>
        </p:nvSpPr>
        <p:spPr>
          <a:xfrm>
            <a:off x="5683381" y="457200"/>
            <a:ext cx="6287709" cy="6287709"/>
          </a:xfrm>
          <a:custGeom>
            <a:avLst/>
            <a:gdLst>
              <a:gd name="connsiteX0" fmla="*/ 0 w 6287709"/>
              <a:gd name="connsiteY0" fmla="*/ 6287709 h 6287709"/>
              <a:gd name="connsiteX1" fmla="*/ 6287709 w 6287709"/>
              <a:gd name="connsiteY1" fmla="*/ 6287709 h 6287709"/>
              <a:gd name="connsiteX2" fmla="*/ 6287709 w 6287709"/>
              <a:gd name="connsiteY2" fmla="*/ 0 h 6287709"/>
              <a:gd name="connsiteX3" fmla="*/ 0 w 6287709"/>
              <a:gd name="connsiteY3" fmla="*/ 0 h 628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709" h="6287709">
                <a:moveTo>
                  <a:pt x="0" y="6287709"/>
                </a:moveTo>
                <a:lnTo>
                  <a:pt x="6287709" y="6287709"/>
                </a:lnTo>
                <a:lnTo>
                  <a:pt x="62877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731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859766-7EB4-412E-A475-DFD96D0CCD72}"/>
              </a:ext>
            </a:extLst>
          </p:cNvPr>
          <p:cNvSpPr/>
          <p:nvPr/>
        </p:nvSpPr>
        <p:spPr>
          <a:xfrm>
            <a:off x="6469344" y="1211725"/>
            <a:ext cx="4872974" cy="4747220"/>
          </a:xfrm>
          <a:custGeom>
            <a:avLst/>
            <a:gdLst>
              <a:gd name="connsiteX0" fmla="*/ 0 w 4872974"/>
              <a:gd name="connsiteY0" fmla="*/ 4747221 h 4747220"/>
              <a:gd name="connsiteX1" fmla="*/ 4872975 w 4872974"/>
              <a:gd name="connsiteY1" fmla="*/ 4747221 h 4747220"/>
              <a:gd name="connsiteX2" fmla="*/ 4872975 w 4872974"/>
              <a:gd name="connsiteY2" fmla="*/ 0 h 4747220"/>
              <a:gd name="connsiteX3" fmla="*/ 0 w 4872974"/>
              <a:gd name="connsiteY3" fmla="*/ 0 h 474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2974" h="4747220">
                <a:moveTo>
                  <a:pt x="0" y="4747221"/>
                </a:moveTo>
                <a:lnTo>
                  <a:pt x="4872975" y="4747221"/>
                </a:lnTo>
                <a:lnTo>
                  <a:pt x="4872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8731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A52FE8-0EBA-4ED3-9E14-A94673567585}"/>
              </a:ext>
            </a:extLst>
          </p:cNvPr>
          <p:cNvSpPr/>
          <p:nvPr/>
        </p:nvSpPr>
        <p:spPr>
          <a:xfrm>
            <a:off x="6690846" y="1427507"/>
            <a:ext cx="4429970" cy="4315656"/>
          </a:xfrm>
          <a:custGeom>
            <a:avLst/>
            <a:gdLst>
              <a:gd name="connsiteX0" fmla="*/ 0 w 4429970"/>
              <a:gd name="connsiteY0" fmla="*/ 4316377 h 4315656"/>
              <a:gd name="connsiteX1" fmla="*/ 0 w 4429970"/>
              <a:gd name="connsiteY1" fmla="*/ 1350490 h 4315656"/>
              <a:gd name="connsiteX2" fmla="*/ 113589 w 4429970"/>
              <a:gd name="connsiteY2" fmla="*/ 1409970 h 4315656"/>
              <a:gd name="connsiteX3" fmla="*/ 227178 w 4429970"/>
              <a:gd name="connsiteY3" fmla="*/ 110615 h 4315656"/>
              <a:gd name="connsiteX4" fmla="*/ 340768 w 4429970"/>
              <a:gd name="connsiteY4" fmla="*/ 49851 h 4315656"/>
              <a:gd name="connsiteX5" fmla="*/ 454357 w 4429970"/>
              <a:gd name="connsiteY5" fmla="*/ 601912 h 4315656"/>
              <a:gd name="connsiteX6" fmla="*/ 567946 w 4429970"/>
              <a:gd name="connsiteY6" fmla="*/ 2058993 h 4315656"/>
              <a:gd name="connsiteX7" fmla="*/ 681535 w 4429970"/>
              <a:gd name="connsiteY7" fmla="*/ 1185001 h 4315656"/>
              <a:gd name="connsiteX8" fmla="*/ 795124 w 4429970"/>
              <a:gd name="connsiteY8" fmla="*/ 1403499 h 4315656"/>
              <a:gd name="connsiteX9" fmla="*/ 908714 w 4429970"/>
              <a:gd name="connsiteY9" fmla="*/ 1025983 h 4315656"/>
              <a:gd name="connsiteX10" fmla="*/ 1022303 w 4429970"/>
              <a:gd name="connsiteY10" fmla="*/ 1209567 h 4315656"/>
              <a:gd name="connsiteX11" fmla="*/ 1135892 w 4429970"/>
              <a:gd name="connsiteY11" fmla="*/ 1267746 h 4315656"/>
              <a:gd name="connsiteX12" fmla="*/ 1249481 w 4429970"/>
              <a:gd name="connsiteY12" fmla="*/ 2812749 h 4315656"/>
              <a:gd name="connsiteX13" fmla="*/ 1363071 w 4429970"/>
              <a:gd name="connsiteY13" fmla="*/ 861787 h 4315656"/>
              <a:gd name="connsiteX14" fmla="*/ 1476660 w 4429970"/>
              <a:gd name="connsiteY14" fmla="*/ 1446168 h 4315656"/>
              <a:gd name="connsiteX15" fmla="*/ 1590249 w 4429970"/>
              <a:gd name="connsiteY15" fmla="*/ 2793354 h 4315656"/>
              <a:gd name="connsiteX16" fmla="*/ 1703838 w 4429970"/>
              <a:gd name="connsiteY16" fmla="*/ 720 h 4315656"/>
              <a:gd name="connsiteX17" fmla="*/ 1817428 w 4429970"/>
              <a:gd name="connsiteY17" fmla="*/ 1559941 h 4315656"/>
              <a:gd name="connsiteX18" fmla="*/ 1931017 w 4429970"/>
              <a:gd name="connsiteY18" fmla="*/ 1822400 h 4315656"/>
              <a:gd name="connsiteX19" fmla="*/ 2044606 w 4429970"/>
              <a:gd name="connsiteY19" fmla="*/ 839806 h 4315656"/>
              <a:gd name="connsiteX20" fmla="*/ 2158186 w 4429970"/>
              <a:gd name="connsiteY20" fmla="*/ 77002 h 4315656"/>
              <a:gd name="connsiteX21" fmla="*/ 2271784 w 4429970"/>
              <a:gd name="connsiteY21" fmla="*/ 1606487 h 4315656"/>
              <a:gd name="connsiteX22" fmla="*/ 2385365 w 4429970"/>
              <a:gd name="connsiteY22" fmla="*/ 1778439 h 4315656"/>
              <a:gd name="connsiteX23" fmla="*/ 2498954 w 4429970"/>
              <a:gd name="connsiteY23" fmla="*/ 1420310 h 4315656"/>
              <a:gd name="connsiteX24" fmla="*/ 2612543 w 4429970"/>
              <a:gd name="connsiteY24" fmla="*/ 1681477 h 4315656"/>
              <a:gd name="connsiteX25" fmla="*/ 2726132 w 4429970"/>
              <a:gd name="connsiteY25" fmla="*/ 667846 h 4315656"/>
              <a:gd name="connsiteX26" fmla="*/ 2839722 w 4429970"/>
              <a:gd name="connsiteY26" fmla="*/ 2087436 h 4315656"/>
              <a:gd name="connsiteX27" fmla="*/ 2953311 w 4429970"/>
              <a:gd name="connsiteY27" fmla="*/ 846268 h 4315656"/>
              <a:gd name="connsiteX28" fmla="*/ 3066900 w 4429970"/>
              <a:gd name="connsiteY28" fmla="*/ 1519865 h 4315656"/>
              <a:gd name="connsiteX29" fmla="*/ 3180489 w 4429970"/>
              <a:gd name="connsiteY29" fmla="*/ 1906437 h 4315656"/>
              <a:gd name="connsiteX30" fmla="*/ 3294079 w 4429970"/>
              <a:gd name="connsiteY30" fmla="*/ 996239 h 4315656"/>
              <a:gd name="connsiteX31" fmla="*/ 3407668 w 4429970"/>
              <a:gd name="connsiteY31" fmla="*/ 1509517 h 4315656"/>
              <a:gd name="connsiteX32" fmla="*/ 3521257 w 4429970"/>
              <a:gd name="connsiteY32" fmla="*/ 1761628 h 4315656"/>
              <a:gd name="connsiteX33" fmla="*/ 3634846 w 4429970"/>
              <a:gd name="connsiteY33" fmla="*/ 2387386 h 4315656"/>
              <a:gd name="connsiteX34" fmla="*/ 3748435 w 4429970"/>
              <a:gd name="connsiteY34" fmla="*/ 2872221 h 4315656"/>
              <a:gd name="connsiteX35" fmla="*/ 3862025 w 4429970"/>
              <a:gd name="connsiteY35" fmla="*/ 3182510 h 4315656"/>
              <a:gd name="connsiteX36" fmla="*/ 3975613 w 4429970"/>
              <a:gd name="connsiteY36" fmla="*/ 1764221 h 4315656"/>
              <a:gd name="connsiteX37" fmla="*/ 4089203 w 4429970"/>
              <a:gd name="connsiteY37" fmla="*/ 2786891 h 4315656"/>
              <a:gd name="connsiteX38" fmla="*/ 4202792 w 4429970"/>
              <a:gd name="connsiteY38" fmla="*/ 2652430 h 4315656"/>
              <a:gd name="connsiteX39" fmla="*/ 4316382 w 4429970"/>
              <a:gd name="connsiteY39" fmla="*/ 2546413 h 4315656"/>
              <a:gd name="connsiteX40" fmla="*/ 4429971 w 4429970"/>
              <a:gd name="connsiteY40" fmla="*/ 3380329 h 4315656"/>
              <a:gd name="connsiteX41" fmla="*/ 4429971 w 4429970"/>
              <a:gd name="connsiteY41" fmla="*/ 4316377 h 4315656"/>
              <a:gd name="connsiteX42" fmla="*/ 4429971 w 4429970"/>
              <a:gd name="connsiteY42" fmla="*/ 4316377 h 4315656"/>
              <a:gd name="connsiteX43" fmla="*/ 4316382 w 4429970"/>
              <a:gd name="connsiteY43" fmla="*/ 4316377 h 4315656"/>
              <a:gd name="connsiteX44" fmla="*/ 4202792 w 4429970"/>
              <a:gd name="connsiteY44" fmla="*/ 4316377 h 4315656"/>
              <a:gd name="connsiteX45" fmla="*/ 4089203 w 4429970"/>
              <a:gd name="connsiteY45" fmla="*/ 4316377 h 4315656"/>
              <a:gd name="connsiteX46" fmla="*/ 3975613 w 4429970"/>
              <a:gd name="connsiteY46" fmla="*/ 4316377 h 4315656"/>
              <a:gd name="connsiteX47" fmla="*/ 3862025 w 4429970"/>
              <a:gd name="connsiteY47" fmla="*/ 4316377 h 4315656"/>
              <a:gd name="connsiteX48" fmla="*/ 3748435 w 4429970"/>
              <a:gd name="connsiteY48" fmla="*/ 4316377 h 4315656"/>
              <a:gd name="connsiteX49" fmla="*/ 3634846 w 4429970"/>
              <a:gd name="connsiteY49" fmla="*/ 4316377 h 4315656"/>
              <a:gd name="connsiteX50" fmla="*/ 3521257 w 4429970"/>
              <a:gd name="connsiteY50" fmla="*/ 4316377 h 4315656"/>
              <a:gd name="connsiteX51" fmla="*/ 3407668 w 4429970"/>
              <a:gd name="connsiteY51" fmla="*/ 4316377 h 4315656"/>
              <a:gd name="connsiteX52" fmla="*/ 3294079 w 4429970"/>
              <a:gd name="connsiteY52" fmla="*/ 4316377 h 4315656"/>
              <a:gd name="connsiteX53" fmla="*/ 3180489 w 4429970"/>
              <a:gd name="connsiteY53" fmla="*/ 4316377 h 4315656"/>
              <a:gd name="connsiteX54" fmla="*/ 3066900 w 4429970"/>
              <a:gd name="connsiteY54" fmla="*/ 4316377 h 4315656"/>
              <a:gd name="connsiteX55" fmla="*/ 2953311 w 4429970"/>
              <a:gd name="connsiteY55" fmla="*/ 4316377 h 4315656"/>
              <a:gd name="connsiteX56" fmla="*/ 2839722 w 4429970"/>
              <a:gd name="connsiteY56" fmla="*/ 4316377 h 4315656"/>
              <a:gd name="connsiteX57" fmla="*/ 2726132 w 4429970"/>
              <a:gd name="connsiteY57" fmla="*/ 4316377 h 4315656"/>
              <a:gd name="connsiteX58" fmla="*/ 2612543 w 4429970"/>
              <a:gd name="connsiteY58" fmla="*/ 4316377 h 4315656"/>
              <a:gd name="connsiteX59" fmla="*/ 2498954 w 4429970"/>
              <a:gd name="connsiteY59" fmla="*/ 4316377 h 4315656"/>
              <a:gd name="connsiteX60" fmla="*/ 2385365 w 4429970"/>
              <a:gd name="connsiteY60" fmla="*/ 4316377 h 4315656"/>
              <a:gd name="connsiteX61" fmla="*/ 2271784 w 4429970"/>
              <a:gd name="connsiteY61" fmla="*/ 4316377 h 4315656"/>
              <a:gd name="connsiteX62" fmla="*/ 2158186 w 4429970"/>
              <a:gd name="connsiteY62" fmla="*/ 4316377 h 4315656"/>
              <a:gd name="connsiteX63" fmla="*/ 2044606 w 4429970"/>
              <a:gd name="connsiteY63" fmla="*/ 4316377 h 4315656"/>
              <a:gd name="connsiteX64" fmla="*/ 1931017 w 4429970"/>
              <a:gd name="connsiteY64" fmla="*/ 4316377 h 4315656"/>
              <a:gd name="connsiteX65" fmla="*/ 1817428 w 4429970"/>
              <a:gd name="connsiteY65" fmla="*/ 4316377 h 4315656"/>
              <a:gd name="connsiteX66" fmla="*/ 1703838 w 4429970"/>
              <a:gd name="connsiteY66" fmla="*/ 4316377 h 4315656"/>
              <a:gd name="connsiteX67" fmla="*/ 1590249 w 4429970"/>
              <a:gd name="connsiteY67" fmla="*/ 4316377 h 4315656"/>
              <a:gd name="connsiteX68" fmla="*/ 1476660 w 4429970"/>
              <a:gd name="connsiteY68" fmla="*/ 4316377 h 4315656"/>
              <a:gd name="connsiteX69" fmla="*/ 1363071 w 4429970"/>
              <a:gd name="connsiteY69" fmla="*/ 4316377 h 4315656"/>
              <a:gd name="connsiteX70" fmla="*/ 1249481 w 4429970"/>
              <a:gd name="connsiteY70" fmla="*/ 4316377 h 4315656"/>
              <a:gd name="connsiteX71" fmla="*/ 1135892 w 4429970"/>
              <a:gd name="connsiteY71" fmla="*/ 4316377 h 4315656"/>
              <a:gd name="connsiteX72" fmla="*/ 1022303 w 4429970"/>
              <a:gd name="connsiteY72" fmla="*/ 4316377 h 4315656"/>
              <a:gd name="connsiteX73" fmla="*/ 908714 w 4429970"/>
              <a:gd name="connsiteY73" fmla="*/ 4316377 h 4315656"/>
              <a:gd name="connsiteX74" fmla="*/ 795124 w 4429970"/>
              <a:gd name="connsiteY74" fmla="*/ 4316377 h 4315656"/>
              <a:gd name="connsiteX75" fmla="*/ 681535 w 4429970"/>
              <a:gd name="connsiteY75" fmla="*/ 4316377 h 4315656"/>
              <a:gd name="connsiteX76" fmla="*/ 567946 w 4429970"/>
              <a:gd name="connsiteY76" fmla="*/ 4316377 h 4315656"/>
              <a:gd name="connsiteX77" fmla="*/ 454357 w 4429970"/>
              <a:gd name="connsiteY77" fmla="*/ 4316377 h 4315656"/>
              <a:gd name="connsiteX78" fmla="*/ 340768 w 4429970"/>
              <a:gd name="connsiteY78" fmla="*/ 4316377 h 4315656"/>
              <a:gd name="connsiteX79" fmla="*/ 227178 w 4429970"/>
              <a:gd name="connsiteY79" fmla="*/ 4316377 h 4315656"/>
              <a:gd name="connsiteX80" fmla="*/ 113589 w 4429970"/>
              <a:gd name="connsiteY80" fmla="*/ 4316377 h 4315656"/>
              <a:gd name="connsiteX81" fmla="*/ 0 w 4429970"/>
              <a:gd name="connsiteY81" fmla="*/ 4316377 h 43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429970" h="4315656">
                <a:moveTo>
                  <a:pt x="0" y="4316377"/>
                </a:moveTo>
                <a:lnTo>
                  <a:pt x="0" y="1350490"/>
                </a:lnTo>
                <a:lnTo>
                  <a:pt x="113589" y="1409970"/>
                </a:lnTo>
                <a:lnTo>
                  <a:pt x="227178" y="110615"/>
                </a:lnTo>
                <a:lnTo>
                  <a:pt x="340768" y="49851"/>
                </a:lnTo>
                <a:lnTo>
                  <a:pt x="454357" y="601912"/>
                </a:lnTo>
                <a:lnTo>
                  <a:pt x="567946" y="2058993"/>
                </a:lnTo>
                <a:lnTo>
                  <a:pt x="681535" y="1185001"/>
                </a:lnTo>
                <a:lnTo>
                  <a:pt x="795124" y="1403499"/>
                </a:lnTo>
                <a:lnTo>
                  <a:pt x="908714" y="1025983"/>
                </a:lnTo>
                <a:lnTo>
                  <a:pt x="1022303" y="1209567"/>
                </a:lnTo>
                <a:lnTo>
                  <a:pt x="1135892" y="1267746"/>
                </a:lnTo>
                <a:lnTo>
                  <a:pt x="1249481" y="2812749"/>
                </a:lnTo>
                <a:lnTo>
                  <a:pt x="1363071" y="861787"/>
                </a:lnTo>
                <a:lnTo>
                  <a:pt x="1476660" y="1446168"/>
                </a:lnTo>
                <a:lnTo>
                  <a:pt x="1590249" y="2793354"/>
                </a:lnTo>
                <a:lnTo>
                  <a:pt x="1703838" y="720"/>
                </a:lnTo>
                <a:lnTo>
                  <a:pt x="1817428" y="1559941"/>
                </a:lnTo>
                <a:lnTo>
                  <a:pt x="1931017" y="1822400"/>
                </a:lnTo>
                <a:lnTo>
                  <a:pt x="2044606" y="839806"/>
                </a:lnTo>
                <a:lnTo>
                  <a:pt x="2158186" y="77002"/>
                </a:lnTo>
                <a:lnTo>
                  <a:pt x="2271784" y="1606487"/>
                </a:lnTo>
                <a:lnTo>
                  <a:pt x="2385365" y="1778439"/>
                </a:lnTo>
                <a:lnTo>
                  <a:pt x="2498954" y="1420310"/>
                </a:lnTo>
                <a:lnTo>
                  <a:pt x="2612543" y="1681477"/>
                </a:lnTo>
                <a:lnTo>
                  <a:pt x="2726132" y="667846"/>
                </a:lnTo>
                <a:lnTo>
                  <a:pt x="2839722" y="2087436"/>
                </a:lnTo>
                <a:lnTo>
                  <a:pt x="2953311" y="846268"/>
                </a:lnTo>
                <a:lnTo>
                  <a:pt x="3066900" y="1519865"/>
                </a:lnTo>
                <a:lnTo>
                  <a:pt x="3180489" y="1906437"/>
                </a:lnTo>
                <a:lnTo>
                  <a:pt x="3294079" y="996239"/>
                </a:lnTo>
                <a:lnTo>
                  <a:pt x="3407668" y="1509517"/>
                </a:lnTo>
                <a:lnTo>
                  <a:pt x="3521257" y="1761628"/>
                </a:lnTo>
                <a:lnTo>
                  <a:pt x="3634846" y="2387386"/>
                </a:lnTo>
                <a:lnTo>
                  <a:pt x="3748435" y="2872221"/>
                </a:lnTo>
                <a:lnTo>
                  <a:pt x="3862025" y="3182510"/>
                </a:lnTo>
                <a:lnTo>
                  <a:pt x="3975613" y="1764221"/>
                </a:lnTo>
                <a:lnTo>
                  <a:pt x="4089203" y="2786891"/>
                </a:lnTo>
                <a:lnTo>
                  <a:pt x="4202792" y="2652430"/>
                </a:lnTo>
                <a:lnTo>
                  <a:pt x="4316382" y="2546413"/>
                </a:lnTo>
                <a:lnTo>
                  <a:pt x="4429971" y="3380329"/>
                </a:lnTo>
                <a:lnTo>
                  <a:pt x="4429971" y="4316377"/>
                </a:lnTo>
                <a:lnTo>
                  <a:pt x="4429971" y="4316377"/>
                </a:lnTo>
                <a:lnTo>
                  <a:pt x="4316382" y="4316377"/>
                </a:lnTo>
                <a:lnTo>
                  <a:pt x="4202792" y="4316377"/>
                </a:lnTo>
                <a:lnTo>
                  <a:pt x="4089203" y="4316377"/>
                </a:lnTo>
                <a:lnTo>
                  <a:pt x="3975613" y="4316377"/>
                </a:lnTo>
                <a:lnTo>
                  <a:pt x="3862025" y="4316377"/>
                </a:lnTo>
                <a:lnTo>
                  <a:pt x="3748435" y="4316377"/>
                </a:lnTo>
                <a:lnTo>
                  <a:pt x="3634846" y="4316377"/>
                </a:lnTo>
                <a:lnTo>
                  <a:pt x="3521257" y="4316377"/>
                </a:lnTo>
                <a:lnTo>
                  <a:pt x="3407668" y="4316377"/>
                </a:lnTo>
                <a:lnTo>
                  <a:pt x="3294079" y="4316377"/>
                </a:lnTo>
                <a:lnTo>
                  <a:pt x="3180489" y="4316377"/>
                </a:lnTo>
                <a:lnTo>
                  <a:pt x="3066900" y="4316377"/>
                </a:lnTo>
                <a:lnTo>
                  <a:pt x="2953311" y="4316377"/>
                </a:lnTo>
                <a:lnTo>
                  <a:pt x="2839722" y="4316377"/>
                </a:lnTo>
                <a:lnTo>
                  <a:pt x="2726132" y="4316377"/>
                </a:lnTo>
                <a:lnTo>
                  <a:pt x="2612543" y="4316377"/>
                </a:lnTo>
                <a:lnTo>
                  <a:pt x="2498954" y="4316377"/>
                </a:lnTo>
                <a:lnTo>
                  <a:pt x="2385365" y="4316377"/>
                </a:lnTo>
                <a:lnTo>
                  <a:pt x="2271784" y="4316377"/>
                </a:lnTo>
                <a:lnTo>
                  <a:pt x="2158186" y="4316377"/>
                </a:lnTo>
                <a:lnTo>
                  <a:pt x="2044606" y="4316377"/>
                </a:lnTo>
                <a:lnTo>
                  <a:pt x="1931017" y="4316377"/>
                </a:lnTo>
                <a:lnTo>
                  <a:pt x="1817428" y="4316377"/>
                </a:lnTo>
                <a:lnTo>
                  <a:pt x="1703838" y="4316377"/>
                </a:lnTo>
                <a:lnTo>
                  <a:pt x="1590249" y="4316377"/>
                </a:lnTo>
                <a:lnTo>
                  <a:pt x="1476660" y="4316377"/>
                </a:lnTo>
                <a:lnTo>
                  <a:pt x="1363071" y="4316377"/>
                </a:lnTo>
                <a:lnTo>
                  <a:pt x="1249481" y="4316377"/>
                </a:lnTo>
                <a:lnTo>
                  <a:pt x="1135892" y="4316377"/>
                </a:lnTo>
                <a:lnTo>
                  <a:pt x="1022303" y="4316377"/>
                </a:lnTo>
                <a:lnTo>
                  <a:pt x="908714" y="4316377"/>
                </a:lnTo>
                <a:lnTo>
                  <a:pt x="795124" y="4316377"/>
                </a:lnTo>
                <a:lnTo>
                  <a:pt x="681535" y="4316377"/>
                </a:lnTo>
                <a:lnTo>
                  <a:pt x="567946" y="4316377"/>
                </a:lnTo>
                <a:lnTo>
                  <a:pt x="454357" y="4316377"/>
                </a:lnTo>
                <a:lnTo>
                  <a:pt x="340768" y="4316377"/>
                </a:lnTo>
                <a:lnTo>
                  <a:pt x="227178" y="4316377"/>
                </a:lnTo>
                <a:lnTo>
                  <a:pt x="113589" y="4316377"/>
                </a:lnTo>
                <a:lnTo>
                  <a:pt x="0" y="4316377"/>
                </a:lnTo>
                <a:close/>
              </a:path>
            </a:pathLst>
          </a:custGeom>
          <a:solidFill>
            <a:srgbClr val="87CEEB">
              <a:alpha val="20000"/>
            </a:srgbClr>
          </a:solidFill>
          <a:ln w="8731" cap="flat">
            <a:solidFill>
              <a:srgbClr val="87CEEB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1B3BB5-EDB9-47A8-8A95-EEA44BD91124}"/>
              </a:ext>
            </a:extLst>
          </p:cNvPr>
          <p:cNvSpPr/>
          <p:nvPr/>
        </p:nvSpPr>
        <p:spPr>
          <a:xfrm>
            <a:off x="6690846" y="2358334"/>
            <a:ext cx="4429970" cy="3355042"/>
          </a:xfrm>
          <a:custGeom>
            <a:avLst/>
            <a:gdLst>
              <a:gd name="connsiteX0" fmla="*/ 0 w 4429970"/>
              <a:gd name="connsiteY0" fmla="*/ 3355763 h 3355042"/>
              <a:gd name="connsiteX1" fmla="*/ 0 w 4429970"/>
              <a:gd name="connsiteY1" fmla="*/ 1185010 h 3355042"/>
              <a:gd name="connsiteX2" fmla="*/ 113589 w 4429970"/>
              <a:gd name="connsiteY2" fmla="*/ 1265161 h 3355042"/>
              <a:gd name="connsiteX3" fmla="*/ 227178 w 4429970"/>
              <a:gd name="connsiteY3" fmla="*/ 720 h 3355042"/>
              <a:gd name="connsiteX4" fmla="*/ 340768 w 4429970"/>
              <a:gd name="connsiteY4" fmla="*/ 311019 h 3355042"/>
              <a:gd name="connsiteX5" fmla="*/ 454357 w 4429970"/>
              <a:gd name="connsiteY5" fmla="*/ 599327 h 3355042"/>
              <a:gd name="connsiteX6" fmla="*/ 567946 w 4429970"/>
              <a:gd name="connsiteY6" fmla="*/ 1737071 h 3355042"/>
              <a:gd name="connsiteX7" fmla="*/ 681535 w 4429970"/>
              <a:gd name="connsiteY7" fmla="*/ 921258 h 3355042"/>
              <a:gd name="connsiteX8" fmla="*/ 795124 w 4429970"/>
              <a:gd name="connsiteY8" fmla="*/ 1027276 h 3355042"/>
              <a:gd name="connsiteX9" fmla="*/ 908714 w 4429970"/>
              <a:gd name="connsiteY9" fmla="*/ 1561233 h 3355042"/>
              <a:gd name="connsiteX10" fmla="*/ 1022303 w 4429970"/>
              <a:gd name="connsiteY10" fmla="*/ 825580 h 3355042"/>
              <a:gd name="connsiteX11" fmla="*/ 1135892 w 4429970"/>
              <a:gd name="connsiteY11" fmla="*/ 1431951 h 3355042"/>
              <a:gd name="connsiteX12" fmla="*/ 1249481 w 4429970"/>
              <a:gd name="connsiteY12" fmla="*/ 2161133 h 3355042"/>
              <a:gd name="connsiteX13" fmla="*/ 1363071 w 4429970"/>
              <a:gd name="connsiteY13" fmla="*/ 1663374 h 3355042"/>
              <a:gd name="connsiteX14" fmla="*/ 1476660 w 4429970"/>
              <a:gd name="connsiteY14" fmla="*/ 1438413 h 3355042"/>
              <a:gd name="connsiteX15" fmla="*/ 1590249 w 4429970"/>
              <a:gd name="connsiteY15" fmla="*/ 2358943 h 3355042"/>
              <a:gd name="connsiteX16" fmla="*/ 1703838 w 4429970"/>
              <a:gd name="connsiteY16" fmla="*/ 87342 h 3355042"/>
              <a:gd name="connsiteX17" fmla="*/ 1817428 w 4429970"/>
              <a:gd name="connsiteY17" fmla="*/ 2007285 h 3355042"/>
              <a:gd name="connsiteX18" fmla="*/ 1931017 w 4429970"/>
              <a:gd name="connsiteY18" fmla="*/ 1513403 h 3355042"/>
              <a:gd name="connsiteX19" fmla="*/ 2044606 w 4429970"/>
              <a:gd name="connsiteY19" fmla="*/ 1148803 h 3355042"/>
              <a:gd name="connsiteX20" fmla="*/ 2158186 w 4429970"/>
              <a:gd name="connsiteY20" fmla="*/ 829466 h 3355042"/>
              <a:gd name="connsiteX21" fmla="*/ 2271784 w 4429970"/>
              <a:gd name="connsiteY21" fmla="*/ 2035728 h 3355042"/>
              <a:gd name="connsiteX22" fmla="*/ 2385365 w 4429970"/>
              <a:gd name="connsiteY22" fmla="*/ 1600025 h 3355042"/>
              <a:gd name="connsiteX23" fmla="*/ 2498954 w 4429970"/>
              <a:gd name="connsiteY23" fmla="*/ 1494007 h 3355042"/>
              <a:gd name="connsiteX24" fmla="*/ 2612543 w 4429970"/>
              <a:gd name="connsiteY24" fmla="*/ 1821108 h 3355042"/>
              <a:gd name="connsiteX25" fmla="*/ 2726132 w 4429970"/>
              <a:gd name="connsiteY25" fmla="*/ 1262576 h 3355042"/>
              <a:gd name="connsiteX26" fmla="*/ 2839722 w 4429970"/>
              <a:gd name="connsiteY26" fmla="*/ 1797835 h 3355042"/>
              <a:gd name="connsiteX27" fmla="*/ 2953311 w 4429970"/>
              <a:gd name="connsiteY27" fmla="*/ 731203 h 3355042"/>
              <a:gd name="connsiteX28" fmla="*/ 3066900 w 4429970"/>
              <a:gd name="connsiteY28" fmla="*/ 1590969 h 3355042"/>
              <a:gd name="connsiteX29" fmla="*/ 3180489 w 4429970"/>
              <a:gd name="connsiteY29" fmla="*/ 1501762 h 3355042"/>
              <a:gd name="connsiteX30" fmla="*/ 3294079 w 4429970"/>
              <a:gd name="connsiteY30" fmla="*/ 2229661 h 3355042"/>
              <a:gd name="connsiteX31" fmla="*/ 3407668 w 4429970"/>
              <a:gd name="connsiteY31" fmla="*/ 1747411 h 3355042"/>
              <a:gd name="connsiteX32" fmla="*/ 3521257 w 4429970"/>
              <a:gd name="connsiteY32" fmla="*/ 1702157 h 3355042"/>
              <a:gd name="connsiteX33" fmla="*/ 3634846 w 4429970"/>
              <a:gd name="connsiteY33" fmla="*/ 1775854 h 3355042"/>
              <a:gd name="connsiteX34" fmla="*/ 3748435 w 4429970"/>
              <a:gd name="connsiteY34" fmla="*/ 2172774 h 3355042"/>
              <a:gd name="connsiteX35" fmla="*/ 3862025 w 4429970"/>
              <a:gd name="connsiteY35" fmla="*/ 2492111 h 3355042"/>
              <a:gd name="connsiteX36" fmla="*/ 3975613 w 4429970"/>
              <a:gd name="connsiteY36" fmla="*/ 1912900 h 3355042"/>
              <a:gd name="connsiteX37" fmla="*/ 4089203 w 4429970"/>
              <a:gd name="connsiteY37" fmla="*/ 2166303 h 3355042"/>
              <a:gd name="connsiteX38" fmla="*/ 4202792 w 4429970"/>
              <a:gd name="connsiteY38" fmla="*/ 2242585 h 3355042"/>
              <a:gd name="connsiteX39" fmla="*/ 4316382 w 4429970"/>
              <a:gd name="connsiteY39" fmla="*/ 2415838 h 3355042"/>
              <a:gd name="connsiteX40" fmla="*/ 4429971 w 4429970"/>
              <a:gd name="connsiteY40" fmla="*/ 2802410 h 3355042"/>
              <a:gd name="connsiteX41" fmla="*/ 4429971 w 4429970"/>
              <a:gd name="connsiteY41" fmla="*/ 3355763 h 3355042"/>
              <a:gd name="connsiteX42" fmla="*/ 4429971 w 4429970"/>
              <a:gd name="connsiteY42" fmla="*/ 3355763 h 3355042"/>
              <a:gd name="connsiteX43" fmla="*/ 4316382 w 4429970"/>
              <a:gd name="connsiteY43" fmla="*/ 3355763 h 3355042"/>
              <a:gd name="connsiteX44" fmla="*/ 4202792 w 4429970"/>
              <a:gd name="connsiteY44" fmla="*/ 3355763 h 3355042"/>
              <a:gd name="connsiteX45" fmla="*/ 4089203 w 4429970"/>
              <a:gd name="connsiteY45" fmla="*/ 3355763 h 3355042"/>
              <a:gd name="connsiteX46" fmla="*/ 3975613 w 4429970"/>
              <a:gd name="connsiteY46" fmla="*/ 3355763 h 3355042"/>
              <a:gd name="connsiteX47" fmla="*/ 3862025 w 4429970"/>
              <a:gd name="connsiteY47" fmla="*/ 3355763 h 3355042"/>
              <a:gd name="connsiteX48" fmla="*/ 3748435 w 4429970"/>
              <a:gd name="connsiteY48" fmla="*/ 3355763 h 3355042"/>
              <a:gd name="connsiteX49" fmla="*/ 3634846 w 4429970"/>
              <a:gd name="connsiteY49" fmla="*/ 3355763 h 3355042"/>
              <a:gd name="connsiteX50" fmla="*/ 3521257 w 4429970"/>
              <a:gd name="connsiteY50" fmla="*/ 3355763 h 3355042"/>
              <a:gd name="connsiteX51" fmla="*/ 3407668 w 4429970"/>
              <a:gd name="connsiteY51" fmla="*/ 3355763 h 3355042"/>
              <a:gd name="connsiteX52" fmla="*/ 3294079 w 4429970"/>
              <a:gd name="connsiteY52" fmla="*/ 3355763 h 3355042"/>
              <a:gd name="connsiteX53" fmla="*/ 3180489 w 4429970"/>
              <a:gd name="connsiteY53" fmla="*/ 3355763 h 3355042"/>
              <a:gd name="connsiteX54" fmla="*/ 3066900 w 4429970"/>
              <a:gd name="connsiteY54" fmla="*/ 3355763 h 3355042"/>
              <a:gd name="connsiteX55" fmla="*/ 2953311 w 4429970"/>
              <a:gd name="connsiteY55" fmla="*/ 3355763 h 3355042"/>
              <a:gd name="connsiteX56" fmla="*/ 2839722 w 4429970"/>
              <a:gd name="connsiteY56" fmla="*/ 3355763 h 3355042"/>
              <a:gd name="connsiteX57" fmla="*/ 2726132 w 4429970"/>
              <a:gd name="connsiteY57" fmla="*/ 3355763 h 3355042"/>
              <a:gd name="connsiteX58" fmla="*/ 2612543 w 4429970"/>
              <a:gd name="connsiteY58" fmla="*/ 3355763 h 3355042"/>
              <a:gd name="connsiteX59" fmla="*/ 2498954 w 4429970"/>
              <a:gd name="connsiteY59" fmla="*/ 3355763 h 3355042"/>
              <a:gd name="connsiteX60" fmla="*/ 2385365 w 4429970"/>
              <a:gd name="connsiteY60" fmla="*/ 3355763 h 3355042"/>
              <a:gd name="connsiteX61" fmla="*/ 2271784 w 4429970"/>
              <a:gd name="connsiteY61" fmla="*/ 3355763 h 3355042"/>
              <a:gd name="connsiteX62" fmla="*/ 2158186 w 4429970"/>
              <a:gd name="connsiteY62" fmla="*/ 3355763 h 3355042"/>
              <a:gd name="connsiteX63" fmla="*/ 2044606 w 4429970"/>
              <a:gd name="connsiteY63" fmla="*/ 3355763 h 3355042"/>
              <a:gd name="connsiteX64" fmla="*/ 1931017 w 4429970"/>
              <a:gd name="connsiteY64" fmla="*/ 3355763 h 3355042"/>
              <a:gd name="connsiteX65" fmla="*/ 1817428 w 4429970"/>
              <a:gd name="connsiteY65" fmla="*/ 3355763 h 3355042"/>
              <a:gd name="connsiteX66" fmla="*/ 1703838 w 4429970"/>
              <a:gd name="connsiteY66" fmla="*/ 3355763 h 3355042"/>
              <a:gd name="connsiteX67" fmla="*/ 1590249 w 4429970"/>
              <a:gd name="connsiteY67" fmla="*/ 3355763 h 3355042"/>
              <a:gd name="connsiteX68" fmla="*/ 1476660 w 4429970"/>
              <a:gd name="connsiteY68" fmla="*/ 3355763 h 3355042"/>
              <a:gd name="connsiteX69" fmla="*/ 1363071 w 4429970"/>
              <a:gd name="connsiteY69" fmla="*/ 3355763 h 3355042"/>
              <a:gd name="connsiteX70" fmla="*/ 1249481 w 4429970"/>
              <a:gd name="connsiteY70" fmla="*/ 3355763 h 3355042"/>
              <a:gd name="connsiteX71" fmla="*/ 1135892 w 4429970"/>
              <a:gd name="connsiteY71" fmla="*/ 3355763 h 3355042"/>
              <a:gd name="connsiteX72" fmla="*/ 1022303 w 4429970"/>
              <a:gd name="connsiteY72" fmla="*/ 3355763 h 3355042"/>
              <a:gd name="connsiteX73" fmla="*/ 908714 w 4429970"/>
              <a:gd name="connsiteY73" fmla="*/ 3355763 h 3355042"/>
              <a:gd name="connsiteX74" fmla="*/ 795124 w 4429970"/>
              <a:gd name="connsiteY74" fmla="*/ 3355763 h 3355042"/>
              <a:gd name="connsiteX75" fmla="*/ 681535 w 4429970"/>
              <a:gd name="connsiteY75" fmla="*/ 3355763 h 3355042"/>
              <a:gd name="connsiteX76" fmla="*/ 567946 w 4429970"/>
              <a:gd name="connsiteY76" fmla="*/ 3355763 h 3355042"/>
              <a:gd name="connsiteX77" fmla="*/ 454357 w 4429970"/>
              <a:gd name="connsiteY77" fmla="*/ 3355763 h 3355042"/>
              <a:gd name="connsiteX78" fmla="*/ 340768 w 4429970"/>
              <a:gd name="connsiteY78" fmla="*/ 3355763 h 3355042"/>
              <a:gd name="connsiteX79" fmla="*/ 227178 w 4429970"/>
              <a:gd name="connsiteY79" fmla="*/ 3355763 h 3355042"/>
              <a:gd name="connsiteX80" fmla="*/ 113589 w 4429970"/>
              <a:gd name="connsiteY80" fmla="*/ 3355763 h 3355042"/>
              <a:gd name="connsiteX81" fmla="*/ 0 w 4429970"/>
              <a:gd name="connsiteY81" fmla="*/ 3355763 h 33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429970" h="3355042">
                <a:moveTo>
                  <a:pt x="0" y="3355763"/>
                </a:moveTo>
                <a:lnTo>
                  <a:pt x="0" y="1185010"/>
                </a:lnTo>
                <a:lnTo>
                  <a:pt x="113589" y="1265161"/>
                </a:lnTo>
                <a:lnTo>
                  <a:pt x="227178" y="720"/>
                </a:lnTo>
                <a:lnTo>
                  <a:pt x="340768" y="311019"/>
                </a:lnTo>
                <a:lnTo>
                  <a:pt x="454357" y="599327"/>
                </a:lnTo>
                <a:lnTo>
                  <a:pt x="567946" y="1737071"/>
                </a:lnTo>
                <a:lnTo>
                  <a:pt x="681535" y="921258"/>
                </a:lnTo>
                <a:lnTo>
                  <a:pt x="795124" y="1027276"/>
                </a:lnTo>
                <a:lnTo>
                  <a:pt x="908714" y="1561233"/>
                </a:lnTo>
                <a:lnTo>
                  <a:pt x="1022303" y="825580"/>
                </a:lnTo>
                <a:lnTo>
                  <a:pt x="1135892" y="1431951"/>
                </a:lnTo>
                <a:lnTo>
                  <a:pt x="1249481" y="2161133"/>
                </a:lnTo>
                <a:lnTo>
                  <a:pt x="1363071" y="1663374"/>
                </a:lnTo>
                <a:lnTo>
                  <a:pt x="1476660" y="1438413"/>
                </a:lnTo>
                <a:lnTo>
                  <a:pt x="1590249" y="2358943"/>
                </a:lnTo>
                <a:lnTo>
                  <a:pt x="1703838" y="87342"/>
                </a:lnTo>
                <a:lnTo>
                  <a:pt x="1817428" y="2007285"/>
                </a:lnTo>
                <a:lnTo>
                  <a:pt x="1931017" y="1513403"/>
                </a:lnTo>
                <a:lnTo>
                  <a:pt x="2044606" y="1148803"/>
                </a:lnTo>
                <a:lnTo>
                  <a:pt x="2158186" y="829466"/>
                </a:lnTo>
                <a:lnTo>
                  <a:pt x="2271784" y="2035728"/>
                </a:lnTo>
                <a:lnTo>
                  <a:pt x="2385365" y="1600025"/>
                </a:lnTo>
                <a:lnTo>
                  <a:pt x="2498954" y="1494007"/>
                </a:lnTo>
                <a:lnTo>
                  <a:pt x="2612543" y="1821108"/>
                </a:lnTo>
                <a:lnTo>
                  <a:pt x="2726132" y="1262576"/>
                </a:lnTo>
                <a:lnTo>
                  <a:pt x="2839722" y="1797835"/>
                </a:lnTo>
                <a:lnTo>
                  <a:pt x="2953311" y="731203"/>
                </a:lnTo>
                <a:lnTo>
                  <a:pt x="3066900" y="1590969"/>
                </a:lnTo>
                <a:lnTo>
                  <a:pt x="3180489" y="1501762"/>
                </a:lnTo>
                <a:lnTo>
                  <a:pt x="3294079" y="2229661"/>
                </a:lnTo>
                <a:lnTo>
                  <a:pt x="3407668" y="1747411"/>
                </a:lnTo>
                <a:lnTo>
                  <a:pt x="3521257" y="1702157"/>
                </a:lnTo>
                <a:lnTo>
                  <a:pt x="3634846" y="1775854"/>
                </a:lnTo>
                <a:lnTo>
                  <a:pt x="3748435" y="2172774"/>
                </a:lnTo>
                <a:lnTo>
                  <a:pt x="3862025" y="2492111"/>
                </a:lnTo>
                <a:lnTo>
                  <a:pt x="3975613" y="1912900"/>
                </a:lnTo>
                <a:lnTo>
                  <a:pt x="4089203" y="2166303"/>
                </a:lnTo>
                <a:lnTo>
                  <a:pt x="4202792" y="2242585"/>
                </a:lnTo>
                <a:lnTo>
                  <a:pt x="4316382" y="2415838"/>
                </a:lnTo>
                <a:lnTo>
                  <a:pt x="4429971" y="2802410"/>
                </a:lnTo>
                <a:lnTo>
                  <a:pt x="4429971" y="3355763"/>
                </a:lnTo>
                <a:lnTo>
                  <a:pt x="4429971" y="3355763"/>
                </a:lnTo>
                <a:lnTo>
                  <a:pt x="4316382" y="3355763"/>
                </a:lnTo>
                <a:lnTo>
                  <a:pt x="4202792" y="3355763"/>
                </a:lnTo>
                <a:lnTo>
                  <a:pt x="4089203" y="3355763"/>
                </a:lnTo>
                <a:lnTo>
                  <a:pt x="3975613" y="3355763"/>
                </a:lnTo>
                <a:lnTo>
                  <a:pt x="3862025" y="3355763"/>
                </a:lnTo>
                <a:lnTo>
                  <a:pt x="3748435" y="3355763"/>
                </a:lnTo>
                <a:lnTo>
                  <a:pt x="3634846" y="3355763"/>
                </a:lnTo>
                <a:lnTo>
                  <a:pt x="3521257" y="3355763"/>
                </a:lnTo>
                <a:lnTo>
                  <a:pt x="3407668" y="3355763"/>
                </a:lnTo>
                <a:lnTo>
                  <a:pt x="3294079" y="3355763"/>
                </a:lnTo>
                <a:lnTo>
                  <a:pt x="3180489" y="3355763"/>
                </a:lnTo>
                <a:lnTo>
                  <a:pt x="3066900" y="3355763"/>
                </a:lnTo>
                <a:lnTo>
                  <a:pt x="2953311" y="3355763"/>
                </a:lnTo>
                <a:lnTo>
                  <a:pt x="2839722" y="3355763"/>
                </a:lnTo>
                <a:lnTo>
                  <a:pt x="2726132" y="3355763"/>
                </a:lnTo>
                <a:lnTo>
                  <a:pt x="2612543" y="3355763"/>
                </a:lnTo>
                <a:lnTo>
                  <a:pt x="2498954" y="3355763"/>
                </a:lnTo>
                <a:lnTo>
                  <a:pt x="2385365" y="3355763"/>
                </a:lnTo>
                <a:lnTo>
                  <a:pt x="2271784" y="3355763"/>
                </a:lnTo>
                <a:lnTo>
                  <a:pt x="2158186" y="3355763"/>
                </a:lnTo>
                <a:lnTo>
                  <a:pt x="2044606" y="3355763"/>
                </a:lnTo>
                <a:lnTo>
                  <a:pt x="1931017" y="3355763"/>
                </a:lnTo>
                <a:lnTo>
                  <a:pt x="1817428" y="3355763"/>
                </a:lnTo>
                <a:lnTo>
                  <a:pt x="1703838" y="3355763"/>
                </a:lnTo>
                <a:lnTo>
                  <a:pt x="1590249" y="3355763"/>
                </a:lnTo>
                <a:lnTo>
                  <a:pt x="1476660" y="3355763"/>
                </a:lnTo>
                <a:lnTo>
                  <a:pt x="1363071" y="3355763"/>
                </a:lnTo>
                <a:lnTo>
                  <a:pt x="1249481" y="3355763"/>
                </a:lnTo>
                <a:lnTo>
                  <a:pt x="1135892" y="3355763"/>
                </a:lnTo>
                <a:lnTo>
                  <a:pt x="1022303" y="3355763"/>
                </a:lnTo>
                <a:lnTo>
                  <a:pt x="908714" y="3355763"/>
                </a:lnTo>
                <a:lnTo>
                  <a:pt x="795124" y="3355763"/>
                </a:lnTo>
                <a:lnTo>
                  <a:pt x="681535" y="3355763"/>
                </a:lnTo>
                <a:lnTo>
                  <a:pt x="567946" y="3355763"/>
                </a:lnTo>
                <a:lnTo>
                  <a:pt x="454357" y="3355763"/>
                </a:lnTo>
                <a:lnTo>
                  <a:pt x="340768" y="3355763"/>
                </a:lnTo>
                <a:lnTo>
                  <a:pt x="227178" y="3355763"/>
                </a:lnTo>
                <a:lnTo>
                  <a:pt x="113589" y="3355763"/>
                </a:lnTo>
                <a:lnTo>
                  <a:pt x="0" y="3355763"/>
                </a:lnTo>
                <a:close/>
              </a:path>
            </a:pathLst>
          </a:custGeom>
          <a:solidFill>
            <a:srgbClr val="800000">
              <a:alpha val="20000"/>
            </a:srgbClr>
          </a:solidFill>
          <a:ln w="8731" cap="flat">
            <a:solidFill>
              <a:srgbClr val="8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Content Placeholder 5">
            <a:extLst>
              <a:ext uri="{FF2B5EF4-FFF2-40B4-BE49-F238E27FC236}">
                <a16:creationId xmlns:a16="http://schemas.microsoft.com/office/drawing/2014/main" id="{FCBCFA6E-F645-48A9-8EB0-236168E3C5BB}"/>
              </a:ext>
            </a:extLst>
          </p:cNvPr>
          <p:cNvGrpSpPr/>
          <p:nvPr/>
        </p:nvGrpSpPr>
        <p:grpSpPr>
          <a:xfrm>
            <a:off x="6589312" y="5958945"/>
            <a:ext cx="4750415" cy="261696"/>
            <a:chOff x="6589312" y="5958945"/>
            <a:chExt cx="4750415" cy="261696"/>
          </a:xfrm>
          <a:solidFill>
            <a:srgbClr val="000000"/>
          </a:solidFill>
        </p:grpSpPr>
        <p:grpSp>
          <p:nvGrpSpPr>
            <p:cNvPr id="14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589312" y="5958945"/>
              <a:ext cx="206856" cy="128725"/>
              <a:chOff x="6589312" y="5958945"/>
              <a:chExt cx="206856" cy="128725"/>
            </a:xfrm>
            <a:solidFill>
              <a:srgbClr val="000000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E96AF1-2878-45A1-B872-A6EBB00BC9F7}"/>
                  </a:ext>
                </a:extLst>
              </p:cNvPr>
              <p:cNvSpPr/>
              <p:nvPr/>
            </p:nvSpPr>
            <p:spPr>
              <a:xfrm>
                <a:off x="6690846" y="5958945"/>
                <a:ext cx="8732" cy="30565"/>
              </a:xfrm>
              <a:custGeom>
                <a:avLst/>
                <a:gdLst>
                  <a:gd name="connsiteX0" fmla="*/ 115 w 8732"/>
                  <a:gd name="connsiteY0" fmla="*/ 630 h 30565"/>
                  <a:gd name="connsiteX1" fmla="*/ 115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115" y="630"/>
                    </a:moveTo>
                    <a:lnTo>
                      <a:pt x="115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589312" y="6021613"/>
                <a:ext cx="206856" cy="66056"/>
                <a:chOff x="6589312" y="6021613"/>
                <a:chExt cx="206856" cy="66056"/>
              </a:xfrm>
              <a:solidFill>
                <a:srgbClr val="000000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DACDDBD1-1908-49B8-AD32-1F957FC42000}"/>
                    </a:ext>
                  </a:extLst>
                </p:cNvPr>
                <p:cNvSpPr/>
                <p:nvPr/>
              </p:nvSpPr>
              <p:spPr>
                <a:xfrm flipV="1">
                  <a:off x="6589312" y="6022760"/>
                  <a:ext cx="37906" cy="63668"/>
                </a:xfrm>
                <a:custGeom>
                  <a:avLst/>
                  <a:gdLst>
                    <a:gd name="connsiteX0" fmla="*/ 1315 w 37906"/>
                    <a:gd name="connsiteY0" fmla="*/ 7850 h 63668"/>
                    <a:gd name="connsiteX1" fmla="*/ 15383 w 37906"/>
                    <a:gd name="connsiteY1" fmla="*/ 7850 h 63668"/>
                    <a:gd name="connsiteX2" fmla="*/ 15383 w 37906"/>
                    <a:gd name="connsiteY2" fmla="*/ 56427 h 63668"/>
                    <a:gd name="connsiteX3" fmla="*/ 73 w 37906"/>
                    <a:gd name="connsiteY3" fmla="*/ 53357 h 63668"/>
                    <a:gd name="connsiteX4" fmla="*/ 73 w 37906"/>
                    <a:gd name="connsiteY4" fmla="*/ 61203 h 63668"/>
                    <a:gd name="connsiteX5" fmla="*/ 15301 w 37906"/>
                    <a:gd name="connsiteY5" fmla="*/ 64273 h 63668"/>
                    <a:gd name="connsiteX6" fmla="*/ 23911 w 37906"/>
                    <a:gd name="connsiteY6" fmla="*/ 64273 h 63668"/>
                    <a:gd name="connsiteX7" fmla="*/ 23911 w 37906"/>
                    <a:gd name="connsiteY7" fmla="*/ 7850 h 63668"/>
                    <a:gd name="connsiteX8" fmla="*/ 37980 w 37906"/>
                    <a:gd name="connsiteY8" fmla="*/ 7850 h 63668"/>
                    <a:gd name="connsiteX9" fmla="*/ 37980 w 37906"/>
                    <a:gd name="connsiteY9" fmla="*/ 604 h 63668"/>
                    <a:gd name="connsiteX10" fmla="*/ 1315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315" y="7850"/>
                      </a:moveTo>
                      <a:lnTo>
                        <a:pt x="15383" y="7850"/>
                      </a:lnTo>
                      <a:lnTo>
                        <a:pt x="15383" y="56427"/>
                      </a:lnTo>
                      <a:lnTo>
                        <a:pt x="73" y="53357"/>
                      </a:lnTo>
                      <a:lnTo>
                        <a:pt x="73" y="61203"/>
                      </a:lnTo>
                      <a:lnTo>
                        <a:pt x="15301" y="64273"/>
                      </a:lnTo>
                      <a:lnTo>
                        <a:pt x="23911" y="64273"/>
                      </a:lnTo>
                      <a:lnTo>
                        <a:pt x="23911" y="7850"/>
                      </a:lnTo>
                      <a:lnTo>
                        <a:pt x="37980" y="7850"/>
                      </a:lnTo>
                      <a:lnTo>
                        <a:pt x="37980" y="604"/>
                      </a:lnTo>
                      <a:lnTo>
                        <a:pt x="1315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C683590-D9BA-4824-B17F-5E9AE4C1DFCB}"/>
                    </a:ext>
                  </a:extLst>
                </p:cNvPr>
                <p:cNvSpPr/>
                <p:nvPr/>
              </p:nvSpPr>
              <p:spPr>
                <a:xfrm flipV="1">
                  <a:off x="6640780" y="6021613"/>
                  <a:ext cx="43923" cy="66056"/>
                </a:xfrm>
                <a:custGeom>
                  <a:avLst/>
                  <a:gdLst>
                    <a:gd name="connsiteX0" fmla="*/ 4174 w 43923"/>
                    <a:gd name="connsiteY0" fmla="*/ 3170 h 66056"/>
                    <a:gd name="connsiteX1" fmla="*/ 4174 w 43923"/>
                    <a:gd name="connsiteY1" fmla="*/ 11016 h 66056"/>
                    <a:gd name="connsiteX2" fmla="*/ 10738 w 43923"/>
                    <a:gd name="connsiteY2" fmla="*/ 8669 h 66056"/>
                    <a:gd name="connsiteX3" fmla="*/ 17274 w 43923"/>
                    <a:gd name="connsiteY3" fmla="*/ 7864 h 66056"/>
                    <a:gd name="connsiteX4" fmla="*/ 30291 w 43923"/>
                    <a:gd name="connsiteY4" fmla="*/ 13595 h 66056"/>
                    <a:gd name="connsiteX5" fmla="*/ 35435 w 43923"/>
                    <a:gd name="connsiteY5" fmla="*/ 31020 h 66056"/>
                    <a:gd name="connsiteX6" fmla="*/ 29159 w 43923"/>
                    <a:gd name="connsiteY6" fmla="*/ 25384 h 66056"/>
                    <a:gd name="connsiteX7" fmla="*/ 20767 w 43923"/>
                    <a:gd name="connsiteY7" fmla="*/ 23419 h 66056"/>
                    <a:gd name="connsiteX8" fmla="*/ 5648 w 43923"/>
                    <a:gd name="connsiteY8" fmla="*/ 29191 h 66056"/>
                    <a:gd name="connsiteX9" fmla="*/ 81 w 43923"/>
                    <a:gd name="connsiteY9" fmla="*/ 45006 h 66056"/>
                    <a:gd name="connsiteX10" fmla="*/ 5880 w 43923"/>
                    <a:gd name="connsiteY10" fmla="*/ 60725 h 66056"/>
                    <a:gd name="connsiteX11" fmla="*/ 21313 w 43923"/>
                    <a:gd name="connsiteY11" fmla="*/ 66661 h 66056"/>
                    <a:gd name="connsiteX12" fmla="*/ 38178 w 43923"/>
                    <a:gd name="connsiteY12" fmla="*/ 58187 h 66056"/>
                    <a:gd name="connsiteX13" fmla="*/ 44005 w 43923"/>
                    <a:gd name="connsiteY13" fmla="*/ 33612 h 66056"/>
                    <a:gd name="connsiteX14" fmla="*/ 36854 w 43923"/>
                    <a:gd name="connsiteY14" fmla="*/ 9583 h 66056"/>
                    <a:gd name="connsiteX15" fmla="*/ 17656 w 43923"/>
                    <a:gd name="connsiteY15" fmla="*/ 605 h 66056"/>
                    <a:gd name="connsiteX16" fmla="*/ 11079 w 43923"/>
                    <a:gd name="connsiteY16" fmla="*/ 1246 h 66056"/>
                    <a:gd name="connsiteX17" fmla="*/ 4174 w 43923"/>
                    <a:gd name="connsiteY17" fmla="*/ 3170 h 66056"/>
                    <a:gd name="connsiteX18" fmla="*/ 21313 w 43923"/>
                    <a:gd name="connsiteY18" fmla="*/ 30160 h 66056"/>
                    <a:gd name="connsiteX19" fmla="*/ 30496 w 43923"/>
                    <a:gd name="connsiteY19" fmla="*/ 34117 h 66056"/>
                    <a:gd name="connsiteX20" fmla="*/ 33893 w 43923"/>
                    <a:gd name="connsiteY20" fmla="*/ 45006 h 66056"/>
                    <a:gd name="connsiteX21" fmla="*/ 30496 w 43923"/>
                    <a:gd name="connsiteY21" fmla="*/ 55854 h 66056"/>
                    <a:gd name="connsiteX22" fmla="*/ 21313 w 43923"/>
                    <a:gd name="connsiteY22" fmla="*/ 59838 h 66056"/>
                    <a:gd name="connsiteX23" fmla="*/ 12129 w 43923"/>
                    <a:gd name="connsiteY23" fmla="*/ 55854 h 66056"/>
                    <a:gd name="connsiteX24" fmla="*/ 8745 w 43923"/>
                    <a:gd name="connsiteY24" fmla="*/ 45006 h 66056"/>
                    <a:gd name="connsiteX25" fmla="*/ 12129 w 43923"/>
                    <a:gd name="connsiteY25" fmla="*/ 34117 h 66056"/>
                    <a:gd name="connsiteX26" fmla="*/ 21313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174" y="3170"/>
                      </a:moveTo>
                      <a:lnTo>
                        <a:pt x="4174" y="11016"/>
                      </a:lnTo>
                      <a:cubicBezTo>
                        <a:pt x="6339" y="9988"/>
                        <a:pt x="8527" y="9206"/>
                        <a:pt x="10738" y="8669"/>
                      </a:cubicBezTo>
                      <a:cubicBezTo>
                        <a:pt x="12957" y="8132"/>
                        <a:pt x="15136" y="7864"/>
                        <a:pt x="17274" y="7864"/>
                      </a:cubicBezTo>
                      <a:cubicBezTo>
                        <a:pt x="22959" y="7864"/>
                        <a:pt x="27298" y="9774"/>
                        <a:pt x="30291" y="13595"/>
                      </a:cubicBezTo>
                      <a:cubicBezTo>
                        <a:pt x="33293" y="17415"/>
                        <a:pt x="35008" y="23224"/>
                        <a:pt x="35435" y="31020"/>
                      </a:cubicBezTo>
                      <a:cubicBezTo>
                        <a:pt x="33789" y="28573"/>
                        <a:pt x="31697" y="26694"/>
                        <a:pt x="29159" y="25384"/>
                      </a:cubicBezTo>
                      <a:cubicBezTo>
                        <a:pt x="26630" y="24074"/>
                        <a:pt x="23832" y="23419"/>
                        <a:pt x="20767" y="23419"/>
                      </a:cubicBezTo>
                      <a:cubicBezTo>
                        <a:pt x="14399" y="23419"/>
                        <a:pt x="9359" y="25343"/>
                        <a:pt x="5648" y="29191"/>
                      </a:cubicBezTo>
                      <a:cubicBezTo>
                        <a:pt x="1936" y="33048"/>
                        <a:pt x="81" y="38320"/>
                        <a:pt x="81" y="45006"/>
                      </a:cubicBezTo>
                      <a:cubicBezTo>
                        <a:pt x="81" y="51538"/>
                        <a:pt x="2014" y="56777"/>
                        <a:pt x="5880" y="60725"/>
                      </a:cubicBezTo>
                      <a:cubicBezTo>
                        <a:pt x="9746" y="64682"/>
                        <a:pt x="14890" y="66661"/>
                        <a:pt x="21313" y="66661"/>
                      </a:cubicBezTo>
                      <a:cubicBezTo>
                        <a:pt x="28681" y="66661"/>
                        <a:pt x="34303" y="63836"/>
                        <a:pt x="38178" y="58187"/>
                      </a:cubicBezTo>
                      <a:cubicBezTo>
                        <a:pt x="42062" y="52547"/>
                        <a:pt x="44005" y="44356"/>
                        <a:pt x="44005" y="33612"/>
                      </a:cubicBezTo>
                      <a:cubicBezTo>
                        <a:pt x="44005" y="23579"/>
                        <a:pt x="41621" y="15569"/>
                        <a:pt x="36854" y="9583"/>
                      </a:cubicBezTo>
                      <a:cubicBezTo>
                        <a:pt x="32097" y="3597"/>
                        <a:pt x="25697" y="605"/>
                        <a:pt x="17656" y="605"/>
                      </a:cubicBezTo>
                      <a:cubicBezTo>
                        <a:pt x="15491" y="605"/>
                        <a:pt x="13298" y="818"/>
                        <a:pt x="11079" y="1246"/>
                      </a:cubicBezTo>
                      <a:cubicBezTo>
                        <a:pt x="8868" y="1673"/>
                        <a:pt x="6567" y="2315"/>
                        <a:pt x="4174" y="3170"/>
                      </a:cubicBezTo>
                      <a:close/>
                      <a:moveTo>
                        <a:pt x="21313" y="30160"/>
                      </a:moveTo>
                      <a:cubicBezTo>
                        <a:pt x="25179" y="30160"/>
                        <a:pt x="28240" y="31479"/>
                        <a:pt x="30496" y="34117"/>
                      </a:cubicBezTo>
                      <a:cubicBezTo>
                        <a:pt x="32761" y="36764"/>
                        <a:pt x="33893" y="40394"/>
                        <a:pt x="33893" y="45006"/>
                      </a:cubicBezTo>
                      <a:cubicBezTo>
                        <a:pt x="33893" y="49582"/>
                        <a:pt x="32761" y="53198"/>
                        <a:pt x="30496" y="55854"/>
                      </a:cubicBezTo>
                      <a:cubicBezTo>
                        <a:pt x="28240" y="58510"/>
                        <a:pt x="25179" y="59838"/>
                        <a:pt x="21313" y="59838"/>
                      </a:cubicBezTo>
                      <a:cubicBezTo>
                        <a:pt x="17446" y="59838"/>
                        <a:pt x="14385" y="58510"/>
                        <a:pt x="12129" y="55854"/>
                      </a:cubicBezTo>
                      <a:cubicBezTo>
                        <a:pt x="9873" y="53198"/>
                        <a:pt x="8745" y="49582"/>
                        <a:pt x="8745" y="45006"/>
                      </a:cubicBezTo>
                      <a:cubicBezTo>
                        <a:pt x="8745" y="40394"/>
                        <a:pt x="9873" y="36764"/>
                        <a:pt x="12129" y="34117"/>
                      </a:cubicBezTo>
                      <a:cubicBezTo>
                        <a:pt x="14385" y="31479"/>
                        <a:pt x="17446" y="30160"/>
                        <a:pt x="21313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E134EC5-138D-45FC-9096-E7A343BB1871}"/>
                    </a:ext>
                  </a:extLst>
                </p:cNvPr>
                <p:cNvSpPr/>
                <p:nvPr/>
              </p:nvSpPr>
              <p:spPr>
                <a:xfrm flipV="1">
                  <a:off x="6698006" y="6022760"/>
                  <a:ext cx="40935" cy="63668"/>
                </a:xfrm>
                <a:custGeom>
                  <a:avLst/>
                  <a:gdLst>
                    <a:gd name="connsiteX0" fmla="*/ 87 w 40935"/>
                    <a:gd name="connsiteY0" fmla="*/ 64273 h 63668"/>
                    <a:gd name="connsiteX1" fmla="*/ 41022 w 40935"/>
                    <a:gd name="connsiteY1" fmla="*/ 64273 h 63668"/>
                    <a:gd name="connsiteX2" fmla="*/ 41022 w 40935"/>
                    <a:gd name="connsiteY2" fmla="*/ 60602 h 63668"/>
                    <a:gd name="connsiteX3" fmla="*/ 17908 w 40935"/>
                    <a:gd name="connsiteY3" fmla="*/ 604 h 63668"/>
                    <a:gd name="connsiteX4" fmla="*/ 8915 w 40935"/>
                    <a:gd name="connsiteY4" fmla="*/ 604 h 63668"/>
                    <a:gd name="connsiteX5" fmla="*/ 30666 w 40935"/>
                    <a:gd name="connsiteY5" fmla="*/ 57014 h 63668"/>
                    <a:gd name="connsiteX6" fmla="*/ 87 w 40935"/>
                    <a:gd name="connsiteY6" fmla="*/ 5701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35" h="63668">
                      <a:moveTo>
                        <a:pt x="87" y="64273"/>
                      </a:moveTo>
                      <a:lnTo>
                        <a:pt x="41022" y="64273"/>
                      </a:lnTo>
                      <a:lnTo>
                        <a:pt x="41022" y="60602"/>
                      </a:lnTo>
                      <a:lnTo>
                        <a:pt x="17908" y="604"/>
                      </a:lnTo>
                      <a:lnTo>
                        <a:pt x="8915" y="604"/>
                      </a:lnTo>
                      <a:lnTo>
                        <a:pt x="30666" y="57014"/>
                      </a:lnTo>
                      <a:lnTo>
                        <a:pt x="87" y="570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BAA3BCA-EE8A-4E15-A6C2-9893EB9CB01C}"/>
                    </a:ext>
                  </a:extLst>
                </p:cNvPr>
                <p:cNvSpPr/>
                <p:nvPr/>
              </p:nvSpPr>
              <p:spPr>
                <a:xfrm flipV="1">
                  <a:off x="6752162" y="6021613"/>
                  <a:ext cx="44005" cy="66056"/>
                </a:xfrm>
                <a:custGeom>
                  <a:avLst/>
                  <a:gdLst>
                    <a:gd name="connsiteX0" fmla="*/ 22089 w 44005"/>
                    <a:gd name="connsiteY0" fmla="*/ 59838 h 66056"/>
                    <a:gd name="connsiteX1" fmla="*/ 12087 w 44005"/>
                    <a:gd name="connsiteY1" fmla="*/ 53289 h 66056"/>
                    <a:gd name="connsiteX2" fmla="*/ 8744 w 44005"/>
                    <a:gd name="connsiteY2" fmla="*/ 33612 h 66056"/>
                    <a:gd name="connsiteX3" fmla="*/ 12087 w 44005"/>
                    <a:gd name="connsiteY3" fmla="*/ 13977 h 66056"/>
                    <a:gd name="connsiteX4" fmla="*/ 22089 w 44005"/>
                    <a:gd name="connsiteY4" fmla="*/ 7427 h 66056"/>
                    <a:gd name="connsiteX5" fmla="*/ 32132 w 44005"/>
                    <a:gd name="connsiteY5" fmla="*/ 13977 h 66056"/>
                    <a:gd name="connsiteX6" fmla="*/ 35489 w 44005"/>
                    <a:gd name="connsiteY6" fmla="*/ 33612 h 66056"/>
                    <a:gd name="connsiteX7" fmla="*/ 32132 w 44005"/>
                    <a:gd name="connsiteY7" fmla="*/ 53289 h 66056"/>
                    <a:gd name="connsiteX8" fmla="*/ 22089 w 44005"/>
                    <a:gd name="connsiteY8" fmla="*/ 59838 h 66056"/>
                    <a:gd name="connsiteX9" fmla="*/ 22089 w 44005"/>
                    <a:gd name="connsiteY9" fmla="*/ 66661 h 66056"/>
                    <a:gd name="connsiteX10" fmla="*/ 38450 w 44005"/>
                    <a:gd name="connsiteY10" fmla="*/ 58187 h 66056"/>
                    <a:gd name="connsiteX11" fmla="*/ 44099 w 44005"/>
                    <a:gd name="connsiteY11" fmla="*/ 33612 h 66056"/>
                    <a:gd name="connsiteX12" fmla="*/ 38450 w 44005"/>
                    <a:gd name="connsiteY12" fmla="*/ 9065 h 66056"/>
                    <a:gd name="connsiteX13" fmla="*/ 22089 w 44005"/>
                    <a:gd name="connsiteY13" fmla="*/ 605 h 66056"/>
                    <a:gd name="connsiteX14" fmla="*/ 5742 w 44005"/>
                    <a:gd name="connsiteY14" fmla="*/ 9065 h 66056"/>
                    <a:gd name="connsiteX15" fmla="*/ 93 w 44005"/>
                    <a:gd name="connsiteY15" fmla="*/ 33612 h 66056"/>
                    <a:gd name="connsiteX16" fmla="*/ 5742 w 44005"/>
                    <a:gd name="connsiteY16" fmla="*/ 58187 h 66056"/>
                    <a:gd name="connsiteX17" fmla="*/ 22089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89" y="59838"/>
                      </a:moveTo>
                      <a:cubicBezTo>
                        <a:pt x="17659" y="59838"/>
                        <a:pt x="14325" y="57655"/>
                        <a:pt x="12087" y="53289"/>
                      </a:cubicBezTo>
                      <a:cubicBezTo>
                        <a:pt x="9858" y="48931"/>
                        <a:pt x="8744" y="42372"/>
                        <a:pt x="8744" y="33612"/>
                      </a:cubicBezTo>
                      <a:cubicBezTo>
                        <a:pt x="8744" y="24888"/>
                        <a:pt x="9858" y="18343"/>
                        <a:pt x="12087" y="13977"/>
                      </a:cubicBezTo>
                      <a:cubicBezTo>
                        <a:pt x="14325" y="9610"/>
                        <a:pt x="17659" y="7427"/>
                        <a:pt x="22089" y="7427"/>
                      </a:cubicBezTo>
                      <a:cubicBezTo>
                        <a:pt x="26556" y="7427"/>
                        <a:pt x="29903" y="9610"/>
                        <a:pt x="32132" y="13977"/>
                      </a:cubicBezTo>
                      <a:cubicBezTo>
                        <a:pt x="34370" y="18343"/>
                        <a:pt x="35489" y="24888"/>
                        <a:pt x="35489" y="33612"/>
                      </a:cubicBezTo>
                      <a:cubicBezTo>
                        <a:pt x="35489" y="42372"/>
                        <a:pt x="34370" y="48931"/>
                        <a:pt x="32132" y="53289"/>
                      </a:cubicBezTo>
                      <a:cubicBezTo>
                        <a:pt x="29903" y="57655"/>
                        <a:pt x="26556" y="59838"/>
                        <a:pt x="22089" y="59838"/>
                      </a:cubicBezTo>
                      <a:close/>
                      <a:moveTo>
                        <a:pt x="22089" y="66661"/>
                      </a:moveTo>
                      <a:cubicBezTo>
                        <a:pt x="29230" y="66661"/>
                        <a:pt x="34684" y="63836"/>
                        <a:pt x="38450" y="58187"/>
                      </a:cubicBezTo>
                      <a:cubicBezTo>
                        <a:pt x="42216" y="52547"/>
                        <a:pt x="44099" y="44356"/>
                        <a:pt x="44099" y="33612"/>
                      </a:cubicBezTo>
                      <a:cubicBezTo>
                        <a:pt x="44099" y="22896"/>
                        <a:pt x="42216" y="14714"/>
                        <a:pt x="38450" y="9065"/>
                      </a:cubicBezTo>
                      <a:cubicBezTo>
                        <a:pt x="34684" y="3425"/>
                        <a:pt x="29230" y="605"/>
                        <a:pt x="22089" y="605"/>
                      </a:cubicBezTo>
                      <a:cubicBezTo>
                        <a:pt x="14957" y="605"/>
                        <a:pt x="9508" y="3425"/>
                        <a:pt x="5742" y="9065"/>
                      </a:cubicBezTo>
                      <a:cubicBezTo>
                        <a:pt x="1976" y="14714"/>
                        <a:pt x="93" y="22896"/>
                        <a:pt x="93" y="33612"/>
                      </a:cubicBezTo>
                      <a:cubicBezTo>
                        <a:pt x="93" y="44356"/>
                        <a:pt x="1976" y="52547"/>
                        <a:pt x="5742" y="58187"/>
                      </a:cubicBezTo>
                      <a:cubicBezTo>
                        <a:pt x="9508" y="63836"/>
                        <a:pt x="14957" y="66661"/>
                        <a:pt x="22089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7157258" y="5958945"/>
              <a:ext cx="205027" cy="128725"/>
              <a:chOff x="7157258" y="5958945"/>
              <a:chExt cx="205027" cy="128725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ED37823-5573-4EDD-9F3E-0E76D11EFD0D}"/>
                  </a:ext>
                </a:extLst>
              </p:cNvPr>
              <p:cNvSpPr/>
              <p:nvPr/>
            </p:nvSpPr>
            <p:spPr>
              <a:xfrm>
                <a:off x="7258792" y="5958945"/>
                <a:ext cx="8732" cy="30565"/>
              </a:xfrm>
              <a:custGeom>
                <a:avLst/>
                <a:gdLst>
                  <a:gd name="connsiteX0" fmla="*/ 180 w 8732"/>
                  <a:gd name="connsiteY0" fmla="*/ 630 h 30565"/>
                  <a:gd name="connsiteX1" fmla="*/ 180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180" y="630"/>
                    </a:moveTo>
                    <a:lnTo>
                      <a:pt x="180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7157258" y="6021613"/>
                <a:ext cx="205027" cy="66056"/>
                <a:chOff x="7157258" y="6021613"/>
                <a:chExt cx="205027" cy="66056"/>
              </a:xfrm>
              <a:solidFill>
                <a:srgbClr val="000000"/>
              </a:solidFill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3DF0DC7-7412-44F6-90E6-0EE59E123AA8}"/>
                    </a:ext>
                  </a:extLst>
                </p:cNvPr>
                <p:cNvSpPr/>
                <p:nvPr/>
              </p:nvSpPr>
              <p:spPr>
                <a:xfrm flipV="1">
                  <a:off x="7157258" y="6022760"/>
                  <a:ext cx="37906" cy="63668"/>
                </a:xfrm>
                <a:custGeom>
                  <a:avLst/>
                  <a:gdLst>
                    <a:gd name="connsiteX0" fmla="*/ 1380 w 37906"/>
                    <a:gd name="connsiteY0" fmla="*/ 7850 h 63668"/>
                    <a:gd name="connsiteX1" fmla="*/ 15448 w 37906"/>
                    <a:gd name="connsiteY1" fmla="*/ 7850 h 63668"/>
                    <a:gd name="connsiteX2" fmla="*/ 15448 w 37906"/>
                    <a:gd name="connsiteY2" fmla="*/ 56427 h 63668"/>
                    <a:gd name="connsiteX3" fmla="*/ 138 w 37906"/>
                    <a:gd name="connsiteY3" fmla="*/ 53357 h 63668"/>
                    <a:gd name="connsiteX4" fmla="*/ 138 w 37906"/>
                    <a:gd name="connsiteY4" fmla="*/ 61203 h 63668"/>
                    <a:gd name="connsiteX5" fmla="*/ 15366 w 37906"/>
                    <a:gd name="connsiteY5" fmla="*/ 64273 h 63668"/>
                    <a:gd name="connsiteX6" fmla="*/ 23976 w 37906"/>
                    <a:gd name="connsiteY6" fmla="*/ 64273 h 63668"/>
                    <a:gd name="connsiteX7" fmla="*/ 23976 w 37906"/>
                    <a:gd name="connsiteY7" fmla="*/ 7850 h 63668"/>
                    <a:gd name="connsiteX8" fmla="*/ 38045 w 37906"/>
                    <a:gd name="connsiteY8" fmla="*/ 7850 h 63668"/>
                    <a:gd name="connsiteX9" fmla="*/ 38045 w 37906"/>
                    <a:gd name="connsiteY9" fmla="*/ 604 h 63668"/>
                    <a:gd name="connsiteX10" fmla="*/ 1380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380" y="7850"/>
                      </a:moveTo>
                      <a:lnTo>
                        <a:pt x="15448" y="7850"/>
                      </a:lnTo>
                      <a:lnTo>
                        <a:pt x="15448" y="56427"/>
                      </a:lnTo>
                      <a:lnTo>
                        <a:pt x="138" y="53357"/>
                      </a:lnTo>
                      <a:lnTo>
                        <a:pt x="138" y="61203"/>
                      </a:lnTo>
                      <a:lnTo>
                        <a:pt x="15366" y="64273"/>
                      </a:lnTo>
                      <a:lnTo>
                        <a:pt x="23976" y="64273"/>
                      </a:lnTo>
                      <a:lnTo>
                        <a:pt x="23976" y="7850"/>
                      </a:lnTo>
                      <a:lnTo>
                        <a:pt x="38045" y="7850"/>
                      </a:lnTo>
                      <a:lnTo>
                        <a:pt x="38045" y="604"/>
                      </a:lnTo>
                      <a:lnTo>
                        <a:pt x="1380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1E32226-A211-4392-B2CE-7ECBB9BEF3C3}"/>
                    </a:ext>
                  </a:extLst>
                </p:cNvPr>
                <p:cNvSpPr/>
                <p:nvPr/>
              </p:nvSpPr>
              <p:spPr>
                <a:xfrm flipV="1">
                  <a:off x="7208726" y="6021613"/>
                  <a:ext cx="43923" cy="66056"/>
                </a:xfrm>
                <a:custGeom>
                  <a:avLst/>
                  <a:gdLst>
                    <a:gd name="connsiteX0" fmla="*/ 4239 w 43923"/>
                    <a:gd name="connsiteY0" fmla="*/ 3170 h 66056"/>
                    <a:gd name="connsiteX1" fmla="*/ 4239 w 43923"/>
                    <a:gd name="connsiteY1" fmla="*/ 11016 h 66056"/>
                    <a:gd name="connsiteX2" fmla="*/ 10803 w 43923"/>
                    <a:gd name="connsiteY2" fmla="*/ 8669 h 66056"/>
                    <a:gd name="connsiteX3" fmla="*/ 17339 w 43923"/>
                    <a:gd name="connsiteY3" fmla="*/ 7864 h 66056"/>
                    <a:gd name="connsiteX4" fmla="*/ 30356 w 43923"/>
                    <a:gd name="connsiteY4" fmla="*/ 13595 h 66056"/>
                    <a:gd name="connsiteX5" fmla="*/ 35500 w 43923"/>
                    <a:gd name="connsiteY5" fmla="*/ 31020 h 66056"/>
                    <a:gd name="connsiteX6" fmla="*/ 29224 w 43923"/>
                    <a:gd name="connsiteY6" fmla="*/ 25384 h 66056"/>
                    <a:gd name="connsiteX7" fmla="*/ 20832 w 43923"/>
                    <a:gd name="connsiteY7" fmla="*/ 23419 h 66056"/>
                    <a:gd name="connsiteX8" fmla="*/ 5713 w 43923"/>
                    <a:gd name="connsiteY8" fmla="*/ 29191 h 66056"/>
                    <a:gd name="connsiteX9" fmla="*/ 146 w 43923"/>
                    <a:gd name="connsiteY9" fmla="*/ 45006 h 66056"/>
                    <a:gd name="connsiteX10" fmla="*/ 5945 w 43923"/>
                    <a:gd name="connsiteY10" fmla="*/ 60725 h 66056"/>
                    <a:gd name="connsiteX11" fmla="*/ 21378 w 43923"/>
                    <a:gd name="connsiteY11" fmla="*/ 66661 h 66056"/>
                    <a:gd name="connsiteX12" fmla="*/ 38243 w 43923"/>
                    <a:gd name="connsiteY12" fmla="*/ 58187 h 66056"/>
                    <a:gd name="connsiteX13" fmla="*/ 44070 w 43923"/>
                    <a:gd name="connsiteY13" fmla="*/ 33612 h 66056"/>
                    <a:gd name="connsiteX14" fmla="*/ 36920 w 43923"/>
                    <a:gd name="connsiteY14" fmla="*/ 9583 h 66056"/>
                    <a:gd name="connsiteX15" fmla="*/ 17721 w 43923"/>
                    <a:gd name="connsiteY15" fmla="*/ 605 h 66056"/>
                    <a:gd name="connsiteX16" fmla="*/ 11144 w 43923"/>
                    <a:gd name="connsiteY16" fmla="*/ 1246 h 66056"/>
                    <a:gd name="connsiteX17" fmla="*/ 4239 w 43923"/>
                    <a:gd name="connsiteY17" fmla="*/ 3170 h 66056"/>
                    <a:gd name="connsiteX18" fmla="*/ 21378 w 43923"/>
                    <a:gd name="connsiteY18" fmla="*/ 30160 h 66056"/>
                    <a:gd name="connsiteX19" fmla="*/ 30561 w 43923"/>
                    <a:gd name="connsiteY19" fmla="*/ 34117 h 66056"/>
                    <a:gd name="connsiteX20" fmla="*/ 33959 w 43923"/>
                    <a:gd name="connsiteY20" fmla="*/ 45006 h 66056"/>
                    <a:gd name="connsiteX21" fmla="*/ 30561 w 43923"/>
                    <a:gd name="connsiteY21" fmla="*/ 55854 h 66056"/>
                    <a:gd name="connsiteX22" fmla="*/ 21378 w 43923"/>
                    <a:gd name="connsiteY22" fmla="*/ 59838 h 66056"/>
                    <a:gd name="connsiteX23" fmla="*/ 12194 w 43923"/>
                    <a:gd name="connsiteY23" fmla="*/ 55854 h 66056"/>
                    <a:gd name="connsiteX24" fmla="*/ 8810 w 43923"/>
                    <a:gd name="connsiteY24" fmla="*/ 45006 h 66056"/>
                    <a:gd name="connsiteX25" fmla="*/ 12194 w 43923"/>
                    <a:gd name="connsiteY25" fmla="*/ 34117 h 66056"/>
                    <a:gd name="connsiteX26" fmla="*/ 21378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239" y="3170"/>
                      </a:moveTo>
                      <a:lnTo>
                        <a:pt x="4239" y="11016"/>
                      </a:lnTo>
                      <a:cubicBezTo>
                        <a:pt x="6404" y="9988"/>
                        <a:pt x="8592" y="9206"/>
                        <a:pt x="10803" y="8669"/>
                      </a:cubicBezTo>
                      <a:cubicBezTo>
                        <a:pt x="13022" y="8132"/>
                        <a:pt x="15201" y="7864"/>
                        <a:pt x="17339" y="7864"/>
                      </a:cubicBezTo>
                      <a:cubicBezTo>
                        <a:pt x="23024" y="7864"/>
                        <a:pt x="27363" y="9774"/>
                        <a:pt x="30356" y="13595"/>
                      </a:cubicBezTo>
                      <a:cubicBezTo>
                        <a:pt x="33358" y="17415"/>
                        <a:pt x="35073" y="23224"/>
                        <a:pt x="35500" y="31020"/>
                      </a:cubicBezTo>
                      <a:cubicBezTo>
                        <a:pt x="33854" y="28573"/>
                        <a:pt x="31762" y="26694"/>
                        <a:pt x="29224" y="25384"/>
                      </a:cubicBezTo>
                      <a:cubicBezTo>
                        <a:pt x="26695" y="24074"/>
                        <a:pt x="23897" y="23419"/>
                        <a:pt x="20832" y="23419"/>
                      </a:cubicBezTo>
                      <a:cubicBezTo>
                        <a:pt x="14464" y="23419"/>
                        <a:pt x="9424" y="25343"/>
                        <a:pt x="5713" y="29191"/>
                      </a:cubicBezTo>
                      <a:cubicBezTo>
                        <a:pt x="2001" y="33048"/>
                        <a:pt x="146" y="38320"/>
                        <a:pt x="146" y="45006"/>
                      </a:cubicBezTo>
                      <a:cubicBezTo>
                        <a:pt x="146" y="51538"/>
                        <a:pt x="2079" y="56777"/>
                        <a:pt x="5945" y="60725"/>
                      </a:cubicBezTo>
                      <a:cubicBezTo>
                        <a:pt x="9811" y="64682"/>
                        <a:pt x="14955" y="66661"/>
                        <a:pt x="21378" y="66661"/>
                      </a:cubicBezTo>
                      <a:cubicBezTo>
                        <a:pt x="28746" y="66661"/>
                        <a:pt x="34368" y="63836"/>
                        <a:pt x="38243" y="58187"/>
                      </a:cubicBezTo>
                      <a:cubicBezTo>
                        <a:pt x="42127" y="52547"/>
                        <a:pt x="44070" y="44356"/>
                        <a:pt x="44070" y="33612"/>
                      </a:cubicBezTo>
                      <a:cubicBezTo>
                        <a:pt x="44070" y="23579"/>
                        <a:pt x="41686" y="15569"/>
                        <a:pt x="36920" y="9583"/>
                      </a:cubicBezTo>
                      <a:cubicBezTo>
                        <a:pt x="32162" y="3597"/>
                        <a:pt x="25762" y="605"/>
                        <a:pt x="17721" y="605"/>
                      </a:cubicBezTo>
                      <a:cubicBezTo>
                        <a:pt x="15556" y="605"/>
                        <a:pt x="13363" y="818"/>
                        <a:pt x="11144" y="1246"/>
                      </a:cubicBezTo>
                      <a:cubicBezTo>
                        <a:pt x="8933" y="1673"/>
                        <a:pt x="6632" y="2315"/>
                        <a:pt x="4239" y="3170"/>
                      </a:cubicBezTo>
                      <a:close/>
                      <a:moveTo>
                        <a:pt x="21378" y="30160"/>
                      </a:moveTo>
                      <a:cubicBezTo>
                        <a:pt x="25244" y="30160"/>
                        <a:pt x="28305" y="31479"/>
                        <a:pt x="30561" y="34117"/>
                      </a:cubicBezTo>
                      <a:cubicBezTo>
                        <a:pt x="32826" y="36764"/>
                        <a:pt x="33959" y="40394"/>
                        <a:pt x="33959" y="45006"/>
                      </a:cubicBezTo>
                      <a:cubicBezTo>
                        <a:pt x="33959" y="49582"/>
                        <a:pt x="32826" y="53198"/>
                        <a:pt x="30561" y="55854"/>
                      </a:cubicBezTo>
                      <a:cubicBezTo>
                        <a:pt x="28305" y="58510"/>
                        <a:pt x="25244" y="59838"/>
                        <a:pt x="21378" y="59838"/>
                      </a:cubicBezTo>
                      <a:cubicBezTo>
                        <a:pt x="17512" y="59838"/>
                        <a:pt x="14450" y="58510"/>
                        <a:pt x="12194" y="55854"/>
                      </a:cubicBezTo>
                      <a:cubicBezTo>
                        <a:pt x="9938" y="53198"/>
                        <a:pt x="8810" y="49582"/>
                        <a:pt x="8810" y="45006"/>
                      </a:cubicBezTo>
                      <a:cubicBezTo>
                        <a:pt x="8810" y="40394"/>
                        <a:pt x="9938" y="36764"/>
                        <a:pt x="12194" y="34117"/>
                      </a:cubicBezTo>
                      <a:cubicBezTo>
                        <a:pt x="14450" y="31479"/>
                        <a:pt x="17512" y="30160"/>
                        <a:pt x="21378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69598F4-55F9-4FB0-94BA-FEE5E99D2452}"/>
                    </a:ext>
                  </a:extLst>
                </p:cNvPr>
                <p:cNvSpPr/>
                <p:nvPr/>
              </p:nvSpPr>
              <p:spPr>
                <a:xfrm flipV="1">
                  <a:off x="7265952" y="6022760"/>
                  <a:ext cx="40935" cy="63668"/>
                </a:xfrm>
                <a:custGeom>
                  <a:avLst/>
                  <a:gdLst>
                    <a:gd name="connsiteX0" fmla="*/ 152 w 40935"/>
                    <a:gd name="connsiteY0" fmla="*/ 64273 h 63668"/>
                    <a:gd name="connsiteX1" fmla="*/ 41088 w 40935"/>
                    <a:gd name="connsiteY1" fmla="*/ 64273 h 63668"/>
                    <a:gd name="connsiteX2" fmla="*/ 41088 w 40935"/>
                    <a:gd name="connsiteY2" fmla="*/ 60602 h 63668"/>
                    <a:gd name="connsiteX3" fmla="*/ 17973 w 40935"/>
                    <a:gd name="connsiteY3" fmla="*/ 604 h 63668"/>
                    <a:gd name="connsiteX4" fmla="*/ 8980 w 40935"/>
                    <a:gd name="connsiteY4" fmla="*/ 604 h 63668"/>
                    <a:gd name="connsiteX5" fmla="*/ 30731 w 40935"/>
                    <a:gd name="connsiteY5" fmla="*/ 57014 h 63668"/>
                    <a:gd name="connsiteX6" fmla="*/ 152 w 40935"/>
                    <a:gd name="connsiteY6" fmla="*/ 5701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35" h="63668">
                      <a:moveTo>
                        <a:pt x="152" y="64273"/>
                      </a:moveTo>
                      <a:lnTo>
                        <a:pt x="41088" y="64273"/>
                      </a:lnTo>
                      <a:lnTo>
                        <a:pt x="41088" y="60602"/>
                      </a:lnTo>
                      <a:lnTo>
                        <a:pt x="17973" y="604"/>
                      </a:lnTo>
                      <a:lnTo>
                        <a:pt x="8980" y="604"/>
                      </a:lnTo>
                      <a:lnTo>
                        <a:pt x="30731" y="57014"/>
                      </a:lnTo>
                      <a:lnTo>
                        <a:pt x="152" y="570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B61890BC-B247-4DA7-AB40-9F26C5989554}"/>
                    </a:ext>
                  </a:extLst>
                </p:cNvPr>
                <p:cNvSpPr/>
                <p:nvPr/>
              </p:nvSpPr>
              <p:spPr>
                <a:xfrm flipV="1">
                  <a:off x="7321091" y="6022760"/>
                  <a:ext cx="41194" cy="64910"/>
                </a:xfrm>
                <a:custGeom>
                  <a:avLst/>
                  <a:gdLst>
                    <a:gd name="connsiteX0" fmla="*/ 2847 w 41194"/>
                    <a:gd name="connsiteY0" fmla="*/ 65515 h 64910"/>
                    <a:gd name="connsiteX1" fmla="*/ 36659 w 41194"/>
                    <a:gd name="connsiteY1" fmla="*/ 65515 h 64910"/>
                    <a:gd name="connsiteX2" fmla="*/ 36659 w 41194"/>
                    <a:gd name="connsiteY2" fmla="*/ 58256 h 64910"/>
                    <a:gd name="connsiteX3" fmla="*/ 10734 w 41194"/>
                    <a:gd name="connsiteY3" fmla="*/ 58256 h 64910"/>
                    <a:gd name="connsiteX4" fmla="*/ 10734 w 41194"/>
                    <a:gd name="connsiteY4" fmla="*/ 42660 h 64910"/>
                    <a:gd name="connsiteX5" fmla="*/ 14472 w 41194"/>
                    <a:gd name="connsiteY5" fmla="*/ 43615 h 64910"/>
                    <a:gd name="connsiteX6" fmla="*/ 18239 w 41194"/>
                    <a:gd name="connsiteY6" fmla="*/ 43929 h 64910"/>
                    <a:gd name="connsiteX7" fmla="*/ 35118 w 41194"/>
                    <a:gd name="connsiteY7" fmla="*/ 38089 h 64910"/>
                    <a:gd name="connsiteX8" fmla="*/ 41353 w 41194"/>
                    <a:gd name="connsiteY8" fmla="*/ 22274 h 64910"/>
                    <a:gd name="connsiteX9" fmla="*/ 34954 w 41194"/>
                    <a:gd name="connsiteY9" fmla="*/ 6295 h 64910"/>
                    <a:gd name="connsiteX10" fmla="*/ 16915 w 41194"/>
                    <a:gd name="connsiteY10" fmla="*/ 605 h 64910"/>
                    <a:gd name="connsiteX11" fmla="*/ 8741 w 41194"/>
                    <a:gd name="connsiteY11" fmla="*/ 1288 h 64910"/>
                    <a:gd name="connsiteX12" fmla="*/ 159 w 41194"/>
                    <a:gd name="connsiteY12" fmla="*/ 3334 h 64910"/>
                    <a:gd name="connsiteX13" fmla="*/ 159 w 41194"/>
                    <a:gd name="connsiteY13" fmla="*/ 11999 h 64910"/>
                    <a:gd name="connsiteX14" fmla="*/ 8086 w 41194"/>
                    <a:gd name="connsiteY14" fmla="*/ 8888 h 64910"/>
                    <a:gd name="connsiteX15" fmla="*/ 16737 w 41194"/>
                    <a:gd name="connsiteY15" fmla="*/ 7865 h 64910"/>
                    <a:gd name="connsiteX16" fmla="*/ 28418 w 41194"/>
                    <a:gd name="connsiteY16" fmla="*/ 11740 h 64910"/>
                    <a:gd name="connsiteX17" fmla="*/ 32730 w 41194"/>
                    <a:gd name="connsiteY17" fmla="*/ 22274 h 64910"/>
                    <a:gd name="connsiteX18" fmla="*/ 28418 w 41194"/>
                    <a:gd name="connsiteY18" fmla="*/ 32794 h 64910"/>
                    <a:gd name="connsiteX19" fmla="*/ 16737 w 41194"/>
                    <a:gd name="connsiteY19" fmla="*/ 36683 h 64910"/>
                    <a:gd name="connsiteX20" fmla="*/ 9847 w 41194"/>
                    <a:gd name="connsiteY20" fmla="*/ 35919 h 64910"/>
                    <a:gd name="connsiteX21" fmla="*/ 2847 w 41194"/>
                    <a:gd name="connsiteY21" fmla="*/ 33531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2847" y="65515"/>
                      </a:moveTo>
                      <a:lnTo>
                        <a:pt x="36659" y="65515"/>
                      </a:lnTo>
                      <a:lnTo>
                        <a:pt x="36659" y="58256"/>
                      </a:lnTo>
                      <a:lnTo>
                        <a:pt x="10734" y="58256"/>
                      </a:lnTo>
                      <a:lnTo>
                        <a:pt x="10734" y="42660"/>
                      </a:lnTo>
                      <a:cubicBezTo>
                        <a:pt x="11980" y="43087"/>
                        <a:pt x="13226" y="43406"/>
                        <a:pt x="14472" y="43615"/>
                      </a:cubicBezTo>
                      <a:cubicBezTo>
                        <a:pt x="15728" y="43824"/>
                        <a:pt x="16983" y="43929"/>
                        <a:pt x="18239" y="43929"/>
                      </a:cubicBezTo>
                      <a:cubicBezTo>
                        <a:pt x="25343" y="43929"/>
                        <a:pt x="30969" y="41982"/>
                        <a:pt x="35118" y="38089"/>
                      </a:cubicBezTo>
                      <a:cubicBezTo>
                        <a:pt x="39275" y="34195"/>
                        <a:pt x="41353" y="28924"/>
                        <a:pt x="41353" y="22274"/>
                      </a:cubicBezTo>
                      <a:cubicBezTo>
                        <a:pt x="41353" y="15424"/>
                        <a:pt x="39220" y="10098"/>
                        <a:pt x="34954" y="6295"/>
                      </a:cubicBezTo>
                      <a:cubicBezTo>
                        <a:pt x="30687" y="2502"/>
                        <a:pt x="24674" y="605"/>
                        <a:pt x="16915" y="605"/>
                      </a:cubicBezTo>
                      <a:cubicBezTo>
                        <a:pt x="14240" y="605"/>
                        <a:pt x="11516" y="833"/>
                        <a:pt x="8741" y="1288"/>
                      </a:cubicBezTo>
                      <a:cubicBezTo>
                        <a:pt x="5976" y="1742"/>
                        <a:pt x="3115" y="2425"/>
                        <a:pt x="159" y="3334"/>
                      </a:cubicBezTo>
                      <a:lnTo>
                        <a:pt x="159" y="11999"/>
                      </a:lnTo>
                      <a:cubicBezTo>
                        <a:pt x="2715" y="10607"/>
                        <a:pt x="5357" y="9570"/>
                        <a:pt x="8086" y="8888"/>
                      </a:cubicBezTo>
                      <a:cubicBezTo>
                        <a:pt x="10816" y="8206"/>
                        <a:pt x="13699" y="7865"/>
                        <a:pt x="16737" y="7865"/>
                      </a:cubicBezTo>
                      <a:cubicBezTo>
                        <a:pt x="21659" y="7865"/>
                        <a:pt x="25552" y="9156"/>
                        <a:pt x="28418" y="11740"/>
                      </a:cubicBezTo>
                      <a:cubicBezTo>
                        <a:pt x="31292" y="14323"/>
                        <a:pt x="32730" y="17835"/>
                        <a:pt x="32730" y="22274"/>
                      </a:cubicBezTo>
                      <a:cubicBezTo>
                        <a:pt x="32730" y="26704"/>
                        <a:pt x="31292" y="30211"/>
                        <a:pt x="28418" y="32794"/>
                      </a:cubicBezTo>
                      <a:cubicBezTo>
                        <a:pt x="25552" y="35387"/>
                        <a:pt x="21659" y="36683"/>
                        <a:pt x="16737" y="36683"/>
                      </a:cubicBezTo>
                      <a:cubicBezTo>
                        <a:pt x="14436" y="36683"/>
                        <a:pt x="12139" y="36429"/>
                        <a:pt x="9847" y="35919"/>
                      </a:cubicBezTo>
                      <a:cubicBezTo>
                        <a:pt x="7563" y="35410"/>
                        <a:pt x="5230" y="34614"/>
                        <a:pt x="2847" y="335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7725204" y="5958945"/>
              <a:ext cx="206856" cy="128725"/>
              <a:chOff x="7725204" y="5958945"/>
              <a:chExt cx="206856" cy="128725"/>
            </a:xfrm>
            <a:solidFill>
              <a:srgbClr val="000000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A95270-618A-444C-BBD0-D069EF12D39F}"/>
                  </a:ext>
                </a:extLst>
              </p:cNvPr>
              <p:cNvSpPr/>
              <p:nvPr/>
            </p:nvSpPr>
            <p:spPr>
              <a:xfrm>
                <a:off x="7826738" y="5958945"/>
                <a:ext cx="8732" cy="30565"/>
              </a:xfrm>
              <a:custGeom>
                <a:avLst/>
                <a:gdLst>
                  <a:gd name="connsiteX0" fmla="*/ 245 w 8732"/>
                  <a:gd name="connsiteY0" fmla="*/ 630 h 30565"/>
                  <a:gd name="connsiteX1" fmla="*/ 245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245" y="630"/>
                    </a:moveTo>
                    <a:lnTo>
                      <a:pt x="245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7725204" y="6021613"/>
                <a:ext cx="206856" cy="66056"/>
                <a:chOff x="7725204" y="6021613"/>
                <a:chExt cx="206856" cy="66056"/>
              </a:xfrm>
              <a:solidFill>
                <a:srgbClr val="000000"/>
              </a:solidFill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74B5E8B6-7943-4875-AC20-FEA7B2979CAE}"/>
                    </a:ext>
                  </a:extLst>
                </p:cNvPr>
                <p:cNvSpPr/>
                <p:nvPr/>
              </p:nvSpPr>
              <p:spPr>
                <a:xfrm flipV="1">
                  <a:off x="7725204" y="6022760"/>
                  <a:ext cx="37906" cy="63668"/>
                </a:xfrm>
                <a:custGeom>
                  <a:avLst/>
                  <a:gdLst>
                    <a:gd name="connsiteX0" fmla="*/ 1445 w 37906"/>
                    <a:gd name="connsiteY0" fmla="*/ 7850 h 63668"/>
                    <a:gd name="connsiteX1" fmla="*/ 15513 w 37906"/>
                    <a:gd name="connsiteY1" fmla="*/ 7850 h 63668"/>
                    <a:gd name="connsiteX2" fmla="*/ 15513 w 37906"/>
                    <a:gd name="connsiteY2" fmla="*/ 56427 h 63668"/>
                    <a:gd name="connsiteX3" fmla="*/ 203 w 37906"/>
                    <a:gd name="connsiteY3" fmla="*/ 53357 h 63668"/>
                    <a:gd name="connsiteX4" fmla="*/ 203 w 37906"/>
                    <a:gd name="connsiteY4" fmla="*/ 61203 h 63668"/>
                    <a:gd name="connsiteX5" fmla="*/ 15431 w 37906"/>
                    <a:gd name="connsiteY5" fmla="*/ 64273 h 63668"/>
                    <a:gd name="connsiteX6" fmla="*/ 24041 w 37906"/>
                    <a:gd name="connsiteY6" fmla="*/ 64273 h 63668"/>
                    <a:gd name="connsiteX7" fmla="*/ 24041 w 37906"/>
                    <a:gd name="connsiteY7" fmla="*/ 7850 h 63668"/>
                    <a:gd name="connsiteX8" fmla="*/ 38110 w 37906"/>
                    <a:gd name="connsiteY8" fmla="*/ 7850 h 63668"/>
                    <a:gd name="connsiteX9" fmla="*/ 38110 w 37906"/>
                    <a:gd name="connsiteY9" fmla="*/ 604 h 63668"/>
                    <a:gd name="connsiteX10" fmla="*/ 1445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445" y="7850"/>
                      </a:moveTo>
                      <a:lnTo>
                        <a:pt x="15513" y="7850"/>
                      </a:lnTo>
                      <a:lnTo>
                        <a:pt x="15513" y="56427"/>
                      </a:lnTo>
                      <a:lnTo>
                        <a:pt x="203" y="53357"/>
                      </a:lnTo>
                      <a:lnTo>
                        <a:pt x="203" y="61203"/>
                      </a:lnTo>
                      <a:lnTo>
                        <a:pt x="15431" y="64273"/>
                      </a:lnTo>
                      <a:lnTo>
                        <a:pt x="24041" y="64273"/>
                      </a:lnTo>
                      <a:lnTo>
                        <a:pt x="24041" y="7850"/>
                      </a:lnTo>
                      <a:lnTo>
                        <a:pt x="38110" y="7850"/>
                      </a:lnTo>
                      <a:lnTo>
                        <a:pt x="38110" y="604"/>
                      </a:lnTo>
                      <a:lnTo>
                        <a:pt x="1445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DE29F860-FD07-4F4C-95F5-226788D28FD3}"/>
                    </a:ext>
                  </a:extLst>
                </p:cNvPr>
                <p:cNvSpPr/>
                <p:nvPr/>
              </p:nvSpPr>
              <p:spPr>
                <a:xfrm flipV="1">
                  <a:off x="7776672" y="6021613"/>
                  <a:ext cx="43923" cy="66056"/>
                </a:xfrm>
                <a:custGeom>
                  <a:avLst/>
                  <a:gdLst>
                    <a:gd name="connsiteX0" fmla="*/ 4304 w 43923"/>
                    <a:gd name="connsiteY0" fmla="*/ 3170 h 66056"/>
                    <a:gd name="connsiteX1" fmla="*/ 4304 w 43923"/>
                    <a:gd name="connsiteY1" fmla="*/ 11016 h 66056"/>
                    <a:gd name="connsiteX2" fmla="*/ 10868 w 43923"/>
                    <a:gd name="connsiteY2" fmla="*/ 8669 h 66056"/>
                    <a:gd name="connsiteX3" fmla="*/ 17404 w 43923"/>
                    <a:gd name="connsiteY3" fmla="*/ 7864 h 66056"/>
                    <a:gd name="connsiteX4" fmla="*/ 30421 w 43923"/>
                    <a:gd name="connsiteY4" fmla="*/ 13595 h 66056"/>
                    <a:gd name="connsiteX5" fmla="*/ 35565 w 43923"/>
                    <a:gd name="connsiteY5" fmla="*/ 31020 h 66056"/>
                    <a:gd name="connsiteX6" fmla="*/ 29289 w 43923"/>
                    <a:gd name="connsiteY6" fmla="*/ 25384 h 66056"/>
                    <a:gd name="connsiteX7" fmla="*/ 20897 w 43923"/>
                    <a:gd name="connsiteY7" fmla="*/ 23419 h 66056"/>
                    <a:gd name="connsiteX8" fmla="*/ 5778 w 43923"/>
                    <a:gd name="connsiteY8" fmla="*/ 29191 h 66056"/>
                    <a:gd name="connsiteX9" fmla="*/ 211 w 43923"/>
                    <a:gd name="connsiteY9" fmla="*/ 45006 h 66056"/>
                    <a:gd name="connsiteX10" fmla="*/ 6010 w 43923"/>
                    <a:gd name="connsiteY10" fmla="*/ 60725 h 66056"/>
                    <a:gd name="connsiteX11" fmla="*/ 21443 w 43923"/>
                    <a:gd name="connsiteY11" fmla="*/ 66661 h 66056"/>
                    <a:gd name="connsiteX12" fmla="*/ 38308 w 43923"/>
                    <a:gd name="connsiteY12" fmla="*/ 58187 h 66056"/>
                    <a:gd name="connsiteX13" fmla="*/ 44135 w 43923"/>
                    <a:gd name="connsiteY13" fmla="*/ 33612 h 66056"/>
                    <a:gd name="connsiteX14" fmla="*/ 36985 w 43923"/>
                    <a:gd name="connsiteY14" fmla="*/ 9583 h 66056"/>
                    <a:gd name="connsiteX15" fmla="*/ 17786 w 43923"/>
                    <a:gd name="connsiteY15" fmla="*/ 605 h 66056"/>
                    <a:gd name="connsiteX16" fmla="*/ 11209 w 43923"/>
                    <a:gd name="connsiteY16" fmla="*/ 1246 h 66056"/>
                    <a:gd name="connsiteX17" fmla="*/ 4304 w 43923"/>
                    <a:gd name="connsiteY17" fmla="*/ 3170 h 66056"/>
                    <a:gd name="connsiteX18" fmla="*/ 21443 w 43923"/>
                    <a:gd name="connsiteY18" fmla="*/ 30160 h 66056"/>
                    <a:gd name="connsiteX19" fmla="*/ 30626 w 43923"/>
                    <a:gd name="connsiteY19" fmla="*/ 34117 h 66056"/>
                    <a:gd name="connsiteX20" fmla="*/ 34024 w 43923"/>
                    <a:gd name="connsiteY20" fmla="*/ 45006 h 66056"/>
                    <a:gd name="connsiteX21" fmla="*/ 30626 w 43923"/>
                    <a:gd name="connsiteY21" fmla="*/ 55854 h 66056"/>
                    <a:gd name="connsiteX22" fmla="*/ 21443 w 43923"/>
                    <a:gd name="connsiteY22" fmla="*/ 59838 h 66056"/>
                    <a:gd name="connsiteX23" fmla="*/ 12260 w 43923"/>
                    <a:gd name="connsiteY23" fmla="*/ 55854 h 66056"/>
                    <a:gd name="connsiteX24" fmla="*/ 8876 w 43923"/>
                    <a:gd name="connsiteY24" fmla="*/ 45006 h 66056"/>
                    <a:gd name="connsiteX25" fmla="*/ 12260 w 43923"/>
                    <a:gd name="connsiteY25" fmla="*/ 34117 h 66056"/>
                    <a:gd name="connsiteX26" fmla="*/ 21443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304" y="3170"/>
                      </a:moveTo>
                      <a:lnTo>
                        <a:pt x="4304" y="11016"/>
                      </a:lnTo>
                      <a:cubicBezTo>
                        <a:pt x="6469" y="9988"/>
                        <a:pt x="8657" y="9206"/>
                        <a:pt x="10868" y="8669"/>
                      </a:cubicBezTo>
                      <a:cubicBezTo>
                        <a:pt x="13087" y="8132"/>
                        <a:pt x="15266" y="7864"/>
                        <a:pt x="17404" y="7864"/>
                      </a:cubicBezTo>
                      <a:cubicBezTo>
                        <a:pt x="23089" y="7864"/>
                        <a:pt x="27428" y="9774"/>
                        <a:pt x="30421" y="13595"/>
                      </a:cubicBezTo>
                      <a:cubicBezTo>
                        <a:pt x="33423" y="17415"/>
                        <a:pt x="35138" y="23224"/>
                        <a:pt x="35565" y="31020"/>
                      </a:cubicBezTo>
                      <a:cubicBezTo>
                        <a:pt x="33919" y="28573"/>
                        <a:pt x="31827" y="26694"/>
                        <a:pt x="29289" y="25384"/>
                      </a:cubicBezTo>
                      <a:cubicBezTo>
                        <a:pt x="26760" y="24074"/>
                        <a:pt x="23963" y="23419"/>
                        <a:pt x="20897" y="23419"/>
                      </a:cubicBezTo>
                      <a:cubicBezTo>
                        <a:pt x="14529" y="23419"/>
                        <a:pt x="9490" y="25343"/>
                        <a:pt x="5778" y="29191"/>
                      </a:cubicBezTo>
                      <a:cubicBezTo>
                        <a:pt x="2067" y="33048"/>
                        <a:pt x="211" y="38320"/>
                        <a:pt x="211" y="45006"/>
                      </a:cubicBezTo>
                      <a:cubicBezTo>
                        <a:pt x="211" y="51538"/>
                        <a:pt x="2144" y="56777"/>
                        <a:pt x="6010" y="60725"/>
                      </a:cubicBezTo>
                      <a:cubicBezTo>
                        <a:pt x="9876" y="64682"/>
                        <a:pt x="15020" y="66661"/>
                        <a:pt x="21443" y="66661"/>
                      </a:cubicBezTo>
                      <a:cubicBezTo>
                        <a:pt x="28811" y="66661"/>
                        <a:pt x="34433" y="63836"/>
                        <a:pt x="38308" y="58187"/>
                      </a:cubicBezTo>
                      <a:cubicBezTo>
                        <a:pt x="42193" y="52547"/>
                        <a:pt x="44135" y="44356"/>
                        <a:pt x="44135" y="33612"/>
                      </a:cubicBezTo>
                      <a:cubicBezTo>
                        <a:pt x="44135" y="23579"/>
                        <a:pt x="41751" y="15569"/>
                        <a:pt x="36985" y="9583"/>
                      </a:cubicBezTo>
                      <a:cubicBezTo>
                        <a:pt x="32227" y="3597"/>
                        <a:pt x="25827" y="605"/>
                        <a:pt x="17786" y="605"/>
                      </a:cubicBezTo>
                      <a:cubicBezTo>
                        <a:pt x="15621" y="605"/>
                        <a:pt x="13428" y="818"/>
                        <a:pt x="11209" y="1246"/>
                      </a:cubicBezTo>
                      <a:cubicBezTo>
                        <a:pt x="8998" y="1673"/>
                        <a:pt x="6697" y="2315"/>
                        <a:pt x="4304" y="3170"/>
                      </a:cubicBezTo>
                      <a:close/>
                      <a:moveTo>
                        <a:pt x="21443" y="30160"/>
                      </a:moveTo>
                      <a:cubicBezTo>
                        <a:pt x="25309" y="30160"/>
                        <a:pt x="28370" y="31479"/>
                        <a:pt x="30626" y="34117"/>
                      </a:cubicBezTo>
                      <a:cubicBezTo>
                        <a:pt x="32891" y="36764"/>
                        <a:pt x="34024" y="40394"/>
                        <a:pt x="34024" y="45006"/>
                      </a:cubicBezTo>
                      <a:cubicBezTo>
                        <a:pt x="34024" y="49582"/>
                        <a:pt x="32891" y="53198"/>
                        <a:pt x="30626" y="55854"/>
                      </a:cubicBezTo>
                      <a:cubicBezTo>
                        <a:pt x="28370" y="58510"/>
                        <a:pt x="25309" y="59838"/>
                        <a:pt x="21443" y="59838"/>
                      </a:cubicBezTo>
                      <a:cubicBezTo>
                        <a:pt x="17577" y="59838"/>
                        <a:pt x="14516" y="58510"/>
                        <a:pt x="12260" y="55854"/>
                      </a:cubicBezTo>
                      <a:cubicBezTo>
                        <a:pt x="10003" y="53198"/>
                        <a:pt x="8876" y="49582"/>
                        <a:pt x="8876" y="45006"/>
                      </a:cubicBezTo>
                      <a:cubicBezTo>
                        <a:pt x="8876" y="40394"/>
                        <a:pt x="10003" y="36764"/>
                        <a:pt x="12260" y="34117"/>
                      </a:cubicBezTo>
                      <a:cubicBezTo>
                        <a:pt x="14516" y="31479"/>
                        <a:pt x="17577" y="30160"/>
                        <a:pt x="21443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36F2FDE-45F4-49F8-9674-785BB77BEA31}"/>
                    </a:ext>
                  </a:extLst>
                </p:cNvPr>
                <p:cNvSpPr/>
                <p:nvPr/>
              </p:nvSpPr>
              <p:spPr>
                <a:xfrm flipV="1">
                  <a:off x="7832657" y="6021613"/>
                  <a:ext cx="43664" cy="66056"/>
                </a:xfrm>
                <a:custGeom>
                  <a:avLst/>
                  <a:gdLst>
                    <a:gd name="connsiteX0" fmla="*/ 22049 w 43664"/>
                    <a:gd name="connsiteY0" fmla="*/ 32084 h 66056"/>
                    <a:gd name="connsiteX1" fmla="*/ 12388 w 43664"/>
                    <a:gd name="connsiteY1" fmla="*/ 28796 h 66056"/>
                    <a:gd name="connsiteX2" fmla="*/ 8882 w 43664"/>
                    <a:gd name="connsiteY2" fmla="*/ 19762 h 66056"/>
                    <a:gd name="connsiteX3" fmla="*/ 12388 w 43664"/>
                    <a:gd name="connsiteY3" fmla="*/ 10716 h 66056"/>
                    <a:gd name="connsiteX4" fmla="*/ 22049 w 43664"/>
                    <a:gd name="connsiteY4" fmla="*/ 7427 h 66056"/>
                    <a:gd name="connsiteX5" fmla="*/ 31724 w 43664"/>
                    <a:gd name="connsiteY5" fmla="*/ 10729 h 66056"/>
                    <a:gd name="connsiteX6" fmla="*/ 35271 w 43664"/>
                    <a:gd name="connsiteY6" fmla="*/ 19762 h 66056"/>
                    <a:gd name="connsiteX7" fmla="*/ 31751 w 43664"/>
                    <a:gd name="connsiteY7" fmla="*/ 28796 h 66056"/>
                    <a:gd name="connsiteX8" fmla="*/ 22049 w 43664"/>
                    <a:gd name="connsiteY8" fmla="*/ 32084 h 66056"/>
                    <a:gd name="connsiteX9" fmla="*/ 13439 w 43664"/>
                    <a:gd name="connsiteY9" fmla="*/ 35741 h 66056"/>
                    <a:gd name="connsiteX10" fmla="*/ 4802 w 43664"/>
                    <a:gd name="connsiteY10" fmla="*/ 40899 h 66056"/>
                    <a:gd name="connsiteX11" fmla="*/ 1718 w 43664"/>
                    <a:gd name="connsiteY11" fmla="*/ 50164 h 66056"/>
                    <a:gd name="connsiteX12" fmla="*/ 7149 w 43664"/>
                    <a:gd name="connsiteY12" fmla="*/ 62226 h 66056"/>
                    <a:gd name="connsiteX13" fmla="*/ 22049 w 43664"/>
                    <a:gd name="connsiteY13" fmla="*/ 66661 h 66056"/>
                    <a:gd name="connsiteX14" fmla="*/ 36977 w 43664"/>
                    <a:gd name="connsiteY14" fmla="*/ 62226 h 66056"/>
                    <a:gd name="connsiteX15" fmla="*/ 42394 w 43664"/>
                    <a:gd name="connsiteY15" fmla="*/ 50164 h 66056"/>
                    <a:gd name="connsiteX16" fmla="*/ 39297 w 43664"/>
                    <a:gd name="connsiteY16" fmla="*/ 40899 h 66056"/>
                    <a:gd name="connsiteX17" fmla="*/ 30714 w 43664"/>
                    <a:gd name="connsiteY17" fmla="*/ 35741 h 66056"/>
                    <a:gd name="connsiteX18" fmla="*/ 40402 w 43664"/>
                    <a:gd name="connsiteY18" fmla="*/ 30065 h 66056"/>
                    <a:gd name="connsiteX19" fmla="*/ 43881 w 43664"/>
                    <a:gd name="connsiteY19" fmla="*/ 19762 h 66056"/>
                    <a:gd name="connsiteX20" fmla="*/ 38232 w 43664"/>
                    <a:gd name="connsiteY20" fmla="*/ 5544 h 66056"/>
                    <a:gd name="connsiteX21" fmla="*/ 22049 w 43664"/>
                    <a:gd name="connsiteY21" fmla="*/ 605 h 66056"/>
                    <a:gd name="connsiteX22" fmla="*/ 5866 w 43664"/>
                    <a:gd name="connsiteY22" fmla="*/ 5544 h 66056"/>
                    <a:gd name="connsiteX23" fmla="*/ 217 w 43664"/>
                    <a:gd name="connsiteY23" fmla="*/ 19762 h 66056"/>
                    <a:gd name="connsiteX24" fmla="*/ 3710 w 43664"/>
                    <a:gd name="connsiteY24" fmla="*/ 30065 h 66056"/>
                    <a:gd name="connsiteX25" fmla="*/ 13439 w 43664"/>
                    <a:gd name="connsiteY25" fmla="*/ 35741 h 66056"/>
                    <a:gd name="connsiteX26" fmla="*/ 10287 w 43664"/>
                    <a:gd name="connsiteY26" fmla="*/ 49345 h 66056"/>
                    <a:gd name="connsiteX27" fmla="*/ 13371 w 43664"/>
                    <a:gd name="connsiteY27" fmla="*/ 41636 h 66056"/>
                    <a:gd name="connsiteX28" fmla="*/ 22049 w 43664"/>
                    <a:gd name="connsiteY28" fmla="*/ 38866 h 66056"/>
                    <a:gd name="connsiteX29" fmla="*/ 30728 w 43664"/>
                    <a:gd name="connsiteY29" fmla="*/ 41636 h 66056"/>
                    <a:gd name="connsiteX30" fmla="*/ 33866 w 43664"/>
                    <a:gd name="connsiteY30" fmla="*/ 49345 h 66056"/>
                    <a:gd name="connsiteX31" fmla="*/ 30728 w 43664"/>
                    <a:gd name="connsiteY31" fmla="*/ 57068 h 66056"/>
                    <a:gd name="connsiteX32" fmla="*/ 22049 w 43664"/>
                    <a:gd name="connsiteY32" fmla="*/ 59838 h 66056"/>
                    <a:gd name="connsiteX33" fmla="*/ 13371 w 43664"/>
                    <a:gd name="connsiteY33" fmla="*/ 57068 h 66056"/>
                    <a:gd name="connsiteX34" fmla="*/ 10287 w 43664"/>
                    <a:gd name="connsiteY34" fmla="*/ 49345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3664" h="66056">
                      <a:moveTo>
                        <a:pt x="22049" y="32084"/>
                      </a:moveTo>
                      <a:cubicBezTo>
                        <a:pt x="17956" y="32084"/>
                        <a:pt x="14735" y="30988"/>
                        <a:pt x="12388" y="28796"/>
                      </a:cubicBezTo>
                      <a:cubicBezTo>
                        <a:pt x="10051" y="26603"/>
                        <a:pt x="8882" y="23592"/>
                        <a:pt x="8882" y="19762"/>
                      </a:cubicBezTo>
                      <a:cubicBezTo>
                        <a:pt x="8882" y="15924"/>
                        <a:pt x="10051" y="12908"/>
                        <a:pt x="12388" y="10716"/>
                      </a:cubicBezTo>
                      <a:cubicBezTo>
                        <a:pt x="14735" y="8523"/>
                        <a:pt x="17956" y="7427"/>
                        <a:pt x="22049" y="7427"/>
                      </a:cubicBezTo>
                      <a:cubicBezTo>
                        <a:pt x="26143" y="7427"/>
                        <a:pt x="29368" y="8528"/>
                        <a:pt x="31724" y="10729"/>
                      </a:cubicBezTo>
                      <a:cubicBezTo>
                        <a:pt x="34089" y="12940"/>
                        <a:pt x="35271" y="15951"/>
                        <a:pt x="35271" y="19762"/>
                      </a:cubicBezTo>
                      <a:cubicBezTo>
                        <a:pt x="35271" y="23592"/>
                        <a:pt x="34098" y="26603"/>
                        <a:pt x="31751" y="28796"/>
                      </a:cubicBezTo>
                      <a:cubicBezTo>
                        <a:pt x="29413" y="30988"/>
                        <a:pt x="26179" y="32084"/>
                        <a:pt x="22049" y="32084"/>
                      </a:cubicBezTo>
                      <a:close/>
                      <a:moveTo>
                        <a:pt x="13439" y="35741"/>
                      </a:moveTo>
                      <a:cubicBezTo>
                        <a:pt x="9746" y="36651"/>
                        <a:pt x="6867" y="38370"/>
                        <a:pt x="4802" y="40899"/>
                      </a:cubicBezTo>
                      <a:cubicBezTo>
                        <a:pt x="2746" y="43437"/>
                        <a:pt x="1718" y="46525"/>
                        <a:pt x="1718" y="50164"/>
                      </a:cubicBezTo>
                      <a:cubicBezTo>
                        <a:pt x="1718" y="55249"/>
                        <a:pt x="3528" y="59270"/>
                        <a:pt x="7149" y="62226"/>
                      </a:cubicBezTo>
                      <a:cubicBezTo>
                        <a:pt x="10778" y="65183"/>
                        <a:pt x="15745" y="66661"/>
                        <a:pt x="22049" y="66661"/>
                      </a:cubicBezTo>
                      <a:cubicBezTo>
                        <a:pt x="28390" y="66661"/>
                        <a:pt x="33366" y="65183"/>
                        <a:pt x="36977" y="62226"/>
                      </a:cubicBezTo>
                      <a:cubicBezTo>
                        <a:pt x="40588" y="59270"/>
                        <a:pt x="42394" y="55249"/>
                        <a:pt x="42394" y="50164"/>
                      </a:cubicBezTo>
                      <a:cubicBezTo>
                        <a:pt x="42394" y="46525"/>
                        <a:pt x="41362" y="43437"/>
                        <a:pt x="39297" y="40899"/>
                      </a:cubicBezTo>
                      <a:cubicBezTo>
                        <a:pt x="37241" y="38370"/>
                        <a:pt x="34380" y="36651"/>
                        <a:pt x="30714" y="35741"/>
                      </a:cubicBezTo>
                      <a:cubicBezTo>
                        <a:pt x="34862" y="34777"/>
                        <a:pt x="38091" y="32885"/>
                        <a:pt x="40402" y="30065"/>
                      </a:cubicBezTo>
                      <a:cubicBezTo>
                        <a:pt x="42722" y="27254"/>
                        <a:pt x="43881" y="23820"/>
                        <a:pt x="43881" y="19762"/>
                      </a:cubicBezTo>
                      <a:cubicBezTo>
                        <a:pt x="43881" y="13586"/>
                        <a:pt x="41998" y="8846"/>
                        <a:pt x="38232" y="5544"/>
                      </a:cubicBezTo>
                      <a:cubicBezTo>
                        <a:pt x="34466" y="2251"/>
                        <a:pt x="29072" y="605"/>
                        <a:pt x="22049" y="605"/>
                      </a:cubicBezTo>
                      <a:cubicBezTo>
                        <a:pt x="15036" y="605"/>
                        <a:pt x="9641" y="2251"/>
                        <a:pt x="5866" y="5544"/>
                      </a:cubicBezTo>
                      <a:cubicBezTo>
                        <a:pt x="2100" y="8846"/>
                        <a:pt x="217" y="13586"/>
                        <a:pt x="217" y="19762"/>
                      </a:cubicBezTo>
                      <a:cubicBezTo>
                        <a:pt x="217" y="23820"/>
                        <a:pt x="1381" y="27254"/>
                        <a:pt x="3710" y="30065"/>
                      </a:cubicBezTo>
                      <a:cubicBezTo>
                        <a:pt x="6048" y="32885"/>
                        <a:pt x="9291" y="34777"/>
                        <a:pt x="13439" y="35741"/>
                      </a:cubicBezTo>
                      <a:close/>
                      <a:moveTo>
                        <a:pt x="10287" y="49345"/>
                      </a:moveTo>
                      <a:cubicBezTo>
                        <a:pt x="10287" y="46052"/>
                        <a:pt x="11315" y="43482"/>
                        <a:pt x="13371" y="41636"/>
                      </a:cubicBezTo>
                      <a:cubicBezTo>
                        <a:pt x="15436" y="39789"/>
                        <a:pt x="18329" y="38866"/>
                        <a:pt x="22049" y="38866"/>
                      </a:cubicBezTo>
                      <a:cubicBezTo>
                        <a:pt x="25752" y="38866"/>
                        <a:pt x="28644" y="39789"/>
                        <a:pt x="30728" y="41636"/>
                      </a:cubicBezTo>
                      <a:cubicBezTo>
                        <a:pt x="32820" y="43482"/>
                        <a:pt x="33866" y="46052"/>
                        <a:pt x="33866" y="49345"/>
                      </a:cubicBezTo>
                      <a:cubicBezTo>
                        <a:pt x="33866" y="52647"/>
                        <a:pt x="32820" y="55222"/>
                        <a:pt x="30728" y="57068"/>
                      </a:cubicBezTo>
                      <a:cubicBezTo>
                        <a:pt x="28644" y="58915"/>
                        <a:pt x="25752" y="59838"/>
                        <a:pt x="22049" y="59838"/>
                      </a:cubicBezTo>
                      <a:cubicBezTo>
                        <a:pt x="18329" y="59838"/>
                        <a:pt x="15436" y="58915"/>
                        <a:pt x="13371" y="57068"/>
                      </a:cubicBezTo>
                      <a:cubicBezTo>
                        <a:pt x="11315" y="55222"/>
                        <a:pt x="10287" y="52647"/>
                        <a:pt x="10287" y="493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698D266-C801-4FE4-BEA3-2CAEE9460194}"/>
                    </a:ext>
                  </a:extLst>
                </p:cNvPr>
                <p:cNvSpPr/>
                <p:nvPr/>
              </p:nvSpPr>
              <p:spPr>
                <a:xfrm flipV="1">
                  <a:off x="7888055" y="6021613"/>
                  <a:ext cx="44005" cy="66056"/>
                </a:xfrm>
                <a:custGeom>
                  <a:avLst/>
                  <a:gdLst>
                    <a:gd name="connsiteX0" fmla="*/ 22219 w 44005"/>
                    <a:gd name="connsiteY0" fmla="*/ 59838 h 66056"/>
                    <a:gd name="connsiteX1" fmla="*/ 12217 w 44005"/>
                    <a:gd name="connsiteY1" fmla="*/ 53289 h 66056"/>
                    <a:gd name="connsiteX2" fmla="*/ 8874 w 44005"/>
                    <a:gd name="connsiteY2" fmla="*/ 33612 h 66056"/>
                    <a:gd name="connsiteX3" fmla="*/ 12217 w 44005"/>
                    <a:gd name="connsiteY3" fmla="*/ 13977 h 66056"/>
                    <a:gd name="connsiteX4" fmla="*/ 22219 w 44005"/>
                    <a:gd name="connsiteY4" fmla="*/ 7427 h 66056"/>
                    <a:gd name="connsiteX5" fmla="*/ 32262 w 44005"/>
                    <a:gd name="connsiteY5" fmla="*/ 13977 h 66056"/>
                    <a:gd name="connsiteX6" fmla="*/ 35619 w 44005"/>
                    <a:gd name="connsiteY6" fmla="*/ 33612 h 66056"/>
                    <a:gd name="connsiteX7" fmla="*/ 32262 w 44005"/>
                    <a:gd name="connsiteY7" fmla="*/ 53289 h 66056"/>
                    <a:gd name="connsiteX8" fmla="*/ 22219 w 44005"/>
                    <a:gd name="connsiteY8" fmla="*/ 59838 h 66056"/>
                    <a:gd name="connsiteX9" fmla="*/ 22219 w 44005"/>
                    <a:gd name="connsiteY9" fmla="*/ 66661 h 66056"/>
                    <a:gd name="connsiteX10" fmla="*/ 38580 w 44005"/>
                    <a:gd name="connsiteY10" fmla="*/ 58187 h 66056"/>
                    <a:gd name="connsiteX11" fmla="*/ 44229 w 44005"/>
                    <a:gd name="connsiteY11" fmla="*/ 33612 h 66056"/>
                    <a:gd name="connsiteX12" fmla="*/ 38580 w 44005"/>
                    <a:gd name="connsiteY12" fmla="*/ 9065 h 66056"/>
                    <a:gd name="connsiteX13" fmla="*/ 22219 w 44005"/>
                    <a:gd name="connsiteY13" fmla="*/ 605 h 66056"/>
                    <a:gd name="connsiteX14" fmla="*/ 5872 w 44005"/>
                    <a:gd name="connsiteY14" fmla="*/ 9065 h 66056"/>
                    <a:gd name="connsiteX15" fmla="*/ 223 w 44005"/>
                    <a:gd name="connsiteY15" fmla="*/ 33612 h 66056"/>
                    <a:gd name="connsiteX16" fmla="*/ 5872 w 44005"/>
                    <a:gd name="connsiteY16" fmla="*/ 58187 h 66056"/>
                    <a:gd name="connsiteX17" fmla="*/ 22219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219" y="59838"/>
                      </a:moveTo>
                      <a:cubicBezTo>
                        <a:pt x="17789" y="59838"/>
                        <a:pt x="14455" y="57655"/>
                        <a:pt x="12217" y="53289"/>
                      </a:cubicBezTo>
                      <a:cubicBezTo>
                        <a:pt x="9989" y="48931"/>
                        <a:pt x="8874" y="42372"/>
                        <a:pt x="8874" y="33612"/>
                      </a:cubicBezTo>
                      <a:cubicBezTo>
                        <a:pt x="8874" y="24888"/>
                        <a:pt x="9989" y="18343"/>
                        <a:pt x="12217" y="13977"/>
                      </a:cubicBezTo>
                      <a:cubicBezTo>
                        <a:pt x="14455" y="9610"/>
                        <a:pt x="17789" y="7427"/>
                        <a:pt x="22219" y="7427"/>
                      </a:cubicBezTo>
                      <a:cubicBezTo>
                        <a:pt x="26686" y="7427"/>
                        <a:pt x="30033" y="9610"/>
                        <a:pt x="32262" y="13977"/>
                      </a:cubicBezTo>
                      <a:cubicBezTo>
                        <a:pt x="34500" y="18343"/>
                        <a:pt x="35619" y="24888"/>
                        <a:pt x="35619" y="33612"/>
                      </a:cubicBezTo>
                      <a:cubicBezTo>
                        <a:pt x="35619" y="42372"/>
                        <a:pt x="34500" y="48931"/>
                        <a:pt x="32262" y="53289"/>
                      </a:cubicBezTo>
                      <a:cubicBezTo>
                        <a:pt x="30033" y="57655"/>
                        <a:pt x="26686" y="59838"/>
                        <a:pt x="22219" y="59838"/>
                      </a:cubicBezTo>
                      <a:close/>
                      <a:moveTo>
                        <a:pt x="22219" y="66661"/>
                      </a:moveTo>
                      <a:cubicBezTo>
                        <a:pt x="29360" y="66661"/>
                        <a:pt x="34814" y="63836"/>
                        <a:pt x="38580" y="58187"/>
                      </a:cubicBezTo>
                      <a:cubicBezTo>
                        <a:pt x="42346" y="52547"/>
                        <a:pt x="44229" y="44356"/>
                        <a:pt x="44229" y="33612"/>
                      </a:cubicBezTo>
                      <a:cubicBezTo>
                        <a:pt x="44229" y="22896"/>
                        <a:pt x="42346" y="14714"/>
                        <a:pt x="38580" y="9065"/>
                      </a:cubicBezTo>
                      <a:cubicBezTo>
                        <a:pt x="34814" y="3425"/>
                        <a:pt x="29360" y="605"/>
                        <a:pt x="22219" y="605"/>
                      </a:cubicBezTo>
                      <a:cubicBezTo>
                        <a:pt x="15087" y="605"/>
                        <a:pt x="9638" y="3425"/>
                        <a:pt x="5872" y="9065"/>
                      </a:cubicBezTo>
                      <a:cubicBezTo>
                        <a:pt x="2106" y="14714"/>
                        <a:pt x="223" y="22896"/>
                        <a:pt x="223" y="33612"/>
                      </a:cubicBezTo>
                      <a:cubicBezTo>
                        <a:pt x="223" y="44356"/>
                        <a:pt x="2106" y="52547"/>
                        <a:pt x="5872" y="58187"/>
                      </a:cubicBezTo>
                      <a:cubicBezTo>
                        <a:pt x="9638" y="63836"/>
                        <a:pt x="15087" y="66661"/>
                        <a:pt x="22219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8293150" y="5958945"/>
              <a:ext cx="205027" cy="128725"/>
              <a:chOff x="8293150" y="5958945"/>
              <a:chExt cx="205027" cy="128725"/>
            </a:xfrm>
            <a:solidFill>
              <a:srgbClr val="000000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54803DF-94B4-4E0B-B5F1-37F9C93A8B60}"/>
                  </a:ext>
                </a:extLst>
              </p:cNvPr>
              <p:cNvSpPr/>
              <p:nvPr/>
            </p:nvSpPr>
            <p:spPr>
              <a:xfrm>
                <a:off x="8394684" y="5958945"/>
                <a:ext cx="8732" cy="30565"/>
              </a:xfrm>
              <a:custGeom>
                <a:avLst/>
                <a:gdLst>
                  <a:gd name="connsiteX0" fmla="*/ 310 w 8732"/>
                  <a:gd name="connsiteY0" fmla="*/ 630 h 30565"/>
                  <a:gd name="connsiteX1" fmla="*/ 310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310" y="630"/>
                    </a:moveTo>
                    <a:lnTo>
                      <a:pt x="310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8293150" y="6021613"/>
                <a:ext cx="205027" cy="66056"/>
                <a:chOff x="8293150" y="6021613"/>
                <a:chExt cx="205027" cy="66056"/>
              </a:xfrm>
              <a:solidFill>
                <a:srgbClr val="000000"/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DF4A830-4AC1-4F86-9718-49A7A48AAE6B}"/>
                    </a:ext>
                  </a:extLst>
                </p:cNvPr>
                <p:cNvSpPr/>
                <p:nvPr/>
              </p:nvSpPr>
              <p:spPr>
                <a:xfrm flipV="1">
                  <a:off x="8293150" y="6022760"/>
                  <a:ext cx="37906" cy="63668"/>
                </a:xfrm>
                <a:custGeom>
                  <a:avLst/>
                  <a:gdLst>
                    <a:gd name="connsiteX0" fmla="*/ 1510 w 37906"/>
                    <a:gd name="connsiteY0" fmla="*/ 7850 h 63668"/>
                    <a:gd name="connsiteX1" fmla="*/ 15578 w 37906"/>
                    <a:gd name="connsiteY1" fmla="*/ 7850 h 63668"/>
                    <a:gd name="connsiteX2" fmla="*/ 15578 w 37906"/>
                    <a:gd name="connsiteY2" fmla="*/ 56427 h 63668"/>
                    <a:gd name="connsiteX3" fmla="*/ 268 w 37906"/>
                    <a:gd name="connsiteY3" fmla="*/ 53357 h 63668"/>
                    <a:gd name="connsiteX4" fmla="*/ 268 w 37906"/>
                    <a:gd name="connsiteY4" fmla="*/ 61203 h 63668"/>
                    <a:gd name="connsiteX5" fmla="*/ 15496 w 37906"/>
                    <a:gd name="connsiteY5" fmla="*/ 64273 h 63668"/>
                    <a:gd name="connsiteX6" fmla="*/ 24106 w 37906"/>
                    <a:gd name="connsiteY6" fmla="*/ 64273 h 63668"/>
                    <a:gd name="connsiteX7" fmla="*/ 24106 w 37906"/>
                    <a:gd name="connsiteY7" fmla="*/ 7850 h 63668"/>
                    <a:gd name="connsiteX8" fmla="*/ 38175 w 37906"/>
                    <a:gd name="connsiteY8" fmla="*/ 7850 h 63668"/>
                    <a:gd name="connsiteX9" fmla="*/ 38175 w 37906"/>
                    <a:gd name="connsiteY9" fmla="*/ 604 h 63668"/>
                    <a:gd name="connsiteX10" fmla="*/ 1510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510" y="7850"/>
                      </a:moveTo>
                      <a:lnTo>
                        <a:pt x="15578" y="7850"/>
                      </a:lnTo>
                      <a:lnTo>
                        <a:pt x="15578" y="56427"/>
                      </a:lnTo>
                      <a:lnTo>
                        <a:pt x="268" y="53357"/>
                      </a:lnTo>
                      <a:lnTo>
                        <a:pt x="268" y="61203"/>
                      </a:lnTo>
                      <a:lnTo>
                        <a:pt x="15496" y="64273"/>
                      </a:lnTo>
                      <a:lnTo>
                        <a:pt x="24106" y="64273"/>
                      </a:lnTo>
                      <a:lnTo>
                        <a:pt x="24106" y="7850"/>
                      </a:lnTo>
                      <a:lnTo>
                        <a:pt x="38175" y="7850"/>
                      </a:lnTo>
                      <a:lnTo>
                        <a:pt x="38175" y="604"/>
                      </a:lnTo>
                      <a:lnTo>
                        <a:pt x="1510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690D546-A87D-45AA-8DAB-72519574DFE2}"/>
                    </a:ext>
                  </a:extLst>
                </p:cNvPr>
                <p:cNvSpPr/>
                <p:nvPr/>
              </p:nvSpPr>
              <p:spPr>
                <a:xfrm flipV="1">
                  <a:off x="8344618" y="6021613"/>
                  <a:ext cx="43923" cy="66056"/>
                </a:xfrm>
                <a:custGeom>
                  <a:avLst/>
                  <a:gdLst>
                    <a:gd name="connsiteX0" fmla="*/ 4369 w 43923"/>
                    <a:gd name="connsiteY0" fmla="*/ 3170 h 66056"/>
                    <a:gd name="connsiteX1" fmla="*/ 4369 w 43923"/>
                    <a:gd name="connsiteY1" fmla="*/ 11016 h 66056"/>
                    <a:gd name="connsiteX2" fmla="*/ 10933 w 43923"/>
                    <a:gd name="connsiteY2" fmla="*/ 8669 h 66056"/>
                    <a:gd name="connsiteX3" fmla="*/ 17469 w 43923"/>
                    <a:gd name="connsiteY3" fmla="*/ 7864 h 66056"/>
                    <a:gd name="connsiteX4" fmla="*/ 30486 w 43923"/>
                    <a:gd name="connsiteY4" fmla="*/ 13595 h 66056"/>
                    <a:gd name="connsiteX5" fmla="*/ 35630 w 43923"/>
                    <a:gd name="connsiteY5" fmla="*/ 31020 h 66056"/>
                    <a:gd name="connsiteX6" fmla="*/ 29354 w 43923"/>
                    <a:gd name="connsiteY6" fmla="*/ 25384 h 66056"/>
                    <a:gd name="connsiteX7" fmla="*/ 20962 w 43923"/>
                    <a:gd name="connsiteY7" fmla="*/ 23419 h 66056"/>
                    <a:gd name="connsiteX8" fmla="*/ 5843 w 43923"/>
                    <a:gd name="connsiteY8" fmla="*/ 29191 h 66056"/>
                    <a:gd name="connsiteX9" fmla="*/ 276 w 43923"/>
                    <a:gd name="connsiteY9" fmla="*/ 45006 h 66056"/>
                    <a:gd name="connsiteX10" fmla="*/ 6075 w 43923"/>
                    <a:gd name="connsiteY10" fmla="*/ 60725 h 66056"/>
                    <a:gd name="connsiteX11" fmla="*/ 21508 w 43923"/>
                    <a:gd name="connsiteY11" fmla="*/ 66661 h 66056"/>
                    <a:gd name="connsiteX12" fmla="*/ 38373 w 43923"/>
                    <a:gd name="connsiteY12" fmla="*/ 58187 h 66056"/>
                    <a:gd name="connsiteX13" fmla="*/ 44200 w 43923"/>
                    <a:gd name="connsiteY13" fmla="*/ 33612 h 66056"/>
                    <a:gd name="connsiteX14" fmla="*/ 37050 w 43923"/>
                    <a:gd name="connsiteY14" fmla="*/ 9583 h 66056"/>
                    <a:gd name="connsiteX15" fmla="*/ 17851 w 43923"/>
                    <a:gd name="connsiteY15" fmla="*/ 605 h 66056"/>
                    <a:gd name="connsiteX16" fmla="*/ 11274 w 43923"/>
                    <a:gd name="connsiteY16" fmla="*/ 1246 h 66056"/>
                    <a:gd name="connsiteX17" fmla="*/ 4369 w 43923"/>
                    <a:gd name="connsiteY17" fmla="*/ 3170 h 66056"/>
                    <a:gd name="connsiteX18" fmla="*/ 21508 w 43923"/>
                    <a:gd name="connsiteY18" fmla="*/ 30160 h 66056"/>
                    <a:gd name="connsiteX19" fmla="*/ 30691 w 43923"/>
                    <a:gd name="connsiteY19" fmla="*/ 34117 h 66056"/>
                    <a:gd name="connsiteX20" fmla="*/ 34089 w 43923"/>
                    <a:gd name="connsiteY20" fmla="*/ 45006 h 66056"/>
                    <a:gd name="connsiteX21" fmla="*/ 30691 w 43923"/>
                    <a:gd name="connsiteY21" fmla="*/ 55854 h 66056"/>
                    <a:gd name="connsiteX22" fmla="*/ 21508 w 43923"/>
                    <a:gd name="connsiteY22" fmla="*/ 59838 h 66056"/>
                    <a:gd name="connsiteX23" fmla="*/ 12325 w 43923"/>
                    <a:gd name="connsiteY23" fmla="*/ 55854 h 66056"/>
                    <a:gd name="connsiteX24" fmla="*/ 8941 w 43923"/>
                    <a:gd name="connsiteY24" fmla="*/ 45006 h 66056"/>
                    <a:gd name="connsiteX25" fmla="*/ 12325 w 43923"/>
                    <a:gd name="connsiteY25" fmla="*/ 34117 h 66056"/>
                    <a:gd name="connsiteX26" fmla="*/ 21508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369" y="3170"/>
                      </a:moveTo>
                      <a:lnTo>
                        <a:pt x="4369" y="11016"/>
                      </a:lnTo>
                      <a:cubicBezTo>
                        <a:pt x="6534" y="9988"/>
                        <a:pt x="8722" y="9206"/>
                        <a:pt x="10933" y="8669"/>
                      </a:cubicBezTo>
                      <a:cubicBezTo>
                        <a:pt x="13152" y="8132"/>
                        <a:pt x="15331" y="7864"/>
                        <a:pt x="17469" y="7864"/>
                      </a:cubicBezTo>
                      <a:cubicBezTo>
                        <a:pt x="23154" y="7864"/>
                        <a:pt x="27493" y="9774"/>
                        <a:pt x="30486" y="13595"/>
                      </a:cubicBezTo>
                      <a:cubicBezTo>
                        <a:pt x="33488" y="17415"/>
                        <a:pt x="35203" y="23224"/>
                        <a:pt x="35630" y="31020"/>
                      </a:cubicBezTo>
                      <a:cubicBezTo>
                        <a:pt x="33984" y="28573"/>
                        <a:pt x="31892" y="26694"/>
                        <a:pt x="29354" y="25384"/>
                      </a:cubicBezTo>
                      <a:cubicBezTo>
                        <a:pt x="26825" y="24074"/>
                        <a:pt x="24028" y="23419"/>
                        <a:pt x="20962" y="23419"/>
                      </a:cubicBezTo>
                      <a:cubicBezTo>
                        <a:pt x="14594" y="23419"/>
                        <a:pt x="9555" y="25343"/>
                        <a:pt x="5843" y="29191"/>
                      </a:cubicBezTo>
                      <a:cubicBezTo>
                        <a:pt x="2132" y="33048"/>
                        <a:pt x="276" y="38320"/>
                        <a:pt x="276" y="45006"/>
                      </a:cubicBezTo>
                      <a:cubicBezTo>
                        <a:pt x="276" y="51538"/>
                        <a:pt x="2209" y="56777"/>
                        <a:pt x="6075" y="60725"/>
                      </a:cubicBezTo>
                      <a:cubicBezTo>
                        <a:pt x="9941" y="64682"/>
                        <a:pt x="15085" y="66661"/>
                        <a:pt x="21508" y="66661"/>
                      </a:cubicBezTo>
                      <a:cubicBezTo>
                        <a:pt x="28876" y="66661"/>
                        <a:pt x="34498" y="63836"/>
                        <a:pt x="38373" y="58187"/>
                      </a:cubicBezTo>
                      <a:cubicBezTo>
                        <a:pt x="42258" y="52547"/>
                        <a:pt x="44200" y="44356"/>
                        <a:pt x="44200" y="33612"/>
                      </a:cubicBezTo>
                      <a:cubicBezTo>
                        <a:pt x="44200" y="23579"/>
                        <a:pt x="41816" y="15569"/>
                        <a:pt x="37050" y="9583"/>
                      </a:cubicBezTo>
                      <a:cubicBezTo>
                        <a:pt x="32292" y="3597"/>
                        <a:pt x="25892" y="605"/>
                        <a:pt x="17851" y="605"/>
                      </a:cubicBezTo>
                      <a:cubicBezTo>
                        <a:pt x="15686" y="605"/>
                        <a:pt x="13493" y="818"/>
                        <a:pt x="11274" y="1246"/>
                      </a:cubicBezTo>
                      <a:cubicBezTo>
                        <a:pt x="9063" y="1673"/>
                        <a:pt x="6762" y="2315"/>
                        <a:pt x="4369" y="3170"/>
                      </a:cubicBezTo>
                      <a:close/>
                      <a:moveTo>
                        <a:pt x="21508" y="30160"/>
                      </a:moveTo>
                      <a:cubicBezTo>
                        <a:pt x="25374" y="30160"/>
                        <a:pt x="28435" y="31479"/>
                        <a:pt x="30691" y="34117"/>
                      </a:cubicBezTo>
                      <a:cubicBezTo>
                        <a:pt x="32956" y="36764"/>
                        <a:pt x="34089" y="40394"/>
                        <a:pt x="34089" y="45006"/>
                      </a:cubicBezTo>
                      <a:cubicBezTo>
                        <a:pt x="34089" y="49582"/>
                        <a:pt x="32956" y="53198"/>
                        <a:pt x="30691" y="55854"/>
                      </a:cubicBezTo>
                      <a:cubicBezTo>
                        <a:pt x="28435" y="58510"/>
                        <a:pt x="25374" y="59838"/>
                        <a:pt x="21508" y="59838"/>
                      </a:cubicBezTo>
                      <a:cubicBezTo>
                        <a:pt x="17642" y="59838"/>
                        <a:pt x="14581" y="58510"/>
                        <a:pt x="12325" y="55854"/>
                      </a:cubicBezTo>
                      <a:cubicBezTo>
                        <a:pt x="10068" y="53198"/>
                        <a:pt x="8941" y="49582"/>
                        <a:pt x="8941" y="45006"/>
                      </a:cubicBezTo>
                      <a:cubicBezTo>
                        <a:pt x="8941" y="40394"/>
                        <a:pt x="10068" y="36764"/>
                        <a:pt x="12325" y="34117"/>
                      </a:cubicBezTo>
                      <a:cubicBezTo>
                        <a:pt x="14581" y="31479"/>
                        <a:pt x="17642" y="30160"/>
                        <a:pt x="21508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C26CCD10-2CD1-402E-ADB7-36CBECB706A6}"/>
                    </a:ext>
                  </a:extLst>
                </p:cNvPr>
                <p:cNvSpPr/>
                <p:nvPr/>
              </p:nvSpPr>
              <p:spPr>
                <a:xfrm flipV="1">
                  <a:off x="8400603" y="6021613"/>
                  <a:ext cx="43664" cy="66056"/>
                </a:xfrm>
                <a:custGeom>
                  <a:avLst/>
                  <a:gdLst>
                    <a:gd name="connsiteX0" fmla="*/ 22114 w 43664"/>
                    <a:gd name="connsiteY0" fmla="*/ 32084 h 66056"/>
                    <a:gd name="connsiteX1" fmla="*/ 12453 w 43664"/>
                    <a:gd name="connsiteY1" fmla="*/ 28796 h 66056"/>
                    <a:gd name="connsiteX2" fmla="*/ 8947 w 43664"/>
                    <a:gd name="connsiteY2" fmla="*/ 19762 h 66056"/>
                    <a:gd name="connsiteX3" fmla="*/ 12453 w 43664"/>
                    <a:gd name="connsiteY3" fmla="*/ 10716 h 66056"/>
                    <a:gd name="connsiteX4" fmla="*/ 22114 w 43664"/>
                    <a:gd name="connsiteY4" fmla="*/ 7427 h 66056"/>
                    <a:gd name="connsiteX5" fmla="*/ 31789 w 43664"/>
                    <a:gd name="connsiteY5" fmla="*/ 10729 h 66056"/>
                    <a:gd name="connsiteX6" fmla="*/ 35336 w 43664"/>
                    <a:gd name="connsiteY6" fmla="*/ 19762 h 66056"/>
                    <a:gd name="connsiteX7" fmla="*/ 31816 w 43664"/>
                    <a:gd name="connsiteY7" fmla="*/ 28796 h 66056"/>
                    <a:gd name="connsiteX8" fmla="*/ 22114 w 43664"/>
                    <a:gd name="connsiteY8" fmla="*/ 32084 h 66056"/>
                    <a:gd name="connsiteX9" fmla="*/ 13504 w 43664"/>
                    <a:gd name="connsiteY9" fmla="*/ 35741 h 66056"/>
                    <a:gd name="connsiteX10" fmla="*/ 4867 w 43664"/>
                    <a:gd name="connsiteY10" fmla="*/ 40899 h 66056"/>
                    <a:gd name="connsiteX11" fmla="*/ 1783 w 43664"/>
                    <a:gd name="connsiteY11" fmla="*/ 50164 h 66056"/>
                    <a:gd name="connsiteX12" fmla="*/ 7214 w 43664"/>
                    <a:gd name="connsiteY12" fmla="*/ 62226 h 66056"/>
                    <a:gd name="connsiteX13" fmla="*/ 22114 w 43664"/>
                    <a:gd name="connsiteY13" fmla="*/ 66661 h 66056"/>
                    <a:gd name="connsiteX14" fmla="*/ 37042 w 43664"/>
                    <a:gd name="connsiteY14" fmla="*/ 62226 h 66056"/>
                    <a:gd name="connsiteX15" fmla="*/ 42459 w 43664"/>
                    <a:gd name="connsiteY15" fmla="*/ 50164 h 66056"/>
                    <a:gd name="connsiteX16" fmla="*/ 39362 w 43664"/>
                    <a:gd name="connsiteY16" fmla="*/ 40899 h 66056"/>
                    <a:gd name="connsiteX17" fmla="*/ 30779 w 43664"/>
                    <a:gd name="connsiteY17" fmla="*/ 35741 h 66056"/>
                    <a:gd name="connsiteX18" fmla="*/ 40467 w 43664"/>
                    <a:gd name="connsiteY18" fmla="*/ 30065 h 66056"/>
                    <a:gd name="connsiteX19" fmla="*/ 43946 w 43664"/>
                    <a:gd name="connsiteY19" fmla="*/ 19762 h 66056"/>
                    <a:gd name="connsiteX20" fmla="*/ 38297 w 43664"/>
                    <a:gd name="connsiteY20" fmla="*/ 5544 h 66056"/>
                    <a:gd name="connsiteX21" fmla="*/ 22114 w 43664"/>
                    <a:gd name="connsiteY21" fmla="*/ 605 h 66056"/>
                    <a:gd name="connsiteX22" fmla="*/ 5931 w 43664"/>
                    <a:gd name="connsiteY22" fmla="*/ 5544 h 66056"/>
                    <a:gd name="connsiteX23" fmla="*/ 282 w 43664"/>
                    <a:gd name="connsiteY23" fmla="*/ 19762 h 66056"/>
                    <a:gd name="connsiteX24" fmla="*/ 3775 w 43664"/>
                    <a:gd name="connsiteY24" fmla="*/ 30065 h 66056"/>
                    <a:gd name="connsiteX25" fmla="*/ 13504 w 43664"/>
                    <a:gd name="connsiteY25" fmla="*/ 35741 h 66056"/>
                    <a:gd name="connsiteX26" fmla="*/ 10352 w 43664"/>
                    <a:gd name="connsiteY26" fmla="*/ 49345 h 66056"/>
                    <a:gd name="connsiteX27" fmla="*/ 13436 w 43664"/>
                    <a:gd name="connsiteY27" fmla="*/ 41636 h 66056"/>
                    <a:gd name="connsiteX28" fmla="*/ 22114 w 43664"/>
                    <a:gd name="connsiteY28" fmla="*/ 38866 h 66056"/>
                    <a:gd name="connsiteX29" fmla="*/ 30793 w 43664"/>
                    <a:gd name="connsiteY29" fmla="*/ 41636 h 66056"/>
                    <a:gd name="connsiteX30" fmla="*/ 33931 w 43664"/>
                    <a:gd name="connsiteY30" fmla="*/ 49345 h 66056"/>
                    <a:gd name="connsiteX31" fmla="*/ 30793 w 43664"/>
                    <a:gd name="connsiteY31" fmla="*/ 57068 h 66056"/>
                    <a:gd name="connsiteX32" fmla="*/ 22114 w 43664"/>
                    <a:gd name="connsiteY32" fmla="*/ 59838 h 66056"/>
                    <a:gd name="connsiteX33" fmla="*/ 13436 w 43664"/>
                    <a:gd name="connsiteY33" fmla="*/ 57068 h 66056"/>
                    <a:gd name="connsiteX34" fmla="*/ 10352 w 43664"/>
                    <a:gd name="connsiteY34" fmla="*/ 49345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3664" h="66056">
                      <a:moveTo>
                        <a:pt x="22114" y="32084"/>
                      </a:moveTo>
                      <a:cubicBezTo>
                        <a:pt x="18021" y="32084"/>
                        <a:pt x="14800" y="30988"/>
                        <a:pt x="12453" y="28796"/>
                      </a:cubicBezTo>
                      <a:cubicBezTo>
                        <a:pt x="10116" y="26603"/>
                        <a:pt x="8947" y="23592"/>
                        <a:pt x="8947" y="19762"/>
                      </a:cubicBezTo>
                      <a:cubicBezTo>
                        <a:pt x="8947" y="15924"/>
                        <a:pt x="10116" y="12908"/>
                        <a:pt x="12453" y="10716"/>
                      </a:cubicBezTo>
                      <a:cubicBezTo>
                        <a:pt x="14800" y="8523"/>
                        <a:pt x="18021" y="7427"/>
                        <a:pt x="22114" y="7427"/>
                      </a:cubicBezTo>
                      <a:cubicBezTo>
                        <a:pt x="26208" y="7427"/>
                        <a:pt x="29433" y="8528"/>
                        <a:pt x="31789" y="10729"/>
                      </a:cubicBezTo>
                      <a:cubicBezTo>
                        <a:pt x="34154" y="12940"/>
                        <a:pt x="35336" y="15951"/>
                        <a:pt x="35336" y="19762"/>
                      </a:cubicBezTo>
                      <a:cubicBezTo>
                        <a:pt x="35336" y="23592"/>
                        <a:pt x="34163" y="26603"/>
                        <a:pt x="31816" y="28796"/>
                      </a:cubicBezTo>
                      <a:cubicBezTo>
                        <a:pt x="29478" y="30988"/>
                        <a:pt x="26244" y="32084"/>
                        <a:pt x="22114" y="32084"/>
                      </a:cubicBezTo>
                      <a:close/>
                      <a:moveTo>
                        <a:pt x="13504" y="35741"/>
                      </a:moveTo>
                      <a:cubicBezTo>
                        <a:pt x="9811" y="36651"/>
                        <a:pt x="6932" y="38370"/>
                        <a:pt x="4867" y="40899"/>
                      </a:cubicBezTo>
                      <a:cubicBezTo>
                        <a:pt x="2811" y="43437"/>
                        <a:pt x="1783" y="46525"/>
                        <a:pt x="1783" y="50164"/>
                      </a:cubicBezTo>
                      <a:cubicBezTo>
                        <a:pt x="1783" y="55249"/>
                        <a:pt x="3593" y="59270"/>
                        <a:pt x="7214" y="62226"/>
                      </a:cubicBezTo>
                      <a:cubicBezTo>
                        <a:pt x="10843" y="65183"/>
                        <a:pt x="15810" y="66661"/>
                        <a:pt x="22114" y="66661"/>
                      </a:cubicBezTo>
                      <a:cubicBezTo>
                        <a:pt x="28455" y="66661"/>
                        <a:pt x="33431" y="65183"/>
                        <a:pt x="37042" y="62226"/>
                      </a:cubicBezTo>
                      <a:cubicBezTo>
                        <a:pt x="40653" y="59270"/>
                        <a:pt x="42459" y="55249"/>
                        <a:pt x="42459" y="50164"/>
                      </a:cubicBezTo>
                      <a:cubicBezTo>
                        <a:pt x="42459" y="46525"/>
                        <a:pt x="41427" y="43437"/>
                        <a:pt x="39362" y="40899"/>
                      </a:cubicBezTo>
                      <a:cubicBezTo>
                        <a:pt x="37306" y="38370"/>
                        <a:pt x="34445" y="36651"/>
                        <a:pt x="30779" y="35741"/>
                      </a:cubicBezTo>
                      <a:cubicBezTo>
                        <a:pt x="34927" y="34777"/>
                        <a:pt x="38156" y="32885"/>
                        <a:pt x="40467" y="30065"/>
                      </a:cubicBezTo>
                      <a:cubicBezTo>
                        <a:pt x="42787" y="27254"/>
                        <a:pt x="43946" y="23820"/>
                        <a:pt x="43946" y="19762"/>
                      </a:cubicBezTo>
                      <a:cubicBezTo>
                        <a:pt x="43946" y="13586"/>
                        <a:pt x="42063" y="8846"/>
                        <a:pt x="38297" y="5544"/>
                      </a:cubicBezTo>
                      <a:cubicBezTo>
                        <a:pt x="34531" y="2251"/>
                        <a:pt x="29137" y="605"/>
                        <a:pt x="22114" y="605"/>
                      </a:cubicBezTo>
                      <a:cubicBezTo>
                        <a:pt x="15101" y="605"/>
                        <a:pt x="9706" y="2251"/>
                        <a:pt x="5931" y="5544"/>
                      </a:cubicBezTo>
                      <a:cubicBezTo>
                        <a:pt x="2165" y="8846"/>
                        <a:pt x="282" y="13586"/>
                        <a:pt x="282" y="19762"/>
                      </a:cubicBezTo>
                      <a:cubicBezTo>
                        <a:pt x="282" y="23820"/>
                        <a:pt x="1446" y="27254"/>
                        <a:pt x="3775" y="30065"/>
                      </a:cubicBezTo>
                      <a:cubicBezTo>
                        <a:pt x="6113" y="32885"/>
                        <a:pt x="9356" y="34777"/>
                        <a:pt x="13504" y="35741"/>
                      </a:cubicBezTo>
                      <a:close/>
                      <a:moveTo>
                        <a:pt x="10352" y="49345"/>
                      </a:moveTo>
                      <a:cubicBezTo>
                        <a:pt x="10352" y="46052"/>
                        <a:pt x="11380" y="43482"/>
                        <a:pt x="13436" y="41636"/>
                      </a:cubicBezTo>
                      <a:cubicBezTo>
                        <a:pt x="15501" y="39789"/>
                        <a:pt x="18394" y="38866"/>
                        <a:pt x="22114" y="38866"/>
                      </a:cubicBezTo>
                      <a:cubicBezTo>
                        <a:pt x="25817" y="38866"/>
                        <a:pt x="28709" y="39789"/>
                        <a:pt x="30793" y="41636"/>
                      </a:cubicBezTo>
                      <a:cubicBezTo>
                        <a:pt x="32885" y="43482"/>
                        <a:pt x="33931" y="46052"/>
                        <a:pt x="33931" y="49345"/>
                      </a:cubicBezTo>
                      <a:cubicBezTo>
                        <a:pt x="33931" y="52647"/>
                        <a:pt x="32885" y="55222"/>
                        <a:pt x="30793" y="57068"/>
                      </a:cubicBezTo>
                      <a:cubicBezTo>
                        <a:pt x="28709" y="58915"/>
                        <a:pt x="25817" y="59838"/>
                        <a:pt x="22114" y="59838"/>
                      </a:cubicBezTo>
                      <a:cubicBezTo>
                        <a:pt x="18394" y="59838"/>
                        <a:pt x="15501" y="58915"/>
                        <a:pt x="13436" y="57068"/>
                      </a:cubicBezTo>
                      <a:cubicBezTo>
                        <a:pt x="11380" y="55222"/>
                        <a:pt x="10352" y="52647"/>
                        <a:pt x="10352" y="493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971BF72-D770-48A4-8368-93D8A206FF3B}"/>
                    </a:ext>
                  </a:extLst>
                </p:cNvPr>
                <p:cNvSpPr/>
                <p:nvPr/>
              </p:nvSpPr>
              <p:spPr>
                <a:xfrm flipV="1">
                  <a:off x="8456983" y="6022760"/>
                  <a:ext cx="41194" cy="64910"/>
                </a:xfrm>
                <a:custGeom>
                  <a:avLst/>
                  <a:gdLst>
                    <a:gd name="connsiteX0" fmla="*/ 2977 w 41194"/>
                    <a:gd name="connsiteY0" fmla="*/ 65515 h 64910"/>
                    <a:gd name="connsiteX1" fmla="*/ 36790 w 41194"/>
                    <a:gd name="connsiteY1" fmla="*/ 65515 h 64910"/>
                    <a:gd name="connsiteX2" fmla="*/ 36790 w 41194"/>
                    <a:gd name="connsiteY2" fmla="*/ 58256 h 64910"/>
                    <a:gd name="connsiteX3" fmla="*/ 10864 w 41194"/>
                    <a:gd name="connsiteY3" fmla="*/ 58256 h 64910"/>
                    <a:gd name="connsiteX4" fmla="*/ 10864 w 41194"/>
                    <a:gd name="connsiteY4" fmla="*/ 42660 h 64910"/>
                    <a:gd name="connsiteX5" fmla="*/ 14602 w 41194"/>
                    <a:gd name="connsiteY5" fmla="*/ 43615 h 64910"/>
                    <a:gd name="connsiteX6" fmla="*/ 18369 w 41194"/>
                    <a:gd name="connsiteY6" fmla="*/ 43929 h 64910"/>
                    <a:gd name="connsiteX7" fmla="*/ 35248 w 41194"/>
                    <a:gd name="connsiteY7" fmla="*/ 38089 h 64910"/>
                    <a:gd name="connsiteX8" fmla="*/ 41483 w 41194"/>
                    <a:gd name="connsiteY8" fmla="*/ 22274 h 64910"/>
                    <a:gd name="connsiteX9" fmla="*/ 35084 w 41194"/>
                    <a:gd name="connsiteY9" fmla="*/ 6295 h 64910"/>
                    <a:gd name="connsiteX10" fmla="*/ 17045 w 41194"/>
                    <a:gd name="connsiteY10" fmla="*/ 605 h 64910"/>
                    <a:gd name="connsiteX11" fmla="*/ 8872 w 41194"/>
                    <a:gd name="connsiteY11" fmla="*/ 1288 h 64910"/>
                    <a:gd name="connsiteX12" fmla="*/ 289 w 41194"/>
                    <a:gd name="connsiteY12" fmla="*/ 3334 h 64910"/>
                    <a:gd name="connsiteX13" fmla="*/ 289 w 41194"/>
                    <a:gd name="connsiteY13" fmla="*/ 11999 h 64910"/>
                    <a:gd name="connsiteX14" fmla="*/ 8217 w 41194"/>
                    <a:gd name="connsiteY14" fmla="*/ 8888 h 64910"/>
                    <a:gd name="connsiteX15" fmla="*/ 16868 w 41194"/>
                    <a:gd name="connsiteY15" fmla="*/ 7865 h 64910"/>
                    <a:gd name="connsiteX16" fmla="*/ 28548 w 41194"/>
                    <a:gd name="connsiteY16" fmla="*/ 11740 h 64910"/>
                    <a:gd name="connsiteX17" fmla="*/ 32860 w 41194"/>
                    <a:gd name="connsiteY17" fmla="*/ 22274 h 64910"/>
                    <a:gd name="connsiteX18" fmla="*/ 28548 w 41194"/>
                    <a:gd name="connsiteY18" fmla="*/ 32794 h 64910"/>
                    <a:gd name="connsiteX19" fmla="*/ 16868 w 41194"/>
                    <a:gd name="connsiteY19" fmla="*/ 36683 h 64910"/>
                    <a:gd name="connsiteX20" fmla="*/ 9977 w 41194"/>
                    <a:gd name="connsiteY20" fmla="*/ 35919 h 64910"/>
                    <a:gd name="connsiteX21" fmla="*/ 2977 w 41194"/>
                    <a:gd name="connsiteY21" fmla="*/ 33531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2977" y="65515"/>
                      </a:moveTo>
                      <a:lnTo>
                        <a:pt x="36790" y="65515"/>
                      </a:lnTo>
                      <a:lnTo>
                        <a:pt x="36790" y="58256"/>
                      </a:lnTo>
                      <a:lnTo>
                        <a:pt x="10864" y="58256"/>
                      </a:lnTo>
                      <a:lnTo>
                        <a:pt x="10864" y="42660"/>
                      </a:lnTo>
                      <a:cubicBezTo>
                        <a:pt x="12110" y="43087"/>
                        <a:pt x="13356" y="43406"/>
                        <a:pt x="14602" y="43615"/>
                      </a:cubicBezTo>
                      <a:cubicBezTo>
                        <a:pt x="15858" y="43824"/>
                        <a:pt x="17113" y="43929"/>
                        <a:pt x="18369" y="43929"/>
                      </a:cubicBezTo>
                      <a:cubicBezTo>
                        <a:pt x="25473" y="43929"/>
                        <a:pt x="31100" y="41982"/>
                        <a:pt x="35248" y="38089"/>
                      </a:cubicBezTo>
                      <a:cubicBezTo>
                        <a:pt x="39405" y="34195"/>
                        <a:pt x="41483" y="28924"/>
                        <a:pt x="41483" y="22274"/>
                      </a:cubicBezTo>
                      <a:cubicBezTo>
                        <a:pt x="41483" y="15424"/>
                        <a:pt x="39350" y="10098"/>
                        <a:pt x="35084" y="6295"/>
                      </a:cubicBezTo>
                      <a:cubicBezTo>
                        <a:pt x="30818" y="2502"/>
                        <a:pt x="24805" y="605"/>
                        <a:pt x="17045" y="605"/>
                      </a:cubicBezTo>
                      <a:cubicBezTo>
                        <a:pt x="14371" y="605"/>
                        <a:pt x="11646" y="833"/>
                        <a:pt x="8872" y="1288"/>
                      </a:cubicBezTo>
                      <a:cubicBezTo>
                        <a:pt x="6106" y="1742"/>
                        <a:pt x="3245" y="2425"/>
                        <a:pt x="289" y="3334"/>
                      </a:cubicBezTo>
                      <a:lnTo>
                        <a:pt x="289" y="11999"/>
                      </a:lnTo>
                      <a:cubicBezTo>
                        <a:pt x="2845" y="10607"/>
                        <a:pt x="5488" y="9570"/>
                        <a:pt x="8217" y="8888"/>
                      </a:cubicBezTo>
                      <a:cubicBezTo>
                        <a:pt x="10946" y="8206"/>
                        <a:pt x="13829" y="7865"/>
                        <a:pt x="16868" y="7865"/>
                      </a:cubicBezTo>
                      <a:cubicBezTo>
                        <a:pt x="21789" y="7865"/>
                        <a:pt x="25682" y="9156"/>
                        <a:pt x="28548" y="11740"/>
                      </a:cubicBezTo>
                      <a:cubicBezTo>
                        <a:pt x="31422" y="14323"/>
                        <a:pt x="32860" y="17835"/>
                        <a:pt x="32860" y="22274"/>
                      </a:cubicBezTo>
                      <a:cubicBezTo>
                        <a:pt x="32860" y="26704"/>
                        <a:pt x="31422" y="30211"/>
                        <a:pt x="28548" y="32794"/>
                      </a:cubicBezTo>
                      <a:cubicBezTo>
                        <a:pt x="25682" y="35387"/>
                        <a:pt x="21789" y="36683"/>
                        <a:pt x="16868" y="36683"/>
                      </a:cubicBezTo>
                      <a:cubicBezTo>
                        <a:pt x="14566" y="36683"/>
                        <a:pt x="12269" y="36429"/>
                        <a:pt x="9977" y="35919"/>
                      </a:cubicBezTo>
                      <a:cubicBezTo>
                        <a:pt x="7693" y="35410"/>
                        <a:pt x="5360" y="34614"/>
                        <a:pt x="2977" y="335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8861088" y="5958945"/>
              <a:ext cx="206856" cy="128725"/>
              <a:chOff x="8861088" y="5958945"/>
              <a:chExt cx="206856" cy="128725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3CB2668-DFA1-4AF4-BC8F-30484D32CA9E}"/>
                  </a:ext>
                </a:extLst>
              </p:cNvPr>
              <p:cNvSpPr/>
              <p:nvPr/>
            </p:nvSpPr>
            <p:spPr>
              <a:xfrm>
                <a:off x="8962622" y="5958945"/>
                <a:ext cx="8732" cy="30565"/>
              </a:xfrm>
              <a:custGeom>
                <a:avLst/>
                <a:gdLst>
                  <a:gd name="connsiteX0" fmla="*/ 376 w 8732"/>
                  <a:gd name="connsiteY0" fmla="*/ 630 h 30565"/>
                  <a:gd name="connsiteX1" fmla="*/ 376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376" y="630"/>
                    </a:moveTo>
                    <a:lnTo>
                      <a:pt x="376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8861088" y="6021613"/>
                <a:ext cx="206856" cy="66056"/>
                <a:chOff x="8861088" y="6021613"/>
                <a:chExt cx="206856" cy="66056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5CF0113-1E58-4D10-A79E-3B879762B963}"/>
                    </a:ext>
                  </a:extLst>
                </p:cNvPr>
                <p:cNvSpPr/>
                <p:nvPr/>
              </p:nvSpPr>
              <p:spPr>
                <a:xfrm flipV="1">
                  <a:off x="8861088" y="6022760"/>
                  <a:ext cx="37906" cy="63668"/>
                </a:xfrm>
                <a:custGeom>
                  <a:avLst/>
                  <a:gdLst>
                    <a:gd name="connsiteX0" fmla="*/ 1575 w 37906"/>
                    <a:gd name="connsiteY0" fmla="*/ 7850 h 63668"/>
                    <a:gd name="connsiteX1" fmla="*/ 15643 w 37906"/>
                    <a:gd name="connsiteY1" fmla="*/ 7850 h 63668"/>
                    <a:gd name="connsiteX2" fmla="*/ 15643 w 37906"/>
                    <a:gd name="connsiteY2" fmla="*/ 56427 h 63668"/>
                    <a:gd name="connsiteX3" fmla="*/ 333 w 37906"/>
                    <a:gd name="connsiteY3" fmla="*/ 53357 h 63668"/>
                    <a:gd name="connsiteX4" fmla="*/ 333 w 37906"/>
                    <a:gd name="connsiteY4" fmla="*/ 61203 h 63668"/>
                    <a:gd name="connsiteX5" fmla="*/ 15561 w 37906"/>
                    <a:gd name="connsiteY5" fmla="*/ 64273 h 63668"/>
                    <a:gd name="connsiteX6" fmla="*/ 24171 w 37906"/>
                    <a:gd name="connsiteY6" fmla="*/ 64273 h 63668"/>
                    <a:gd name="connsiteX7" fmla="*/ 24171 w 37906"/>
                    <a:gd name="connsiteY7" fmla="*/ 7850 h 63668"/>
                    <a:gd name="connsiteX8" fmla="*/ 38240 w 37906"/>
                    <a:gd name="connsiteY8" fmla="*/ 7850 h 63668"/>
                    <a:gd name="connsiteX9" fmla="*/ 38240 w 37906"/>
                    <a:gd name="connsiteY9" fmla="*/ 604 h 63668"/>
                    <a:gd name="connsiteX10" fmla="*/ 1575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575" y="7850"/>
                      </a:moveTo>
                      <a:lnTo>
                        <a:pt x="15643" y="7850"/>
                      </a:lnTo>
                      <a:lnTo>
                        <a:pt x="15643" y="56427"/>
                      </a:lnTo>
                      <a:lnTo>
                        <a:pt x="333" y="53357"/>
                      </a:lnTo>
                      <a:lnTo>
                        <a:pt x="333" y="61203"/>
                      </a:lnTo>
                      <a:lnTo>
                        <a:pt x="15561" y="64273"/>
                      </a:lnTo>
                      <a:lnTo>
                        <a:pt x="24171" y="64273"/>
                      </a:lnTo>
                      <a:lnTo>
                        <a:pt x="24171" y="7850"/>
                      </a:lnTo>
                      <a:lnTo>
                        <a:pt x="38240" y="7850"/>
                      </a:lnTo>
                      <a:lnTo>
                        <a:pt x="38240" y="604"/>
                      </a:lnTo>
                      <a:lnTo>
                        <a:pt x="1575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287C74D9-C6C8-4B92-BADD-C71D4E6F2587}"/>
                    </a:ext>
                  </a:extLst>
                </p:cNvPr>
                <p:cNvSpPr/>
                <p:nvPr/>
              </p:nvSpPr>
              <p:spPr>
                <a:xfrm flipV="1">
                  <a:off x="8912556" y="6021613"/>
                  <a:ext cx="43923" cy="66056"/>
                </a:xfrm>
                <a:custGeom>
                  <a:avLst/>
                  <a:gdLst>
                    <a:gd name="connsiteX0" fmla="*/ 4434 w 43923"/>
                    <a:gd name="connsiteY0" fmla="*/ 3170 h 66056"/>
                    <a:gd name="connsiteX1" fmla="*/ 4434 w 43923"/>
                    <a:gd name="connsiteY1" fmla="*/ 11016 h 66056"/>
                    <a:gd name="connsiteX2" fmla="*/ 10998 w 43923"/>
                    <a:gd name="connsiteY2" fmla="*/ 8669 h 66056"/>
                    <a:gd name="connsiteX3" fmla="*/ 17534 w 43923"/>
                    <a:gd name="connsiteY3" fmla="*/ 7864 h 66056"/>
                    <a:gd name="connsiteX4" fmla="*/ 30551 w 43923"/>
                    <a:gd name="connsiteY4" fmla="*/ 13595 h 66056"/>
                    <a:gd name="connsiteX5" fmla="*/ 35696 w 43923"/>
                    <a:gd name="connsiteY5" fmla="*/ 31020 h 66056"/>
                    <a:gd name="connsiteX6" fmla="*/ 29419 w 43923"/>
                    <a:gd name="connsiteY6" fmla="*/ 25384 h 66056"/>
                    <a:gd name="connsiteX7" fmla="*/ 21027 w 43923"/>
                    <a:gd name="connsiteY7" fmla="*/ 23419 h 66056"/>
                    <a:gd name="connsiteX8" fmla="*/ 5908 w 43923"/>
                    <a:gd name="connsiteY8" fmla="*/ 29191 h 66056"/>
                    <a:gd name="connsiteX9" fmla="*/ 341 w 43923"/>
                    <a:gd name="connsiteY9" fmla="*/ 45006 h 66056"/>
                    <a:gd name="connsiteX10" fmla="*/ 6140 w 43923"/>
                    <a:gd name="connsiteY10" fmla="*/ 60725 h 66056"/>
                    <a:gd name="connsiteX11" fmla="*/ 21573 w 43923"/>
                    <a:gd name="connsiteY11" fmla="*/ 66661 h 66056"/>
                    <a:gd name="connsiteX12" fmla="*/ 38438 w 43923"/>
                    <a:gd name="connsiteY12" fmla="*/ 58187 h 66056"/>
                    <a:gd name="connsiteX13" fmla="*/ 44265 w 43923"/>
                    <a:gd name="connsiteY13" fmla="*/ 33612 h 66056"/>
                    <a:gd name="connsiteX14" fmla="*/ 37115 w 43923"/>
                    <a:gd name="connsiteY14" fmla="*/ 9583 h 66056"/>
                    <a:gd name="connsiteX15" fmla="*/ 17916 w 43923"/>
                    <a:gd name="connsiteY15" fmla="*/ 605 h 66056"/>
                    <a:gd name="connsiteX16" fmla="*/ 11339 w 43923"/>
                    <a:gd name="connsiteY16" fmla="*/ 1246 h 66056"/>
                    <a:gd name="connsiteX17" fmla="*/ 4434 w 43923"/>
                    <a:gd name="connsiteY17" fmla="*/ 3170 h 66056"/>
                    <a:gd name="connsiteX18" fmla="*/ 21573 w 43923"/>
                    <a:gd name="connsiteY18" fmla="*/ 30160 h 66056"/>
                    <a:gd name="connsiteX19" fmla="*/ 30756 w 43923"/>
                    <a:gd name="connsiteY19" fmla="*/ 34117 h 66056"/>
                    <a:gd name="connsiteX20" fmla="*/ 34154 w 43923"/>
                    <a:gd name="connsiteY20" fmla="*/ 45006 h 66056"/>
                    <a:gd name="connsiteX21" fmla="*/ 30756 w 43923"/>
                    <a:gd name="connsiteY21" fmla="*/ 55854 h 66056"/>
                    <a:gd name="connsiteX22" fmla="*/ 21573 w 43923"/>
                    <a:gd name="connsiteY22" fmla="*/ 59838 h 66056"/>
                    <a:gd name="connsiteX23" fmla="*/ 12390 w 43923"/>
                    <a:gd name="connsiteY23" fmla="*/ 55854 h 66056"/>
                    <a:gd name="connsiteX24" fmla="*/ 9006 w 43923"/>
                    <a:gd name="connsiteY24" fmla="*/ 45006 h 66056"/>
                    <a:gd name="connsiteX25" fmla="*/ 12390 w 43923"/>
                    <a:gd name="connsiteY25" fmla="*/ 34117 h 66056"/>
                    <a:gd name="connsiteX26" fmla="*/ 21573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434" y="3170"/>
                      </a:moveTo>
                      <a:lnTo>
                        <a:pt x="4434" y="11016"/>
                      </a:lnTo>
                      <a:cubicBezTo>
                        <a:pt x="6599" y="9988"/>
                        <a:pt x="8787" y="9206"/>
                        <a:pt x="10998" y="8669"/>
                      </a:cubicBezTo>
                      <a:cubicBezTo>
                        <a:pt x="13217" y="8132"/>
                        <a:pt x="15396" y="7864"/>
                        <a:pt x="17534" y="7864"/>
                      </a:cubicBezTo>
                      <a:cubicBezTo>
                        <a:pt x="23219" y="7864"/>
                        <a:pt x="27558" y="9774"/>
                        <a:pt x="30551" y="13595"/>
                      </a:cubicBezTo>
                      <a:cubicBezTo>
                        <a:pt x="33553" y="17415"/>
                        <a:pt x="35268" y="23224"/>
                        <a:pt x="35696" y="31020"/>
                      </a:cubicBezTo>
                      <a:cubicBezTo>
                        <a:pt x="34049" y="28573"/>
                        <a:pt x="31957" y="26694"/>
                        <a:pt x="29419" y="25384"/>
                      </a:cubicBezTo>
                      <a:cubicBezTo>
                        <a:pt x="26890" y="24074"/>
                        <a:pt x="24093" y="23419"/>
                        <a:pt x="21027" y="23419"/>
                      </a:cubicBezTo>
                      <a:cubicBezTo>
                        <a:pt x="14659" y="23419"/>
                        <a:pt x="9620" y="25343"/>
                        <a:pt x="5908" y="29191"/>
                      </a:cubicBezTo>
                      <a:cubicBezTo>
                        <a:pt x="2197" y="33048"/>
                        <a:pt x="341" y="38320"/>
                        <a:pt x="341" y="45006"/>
                      </a:cubicBezTo>
                      <a:cubicBezTo>
                        <a:pt x="341" y="51538"/>
                        <a:pt x="2274" y="56777"/>
                        <a:pt x="6140" y="60725"/>
                      </a:cubicBezTo>
                      <a:cubicBezTo>
                        <a:pt x="10006" y="64682"/>
                        <a:pt x="15150" y="66661"/>
                        <a:pt x="21573" y="66661"/>
                      </a:cubicBezTo>
                      <a:cubicBezTo>
                        <a:pt x="28941" y="66661"/>
                        <a:pt x="34563" y="63836"/>
                        <a:pt x="38438" y="58187"/>
                      </a:cubicBezTo>
                      <a:cubicBezTo>
                        <a:pt x="42323" y="52547"/>
                        <a:pt x="44265" y="44356"/>
                        <a:pt x="44265" y="33612"/>
                      </a:cubicBezTo>
                      <a:cubicBezTo>
                        <a:pt x="44265" y="23579"/>
                        <a:pt x="41881" y="15569"/>
                        <a:pt x="37115" y="9583"/>
                      </a:cubicBezTo>
                      <a:cubicBezTo>
                        <a:pt x="32357" y="3597"/>
                        <a:pt x="25957" y="605"/>
                        <a:pt x="17916" y="605"/>
                      </a:cubicBezTo>
                      <a:cubicBezTo>
                        <a:pt x="15751" y="605"/>
                        <a:pt x="13558" y="818"/>
                        <a:pt x="11339" y="1246"/>
                      </a:cubicBezTo>
                      <a:cubicBezTo>
                        <a:pt x="9128" y="1673"/>
                        <a:pt x="6827" y="2315"/>
                        <a:pt x="4434" y="3170"/>
                      </a:cubicBezTo>
                      <a:close/>
                      <a:moveTo>
                        <a:pt x="21573" y="30160"/>
                      </a:moveTo>
                      <a:cubicBezTo>
                        <a:pt x="25439" y="30160"/>
                        <a:pt x="28500" y="31479"/>
                        <a:pt x="30756" y="34117"/>
                      </a:cubicBezTo>
                      <a:cubicBezTo>
                        <a:pt x="33021" y="36764"/>
                        <a:pt x="34154" y="40394"/>
                        <a:pt x="34154" y="45006"/>
                      </a:cubicBezTo>
                      <a:cubicBezTo>
                        <a:pt x="34154" y="49582"/>
                        <a:pt x="33021" y="53198"/>
                        <a:pt x="30756" y="55854"/>
                      </a:cubicBezTo>
                      <a:cubicBezTo>
                        <a:pt x="28500" y="58510"/>
                        <a:pt x="25439" y="59838"/>
                        <a:pt x="21573" y="59838"/>
                      </a:cubicBezTo>
                      <a:cubicBezTo>
                        <a:pt x="17707" y="59838"/>
                        <a:pt x="14646" y="58510"/>
                        <a:pt x="12390" y="55854"/>
                      </a:cubicBezTo>
                      <a:cubicBezTo>
                        <a:pt x="10134" y="53198"/>
                        <a:pt x="9006" y="49582"/>
                        <a:pt x="9006" y="45006"/>
                      </a:cubicBezTo>
                      <a:cubicBezTo>
                        <a:pt x="9006" y="40394"/>
                        <a:pt x="10134" y="36764"/>
                        <a:pt x="12390" y="34117"/>
                      </a:cubicBezTo>
                      <a:cubicBezTo>
                        <a:pt x="14646" y="31479"/>
                        <a:pt x="17707" y="30160"/>
                        <a:pt x="21573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60A0315-F013-42AD-9081-3BDFEA9853FF}"/>
                    </a:ext>
                  </a:extLst>
                </p:cNvPr>
                <p:cNvSpPr/>
                <p:nvPr/>
              </p:nvSpPr>
              <p:spPr>
                <a:xfrm flipV="1">
                  <a:off x="8968117" y="6021613"/>
                  <a:ext cx="43923" cy="66056"/>
                </a:xfrm>
                <a:custGeom>
                  <a:avLst/>
                  <a:gdLst>
                    <a:gd name="connsiteX0" fmla="*/ 4441 w 43923"/>
                    <a:gd name="connsiteY0" fmla="*/ 3170 h 66056"/>
                    <a:gd name="connsiteX1" fmla="*/ 4441 w 43923"/>
                    <a:gd name="connsiteY1" fmla="*/ 11016 h 66056"/>
                    <a:gd name="connsiteX2" fmla="*/ 11004 w 43923"/>
                    <a:gd name="connsiteY2" fmla="*/ 8669 h 66056"/>
                    <a:gd name="connsiteX3" fmla="*/ 17540 w 43923"/>
                    <a:gd name="connsiteY3" fmla="*/ 7864 h 66056"/>
                    <a:gd name="connsiteX4" fmla="*/ 30558 w 43923"/>
                    <a:gd name="connsiteY4" fmla="*/ 13595 h 66056"/>
                    <a:gd name="connsiteX5" fmla="*/ 35702 w 43923"/>
                    <a:gd name="connsiteY5" fmla="*/ 31020 h 66056"/>
                    <a:gd name="connsiteX6" fmla="*/ 29425 w 43923"/>
                    <a:gd name="connsiteY6" fmla="*/ 25384 h 66056"/>
                    <a:gd name="connsiteX7" fmla="*/ 21033 w 43923"/>
                    <a:gd name="connsiteY7" fmla="*/ 23419 h 66056"/>
                    <a:gd name="connsiteX8" fmla="*/ 5914 w 43923"/>
                    <a:gd name="connsiteY8" fmla="*/ 29191 h 66056"/>
                    <a:gd name="connsiteX9" fmla="*/ 347 w 43923"/>
                    <a:gd name="connsiteY9" fmla="*/ 45006 h 66056"/>
                    <a:gd name="connsiteX10" fmla="*/ 6146 w 43923"/>
                    <a:gd name="connsiteY10" fmla="*/ 60725 h 66056"/>
                    <a:gd name="connsiteX11" fmla="*/ 21579 w 43923"/>
                    <a:gd name="connsiteY11" fmla="*/ 66661 h 66056"/>
                    <a:gd name="connsiteX12" fmla="*/ 38445 w 43923"/>
                    <a:gd name="connsiteY12" fmla="*/ 58187 h 66056"/>
                    <a:gd name="connsiteX13" fmla="*/ 44271 w 43923"/>
                    <a:gd name="connsiteY13" fmla="*/ 33612 h 66056"/>
                    <a:gd name="connsiteX14" fmla="*/ 37121 w 43923"/>
                    <a:gd name="connsiteY14" fmla="*/ 9583 h 66056"/>
                    <a:gd name="connsiteX15" fmla="*/ 17922 w 43923"/>
                    <a:gd name="connsiteY15" fmla="*/ 605 h 66056"/>
                    <a:gd name="connsiteX16" fmla="*/ 11345 w 43923"/>
                    <a:gd name="connsiteY16" fmla="*/ 1246 h 66056"/>
                    <a:gd name="connsiteX17" fmla="*/ 4441 w 43923"/>
                    <a:gd name="connsiteY17" fmla="*/ 3170 h 66056"/>
                    <a:gd name="connsiteX18" fmla="*/ 21579 w 43923"/>
                    <a:gd name="connsiteY18" fmla="*/ 30160 h 66056"/>
                    <a:gd name="connsiteX19" fmla="*/ 30762 w 43923"/>
                    <a:gd name="connsiteY19" fmla="*/ 34117 h 66056"/>
                    <a:gd name="connsiteX20" fmla="*/ 34160 w 43923"/>
                    <a:gd name="connsiteY20" fmla="*/ 45006 h 66056"/>
                    <a:gd name="connsiteX21" fmla="*/ 30762 w 43923"/>
                    <a:gd name="connsiteY21" fmla="*/ 55854 h 66056"/>
                    <a:gd name="connsiteX22" fmla="*/ 21579 w 43923"/>
                    <a:gd name="connsiteY22" fmla="*/ 59838 h 66056"/>
                    <a:gd name="connsiteX23" fmla="*/ 12396 w 43923"/>
                    <a:gd name="connsiteY23" fmla="*/ 55854 h 66056"/>
                    <a:gd name="connsiteX24" fmla="*/ 9012 w 43923"/>
                    <a:gd name="connsiteY24" fmla="*/ 45006 h 66056"/>
                    <a:gd name="connsiteX25" fmla="*/ 12396 w 43923"/>
                    <a:gd name="connsiteY25" fmla="*/ 34117 h 66056"/>
                    <a:gd name="connsiteX26" fmla="*/ 21579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441" y="3170"/>
                      </a:moveTo>
                      <a:lnTo>
                        <a:pt x="4441" y="11016"/>
                      </a:lnTo>
                      <a:cubicBezTo>
                        <a:pt x="6606" y="9988"/>
                        <a:pt x="8794" y="9206"/>
                        <a:pt x="11004" y="8669"/>
                      </a:cubicBezTo>
                      <a:cubicBezTo>
                        <a:pt x="13224" y="8132"/>
                        <a:pt x="15402" y="7864"/>
                        <a:pt x="17540" y="7864"/>
                      </a:cubicBezTo>
                      <a:cubicBezTo>
                        <a:pt x="23226" y="7864"/>
                        <a:pt x="27565" y="9774"/>
                        <a:pt x="30558" y="13595"/>
                      </a:cubicBezTo>
                      <a:cubicBezTo>
                        <a:pt x="33560" y="17415"/>
                        <a:pt x="35274" y="23224"/>
                        <a:pt x="35702" y="31020"/>
                      </a:cubicBezTo>
                      <a:cubicBezTo>
                        <a:pt x="34055" y="28573"/>
                        <a:pt x="31963" y="26694"/>
                        <a:pt x="29425" y="25384"/>
                      </a:cubicBezTo>
                      <a:cubicBezTo>
                        <a:pt x="26896" y="24074"/>
                        <a:pt x="24099" y="23419"/>
                        <a:pt x="21033" y="23419"/>
                      </a:cubicBezTo>
                      <a:cubicBezTo>
                        <a:pt x="14666" y="23419"/>
                        <a:pt x="9626" y="25343"/>
                        <a:pt x="5914" y="29191"/>
                      </a:cubicBezTo>
                      <a:cubicBezTo>
                        <a:pt x="2203" y="33048"/>
                        <a:pt x="347" y="38320"/>
                        <a:pt x="347" y="45006"/>
                      </a:cubicBezTo>
                      <a:cubicBezTo>
                        <a:pt x="347" y="51538"/>
                        <a:pt x="2280" y="56777"/>
                        <a:pt x="6146" y="60725"/>
                      </a:cubicBezTo>
                      <a:cubicBezTo>
                        <a:pt x="10013" y="64682"/>
                        <a:pt x="15157" y="66661"/>
                        <a:pt x="21579" y="66661"/>
                      </a:cubicBezTo>
                      <a:cubicBezTo>
                        <a:pt x="28948" y="66661"/>
                        <a:pt x="34569" y="63836"/>
                        <a:pt x="38445" y="58187"/>
                      </a:cubicBezTo>
                      <a:cubicBezTo>
                        <a:pt x="42329" y="52547"/>
                        <a:pt x="44271" y="44356"/>
                        <a:pt x="44271" y="33612"/>
                      </a:cubicBezTo>
                      <a:cubicBezTo>
                        <a:pt x="44271" y="23579"/>
                        <a:pt x="41888" y="15569"/>
                        <a:pt x="37121" y="9583"/>
                      </a:cubicBezTo>
                      <a:cubicBezTo>
                        <a:pt x="32363" y="3597"/>
                        <a:pt x="25964" y="605"/>
                        <a:pt x="17922" y="605"/>
                      </a:cubicBezTo>
                      <a:cubicBezTo>
                        <a:pt x="15757" y="605"/>
                        <a:pt x="13565" y="818"/>
                        <a:pt x="11345" y="1246"/>
                      </a:cubicBezTo>
                      <a:cubicBezTo>
                        <a:pt x="9135" y="1673"/>
                        <a:pt x="6833" y="2315"/>
                        <a:pt x="4441" y="3170"/>
                      </a:cubicBezTo>
                      <a:close/>
                      <a:moveTo>
                        <a:pt x="21579" y="30160"/>
                      </a:moveTo>
                      <a:cubicBezTo>
                        <a:pt x="25445" y="30160"/>
                        <a:pt x="28506" y="31479"/>
                        <a:pt x="30762" y="34117"/>
                      </a:cubicBezTo>
                      <a:cubicBezTo>
                        <a:pt x="33028" y="36764"/>
                        <a:pt x="34160" y="40394"/>
                        <a:pt x="34160" y="45006"/>
                      </a:cubicBezTo>
                      <a:cubicBezTo>
                        <a:pt x="34160" y="49582"/>
                        <a:pt x="33028" y="53198"/>
                        <a:pt x="30762" y="55854"/>
                      </a:cubicBezTo>
                      <a:cubicBezTo>
                        <a:pt x="28506" y="58510"/>
                        <a:pt x="25445" y="59838"/>
                        <a:pt x="21579" y="59838"/>
                      </a:cubicBezTo>
                      <a:cubicBezTo>
                        <a:pt x="17713" y="59838"/>
                        <a:pt x="14652" y="58510"/>
                        <a:pt x="12396" y="55854"/>
                      </a:cubicBezTo>
                      <a:cubicBezTo>
                        <a:pt x="10140" y="53198"/>
                        <a:pt x="9012" y="49582"/>
                        <a:pt x="9012" y="45006"/>
                      </a:cubicBezTo>
                      <a:cubicBezTo>
                        <a:pt x="9012" y="40394"/>
                        <a:pt x="10140" y="36764"/>
                        <a:pt x="12396" y="34117"/>
                      </a:cubicBezTo>
                      <a:cubicBezTo>
                        <a:pt x="14652" y="31479"/>
                        <a:pt x="17713" y="30160"/>
                        <a:pt x="21579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A62D566-C719-4BA3-90BE-993DD13F2DA0}"/>
                    </a:ext>
                  </a:extLst>
                </p:cNvPr>
                <p:cNvSpPr/>
                <p:nvPr/>
              </p:nvSpPr>
              <p:spPr>
                <a:xfrm flipV="1">
                  <a:off x="9023938" y="6021613"/>
                  <a:ext cx="44005" cy="66056"/>
                </a:xfrm>
                <a:custGeom>
                  <a:avLst/>
                  <a:gdLst>
                    <a:gd name="connsiteX0" fmla="*/ 22349 w 44005"/>
                    <a:gd name="connsiteY0" fmla="*/ 59838 h 66056"/>
                    <a:gd name="connsiteX1" fmla="*/ 12347 w 44005"/>
                    <a:gd name="connsiteY1" fmla="*/ 53289 h 66056"/>
                    <a:gd name="connsiteX2" fmla="*/ 9004 w 44005"/>
                    <a:gd name="connsiteY2" fmla="*/ 33612 h 66056"/>
                    <a:gd name="connsiteX3" fmla="*/ 12347 w 44005"/>
                    <a:gd name="connsiteY3" fmla="*/ 13977 h 66056"/>
                    <a:gd name="connsiteX4" fmla="*/ 22349 w 44005"/>
                    <a:gd name="connsiteY4" fmla="*/ 7427 h 66056"/>
                    <a:gd name="connsiteX5" fmla="*/ 32392 w 44005"/>
                    <a:gd name="connsiteY5" fmla="*/ 13977 h 66056"/>
                    <a:gd name="connsiteX6" fmla="*/ 35749 w 44005"/>
                    <a:gd name="connsiteY6" fmla="*/ 33612 h 66056"/>
                    <a:gd name="connsiteX7" fmla="*/ 32392 w 44005"/>
                    <a:gd name="connsiteY7" fmla="*/ 53289 h 66056"/>
                    <a:gd name="connsiteX8" fmla="*/ 22349 w 44005"/>
                    <a:gd name="connsiteY8" fmla="*/ 59838 h 66056"/>
                    <a:gd name="connsiteX9" fmla="*/ 22349 w 44005"/>
                    <a:gd name="connsiteY9" fmla="*/ 66661 h 66056"/>
                    <a:gd name="connsiteX10" fmla="*/ 38710 w 44005"/>
                    <a:gd name="connsiteY10" fmla="*/ 58187 h 66056"/>
                    <a:gd name="connsiteX11" fmla="*/ 44359 w 44005"/>
                    <a:gd name="connsiteY11" fmla="*/ 33612 h 66056"/>
                    <a:gd name="connsiteX12" fmla="*/ 38710 w 44005"/>
                    <a:gd name="connsiteY12" fmla="*/ 9065 h 66056"/>
                    <a:gd name="connsiteX13" fmla="*/ 22349 w 44005"/>
                    <a:gd name="connsiteY13" fmla="*/ 605 h 66056"/>
                    <a:gd name="connsiteX14" fmla="*/ 6002 w 44005"/>
                    <a:gd name="connsiteY14" fmla="*/ 9065 h 66056"/>
                    <a:gd name="connsiteX15" fmla="*/ 353 w 44005"/>
                    <a:gd name="connsiteY15" fmla="*/ 33612 h 66056"/>
                    <a:gd name="connsiteX16" fmla="*/ 6002 w 44005"/>
                    <a:gd name="connsiteY16" fmla="*/ 58187 h 66056"/>
                    <a:gd name="connsiteX17" fmla="*/ 22349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349" y="59838"/>
                      </a:moveTo>
                      <a:cubicBezTo>
                        <a:pt x="17919" y="59838"/>
                        <a:pt x="14585" y="57655"/>
                        <a:pt x="12347" y="53289"/>
                      </a:cubicBezTo>
                      <a:cubicBezTo>
                        <a:pt x="10119" y="48931"/>
                        <a:pt x="9004" y="42372"/>
                        <a:pt x="9004" y="33612"/>
                      </a:cubicBezTo>
                      <a:cubicBezTo>
                        <a:pt x="9004" y="24888"/>
                        <a:pt x="10119" y="18343"/>
                        <a:pt x="12347" y="13977"/>
                      </a:cubicBezTo>
                      <a:cubicBezTo>
                        <a:pt x="14585" y="9610"/>
                        <a:pt x="17919" y="7427"/>
                        <a:pt x="22349" y="7427"/>
                      </a:cubicBezTo>
                      <a:cubicBezTo>
                        <a:pt x="26816" y="7427"/>
                        <a:pt x="30164" y="9610"/>
                        <a:pt x="32392" y="13977"/>
                      </a:cubicBezTo>
                      <a:cubicBezTo>
                        <a:pt x="34630" y="18343"/>
                        <a:pt x="35749" y="24888"/>
                        <a:pt x="35749" y="33612"/>
                      </a:cubicBezTo>
                      <a:cubicBezTo>
                        <a:pt x="35749" y="42372"/>
                        <a:pt x="34630" y="48931"/>
                        <a:pt x="32392" y="53289"/>
                      </a:cubicBezTo>
                      <a:cubicBezTo>
                        <a:pt x="30164" y="57655"/>
                        <a:pt x="26816" y="59838"/>
                        <a:pt x="22349" y="59838"/>
                      </a:cubicBezTo>
                      <a:close/>
                      <a:moveTo>
                        <a:pt x="22349" y="66661"/>
                      </a:moveTo>
                      <a:cubicBezTo>
                        <a:pt x="29490" y="66661"/>
                        <a:pt x="34944" y="63836"/>
                        <a:pt x="38710" y="58187"/>
                      </a:cubicBezTo>
                      <a:cubicBezTo>
                        <a:pt x="42476" y="52547"/>
                        <a:pt x="44359" y="44356"/>
                        <a:pt x="44359" y="33612"/>
                      </a:cubicBezTo>
                      <a:cubicBezTo>
                        <a:pt x="44359" y="22896"/>
                        <a:pt x="42476" y="14714"/>
                        <a:pt x="38710" y="9065"/>
                      </a:cubicBezTo>
                      <a:cubicBezTo>
                        <a:pt x="34944" y="3425"/>
                        <a:pt x="29490" y="605"/>
                        <a:pt x="22349" y="605"/>
                      </a:cubicBezTo>
                      <a:cubicBezTo>
                        <a:pt x="15217" y="605"/>
                        <a:pt x="9768" y="3425"/>
                        <a:pt x="6002" y="9065"/>
                      </a:cubicBezTo>
                      <a:cubicBezTo>
                        <a:pt x="2236" y="14714"/>
                        <a:pt x="353" y="22896"/>
                        <a:pt x="353" y="33612"/>
                      </a:cubicBezTo>
                      <a:cubicBezTo>
                        <a:pt x="353" y="44356"/>
                        <a:pt x="2236" y="52547"/>
                        <a:pt x="6002" y="58187"/>
                      </a:cubicBezTo>
                      <a:cubicBezTo>
                        <a:pt x="9768" y="63836"/>
                        <a:pt x="15217" y="66661"/>
                        <a:pt x="22349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9429034" y="5958945"/>
              <a:ext cx="205027" cy="128725"/>
              <a:chOff x="9429034" y="5958945"/>
              <a:chExt cx="205027" cy="128725"/>
            </a:xfrm>
            <a:solidFill>
              <a:srgbClr val="00000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F173BCE-BA81-4FE3-A039-6DDCF85FBA73}"/>
                  </a:ext>
                </a:extLst>
              </p:cNvPr>
              <p:cNvSpPr/>
              <p:nvPr/>
            </p:nvSpPr>
            <p:spPr>
              <a:xfrm>
                <a:off x="9530568" y="5958945"/>
                <a:ext cx="8732" cy="30565"/>
              </a:xfrm>
              <a:custGeom>
                <a:avLst/>
                <a:gdLst>
                  <a:gd name="connsiteX0" fmla="*/ 441 w 8732"/>
                  <a:gd name="connsiteY0" fmla="*/ 630 h 30565"/>
                  <a:gd name="connsiteX1" fmla="*/ 441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441" y="630"/>
                    </a:moveTo>
                    <a:lnTo>
                      <a:pt x="441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9429034" y="6021613"/>
                <a:ext cx="205027" cy="66056"/>
                <a:chOff x="9429034" y="6021613"/>
                <a:chExt cx="205027" cy="66056"/>
              </a:xfrm>
              <a:solidFill>
                <a:srgbClr val="000000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5826C68-52D5-45A0-A562-404ACF7B0068}"/>
                    </a:ext>
                  </a:extLst>
                </p:cNvPr>
                <p:cNvSpPr/>
                <p:nvPr/>
              </p:nvSpPr>
              <p:spPr>
                <a:xfrm flipV="1">
                  <a:off x="9429034" y="6022760"/>
                  <a:ext cx="37906" cy="63668"/>
                </a:xfrm>
                <a:custGeom>
                  <a:avLst/>
                  <a:gdLst>
                    <a:gd name="connsiteX0" fmla="*/ 1640 w 37906"/>
                    <a:gd name="connsiteY0" fmla="*/ 7850 h 63668"/>
                    <a:gd name="connsiteX1" fmla="*/ 15708 w 37906"/>
                    <a:gd name="connsiteY1" fmla="*/ 7850 h 63668"/>
                    <a:gd name="connsiteX2" fmla="*/ 15708 w 37906"/>
                    <a:gd name="connsiteY2" fmla="*/ 56427 h 63668"/>
                    <a:gd name="connsiteX3" fmla="*/ 398 w 37906"/>
                    <a:gd name="connsiteY3" fmla="*/ 53357 h 63668"/>
                    <a:gd name="connsiteX4" fmla="*/ 398 w 37906"/>
                    <a:gd name="connsiteY4" fmla="*/ 61203 h 63668"/>
                    <a:gd name="connsiteX5" fmla="*/ 15626 w 37906"/>
                    <a:gd name="connsiteY5" fmla="*/ 64273 h 63668"/>
                    <a:gd name="connsiteX6" fmla="*/ 24236 w 37906"/>
                    <a:gd name="connsiteY6" fmla="*/ 64273 h 63668"/>
                    <a:gd name="connsiteX7" fmla="*/ 24236 w 37906"/>
                    <a:gd name="connsiteY7" fmla="*/ 7850 h 63668"/>
                    <a:gd name="connsiteX8" fmla="*/ 38305 w 37906"/>
                    <a:gd name="connsiteY8" fmla="*/ 7850 h 63668"/>
                    <a:gd name="connsiteX9" fmla="*/ 38305 w 37906"/>
                    <a:gd name="connsiteY9" fmla="*/ 604 h 63668"/>
                    <a:gd name="connsiteX10" fmla="*/ 1640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640" y="7850"/>
                      </a:moveTo>
                      <a:lnTo>
                        <a:pt x="15708" y="7850"/>
                      </a:lnTo>
                      <a:lnTo>
                        <a:pt x="15708" y="56427"/>
                      </a:lnTo>
                      <a:lnTo>
                        <a:pt x="398" y="53357"/>
                      </a:lnTo>
                      <a:lnTo>
                        <a:pt x="398" y="61203"/>
                      </a:lnTo>
                      <a:lnTo>
                        <a:pt x="15626" y="64273"/>
                      </a:lnTo>
                      <a:lnTo>
                        <a:pt x="24236" y="64273"/>
                      </a:lnTo>
                      <a:lnTo>
                        <a:pt x="24236" y="7850"/>
                      </a:lnTo>
                      <a:lnTo>
                        <a:pt x="38305" y="7850"/>
                      </a:lnTo>
                      <a:lnTo>
                        <a:pt x="38305" y="604"/>
                      </a:lnTo>
                      <a:lnTo>
                        <a:pt x="1640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A31ACF5A-57F6-4DB0-97AD-08E4C96549E5}"/>
                    </a:ext>
                  </a:extLst>
                </p:cNvPr>
                <p:cNvSpPr/>
                <p:nvPr/>
              </p:nvSpPr>
              <p:spPr>
                <a:xfrm flipV="1">
                  <a:off x="9480502" y="6021613"/>
                  <a:ext cx="43923" cy="66056"/>
                </a:xfrm>
                <a:custGeom>
                  <a:avLst/>
                  <a:gdLst>
                    <a:gd name="connsiteX0" fmla="*/ 4499 w 43923"/>
                    <a:gd name="connsiteY0" fmla="*/ 3170 h 66056"/>
                    <a:gd name="connsiteX1" fmla="*/ 4499 w 43923"/>
                    <a:gd name="connsiteY1" fmla="*/ 11016 h 66056"/>
                    <a:gd name="connsiteX2" fmla="*/ 11063 w 43923"/>
                    <a:gd name="connsiteY2" fmla="*/ 8669 h 66056"/>
                    <a:gd name="connsiteX3" fmla="*/ 17599 w 43923"/>
                    <a:gd name="connsiteY3" fmla="*/ 7864 h 66056"/>
                    <a:gd name="connsiteX4" fmla="*/ 30616 w 43923"/>
                    <a:gd name="connsiteY4" fmla="*/ 13595 h 66056"/>
                    <a:gd name="connsiteX5" fmla="*/ 35761 w 43923"/>
                    <a:gd name="connsiteY5" fmla="*/ 31020 h 66056"/>
                    <a:gd name="connsiteX6" fmla="*/ 29484 w 43923"/>
                    <a:gd name="connsiteY6" fmla="*/ 25384 h 66056"/>
                    <a:gd name="connsiteX7" fmla="*/ 21092 w 43923"/>
                    <a:gd name="connsiteY7" fmla="*/ 23419 h 66056"/>
                    <a:gd name="connsiteX8" fmla="*/ 5973 w 43923"/>
                    <a:gd name="connsiteY8" fmla="*/ 29191 h 66056"/>
                    <a:gd name="connsiteX9" fmla="*/ 406 w 43923"/>
                    <a:gd name="connsiteY9" fmla="*/ 45006 h 66056"/>
                    <a:gd name="connsiteX10" fmla="*/ 6205 w 43923"/>
                    <a:gd name="connsiteY10" fmla="*/ 60725 h 66056"/>
                    <a:gd name="connsiteX11" fmla="*/ 21638 w 43923"/>
                    <a:gd name="connsiteY11" fmla="*/ 66661 h 66056"/>
                    <a:gd name="connsiteX12" fmla="*/ 38503 w 43923"/>
                    <a:gd name="connsiteY12" fmla="*/ 58187 h 66056"/>
                    <a:gd name="connsiteX13" fmla="*/ 44330 w 43923"/>
                    <a:gd name="connsiteY13" fmla="*/ 33612 h 66056"/>
                    <a:gd name="connsiteX14" fmla="*/ 37180 w 43923"/>
                    <a:gd name="connsiteY14" fmla="*/ 9583 h 66056"/>
                    <a:gd name="connsiteX15" fmla="*/ 17981 w 43923"/>
                    <a:gd name="connsiteY15" fmla="*/ 605 h 66056"/>
                    <a:gd name="connsiteX16" fmla="*/ 11404 w 43923"/>
                    <a:gd name="connsiteY16" fmla="*/ 1246 h 66056"/>
                    <a:gd name="connsiteX17" fmla="*/ 4499 w 43923"/>
                    <a:gd name="connsiteY17" fmla="*/ 3170 h 66056"/>
                    <a:gd name="connsiteX18" fmla="*/ 21638 w 43923"/>
                    <a:gd name="connsiteY18" fmla="*/ 30160 h 66056"/>
                    <a:gd name="connsiteX19" fmla="*/ 30821 w 43923"/>
                    <a:gd name="connsiteY19" fmla="*/ 34117 h 66056"/>
                    <a:gd name="connsiteX20" fmla="*/ 34219 w 43923"/>
                    <a:gd name="connsiteY20" fmla="*/ 45006 h 66056"/>
                    <a:gd name="connsiteX21" fmla="*/ 30821 w 43923"/>
                    <a:gd name="connsiteY21" fmla="*/ 55854 h 66056"/>
                    <a:gd name="connsiteX22" fmla="*/ 21638 w 43923"/>
                    <a:gd name="connsiteY22" fmla="*/ 59838 h 66056"/>
                    <a:gd name="connsiteX23" fmla="*/ 12455 w 43923"/>
                    <a:gd name="connsiteY23" fmla="*/ 55854 h 66056"/>
                    <a:gd name="connsiteX24" fmla="*/ 9071 w 43923"/>
                    <a:gd name="connsiteY24" fmla="*/ 45006 h 66056"/>
                    <a:gd name="connsiteX25" fmla="*/ 12455 w 43923"/>
                    <a:gd name="connsiteY25" fmla="*/ 34117 h 66056"/>
                    <a:gd name="connsiteX26" fmla="*/ 21638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499" y="3170"/>
                      </a:moveTo>
                      <a:lnTo>
                        <a:pt x="4499" y="11016"/>
                      </a:lnTo>
                      <a:cubicBezTo>
                        <a:pt x="6664" y="9988"/>
                        <a:pt x="8852" y="9206"/>
                        <a:pt x="11063" y="8669"/>
                      </a:cubicBezTo>
                      <a:cubicBezTo>
                        <a:pt x="13282" y="8132"/>
                        <a:pt x="15461" y="7864"/>
                        <a:pt x="17599" y="7864"/>
                      </a:cubicBezTo>
                      <a:cubicBezTo>
                        <a:pt x="23284" y="7864"/>
                        <a:pt x="27623" y="9774"/>
                        <a:pt x="30616" y="13595"/>
                      </a:cubicBezTo>
                      <a:cubicBezTo>
                        <a:pt x="33618" y="17415"/>
                        <a:pt x="35333" y="23224"/>
                        <a:pt x="35761" y="31020"/>
                      </a:cubicBezTo>
                      <a:cubicBezTo>
                        <a:pt x="34114" y="28573"/>
                        <a:pt x="32022" y="26694"/>
                        <a:pt x="29484" y="25384"/>
                      </a:cubicBezTo>
                      <a:cubicBezTo>
                        <a:pt x="26955" y="24074"/>
                        <a:pt x="24158" y="23419"/>
                        <a:pt x="21092" y="23419"/>
                      </a:cubicBezTo>
                      <a:cubicBezTo>
                        <a:pt x="14724" y="23419"/>
                        <a:pt x="9685" y="25343"/>
                        <a:pt x="5973" y="29191"/>
                      </a:cubicBezTo>
                      <a:cubicBezTo>
                        <a:pt x="2262" y="33048"/>
                        <a:pt x="406" y="38320"/>
                        <a:pt x="406" y="45006"/>
                      </a:cubicBezTo>
                      <a:cubicBezTo>
                        <a:pt x="406" y="51538"/>
                        <a:pt x="2339" y="56777"/>
                        <a:pt x="6205" y="60725"/>
                      </a:cubicBezTo>
                      <a:cubicBezTo>
                        <a:pt x="10071" y="64682"/>
                        <a:pt x="15215" y="66661"/>
                        <a:pt x="21638" y="66661"/>
                      </a:cubicBezTo>
                      <a:cubicBezTo>
                        <a:pt x="29006" y="66661"/>
                        <a:pt x="34628" y="63836"/>
                        <a:pt x="38503" y="58187"/>
                      </a:cubicBezTo>
                      <a:cubicBezTo>
                        <a:pt x="42388" y="52547"/>
                        <a:pt x="44330" y="44356"/>
                        <a:pt x="44330" y="33612"/>
                      </a:cubicBezTo>
                      <a:cubicBezTo>
                        <a:pt x="44330" y="23579"/>
                        <a:pt x="41946" y="15569"/>
                        <a:pt x="37180" y="9583"/>
                      </a:cubicBezTo>
                      <a:cubicBezTo>
                        <a:pt x="32422" y="3597"/>
                        <a:pt x="26022" y="605"/>
                        <a:pt x="17981" y="605"/>
                      </a:cubicBezTo>
                      <a:cubicBezTo>
                        <a:pt x="15816" y="605"/>
                        <a:pt x="13624" y="818"/>
                        <a:pt x="11404" y="1246"/>
                      </a:cubicBezTo>
                      <a:cubicBezTo>
                        <a:pt x="9193" y="1673"/>
                        <a:pt x="6892" y="2315"/>
                        <a:pt x="4499" y="3170"/>
                      </a:cubicBezTo>
                      <a:close/>
                      <a:moveTo>
                        <a:pt x="21638" y="30160"/>
                      </a:moveTo>
                      <a:cubicBezTo>
                        <a:pt x="25504" y="30160"/>
                        <a:pt x="28565" y="31479"/>
                        <a:pt x="30821" y="34117"/>
                      </a:cubicBezTo>
                      <a:cubicBezTo>
                        <a:pt x="33086" y="36764"/>
                        <a:pt x="34219" y="40394"/>
                        <a:pt x="34219" y="45006"/>
                      </a:cubicBezTo>
                      <a:cubicBezTo>
                        <a:pt x="34219" y="49582"/>
                        <a:pt x="33086" y="53198"/>
                        <a:pt x="30821" y="55854"/>
                      </a:cubicBezTo>
                      <a:cubicBezTo>
                        <a:pt x="28565" y="58510"/>
                        <a:pt x="25504" y="59838"/>
                        <a:pt x="21638" y="59838"/>
                      </a:cubicBezTo>
                      <a:cubicBezTo>
                        <a:pt x="17772" y="59838"/>
                        <a:pt x="14711" y="58510"/>
                        <a:pt x="12455" y="55854"/>
                      </a:cubicBezTo>
                      <a:cubicBezTo>
                        <a:pt x="10199" y="53198"/>
                        <a:pt x="9071" y="49582"/>
                        <a:pt x="9071" y="45006"/>
                      </a:cubicBezTo>
                      <a:cubicBezTo>
                        <a:pt x="9071" y="40394"/>
                        <a:pt x="10199" y="36764"/>
                        <a:pt x="12455" y="34117"/>
                      </a:cubicBezTo>
                      <a:cubicBezTo>
                        <a:pt x="14711" y="31479"/>
                        <a:pt x="17772" y="30160"/>
                        <a:pt x="21638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DDF384B-5A5D-4D17-B58A-71BF2104FF97}"/>
                    </a:ext>
                  </a:extLst>
                </p:cNvPr>
                <p:cNvSpPr/>
                <p:nvPr/>
              </p:nvSpPr>
              <p:spPr>
                <a:xfrm flipV="1">
                  <a:off x="9536063" y="6021613"/>
                  <a:ext cx="43923" cy="66056"/>
                </a:xfrm>
                <a:custGeom>
                  <a:avLst/>
                  <a:gdLst>
                    <a:gd name="connsiteX0" fmla="*/ 4506 w 43923"/>
                    <a:gd name="connsiteY0" fmla="*/ 3170 h 66056"/>
                    <a:gd name="connsiteX1" fmla="*/ 4506 w 43923"/>
                    <a:gd name="connsiteY1" fmla="*/ 11016 h 66056"/>
                    <a:gd name="connsiteX2" fmla="*/ 11069 w 43923"/>
                    <a:gd name="connsiteY2" fmla="*/ 8669 h 66056"/>
                    <a:gd name="connsiteX3" fmla="*/ 17605 w 43923"/>
                    <a:gd name="connsiteY3" fmla="*/ 7864 h 66056"/>
                    <a:gd name="connsiteX4" fmla="*/ 30623 w 43923"/>
                    <a:gd name="connsiteY4" fmla="*/ 13595 h 66056"/>
                    <a:gd name="connsiteX5" fmla="*/ 35767 w 43923"/>
                    <a:gd name="connsiteY5" fmla="*/ 31020 h 66056"/>
                    <a:gd name="connsiteX6" fmla="*/ 29490 w 43923"/>
                    <a:gd name="connsiteY6" fmla="*/ 25384 h 66056"/>
                    <a:gd name="connsiteX7" fmla="*/ 21098 w 43923"/>
                    <a:gd name="connsiteY7" fmla="*/ 23419 h 66056"/>
                    <a:gd name="connsiteX8" fmla="*/ 5979 w 43923"/>
                    <a:gd name="connsiteY8" fmla="*/ 29191 h 66056"/>
                    <a:gd name="connsiteX9" fmla="*/ 412 w 43923"/>
                    <a:gd name="connsiteY9" fmla="*/ 45006 h 66056"/>
                    <a:gd name="connsiteX10" fmla="*/ 6211 w 43923"/>
                    <a:gd name="connsiteY10" fmla="*/ 60725 h 66056"/>
                    <a:gd name="connsiteX11" fmla="*/ 21644 w 43923"/>
                    <a:gd name="connsiteY11" fmla="*/ 66661 h 66056"/>
                    <a:gd name="connsiteX12" fmla="*/ 38510 w 43923"/>
                    <a:gd name="connsiteY12" fmla="*/ 58187 h 66056"/>
                    <a:gd name="connsiteX13" fmla="*/ 44336 w 43923"/>
                    <a:gd name="connsiteY13" fmla="*/ 33612 h 66056"/>
                    <a:gd name="connsiteX14" fmla="*/ 37186 w 43923"/>
                    <a:gd name="connsiteY14" fmla="*/ 9583 h 66056"/>
                    <a:gd name="connsiteX15" fmla="*/ 17987 w 43923"/>
                    <a:gd name="connsiteY15" fmla="*/ 605 h 66056"/>
                    <a:gd name="connsiteX16" fmla="*/ 11410 w 43923"/>
                    <a:gd name="connsiteY16" fmla="*/ 1246 h 66056"/>
                    <a:gd name="connsiteX17" fmla="*/ 4506 w 43923"/>
                    <a:gd name="connsiteY17" fmla="*/ 3170 h 66056"/>
                    <a:gd name="connsiteX18" fmla="*/ 21644 w 43923"/>
                    <a:gd name="connsiteY18" fmla="*/ 30160 h 66056"/>
                    <a:gd name="connsiteX19" fmla="*/ 30827 w 43923"/>
                    <a:gd name="connsiteY19" fmla="*/ 34117 h 66056"/>
                    <a:gd name="connsiteX20" fmla="*/ 34225 w 43923"/>
                    <a:gd name="connsiteY20" fmla="*/ 45006 h 66056"/>
                    <a:gd name="connsiteX21" fmla="*/ 30827 w 43923"/>
                    <a:gd name="connsiteY21" fmla="*/ 55854 h 66056"/>
                    <a:gd name="connsiteX22" fmla="*/ 21644 w 43923"/>
                    <a:gd name="connsiteY22" fmla="*/ 59838 h 66056"/>
                    <a:gd name="connsiteX23" fmla="*/ 12461 w 43923"/>
                    <a:gd name="connsiteY23" fmla="*/ 55854 h 66056"/>
                    <a:gd name="connsiteX24" fmla="*/ 9077 w 43923"/>
                    <a:gd name="connsiteY24" fmla="*/ 45006 h 66056"/>
                    <a:gd name="connsiteX25" fmla="*/ 12461 w 43923"/>
                    <a:gd name="connsiteY25" fmla="*/ 34117 h 66056"/>
                    <a:gd name="connsiteX26" fmla="*/ 21644 w 43923"/>
                    <a:gd name="connsiteY26" fmla="*/ 30160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3923" h="66056">
                      <a:moveTo>
                        <a:pt x="4506" y="3170"/>
                      </a:moveTo>
                      <a:lnTo>
                        <a:pt x="4506" y="11016"/>
                      </a:lnTo>
                      <a:cubicBezTo>
                        <a:pt x="6671" y="9988"/>
                        <a:pt x="8859" y="9206"/>
                        <a:pt x="11069" y="8669"/>
                      </a:cubicBezTo>
                      <a:cubicBezTo>
                        <a:pt x="13289" y="8132"/>
                        <a:pt x="15467" y="7864"/>
                        <a:pt x="17605" y="7864"/>
                      </a:cubicBezTo>
                      <a:cubicBezTo>
                        <a:pt x="23291" y="7864"/>
                        <a:pt x="27630" y="9774"/>
                        <a:pt x="30623" y="13595"/>
                      </a:cubicBezTo>
                      <a:cubicBezTo>
                        <a:pt x="33625" y="17415"/>
                        <a:pt x="35339" y="23224"/>
                        <a:pt x="35767" y="31020"/>
                      </a:cubicBezTo>
                      <a:cubicBezTo>
                        <a:pt x="34120" y="28573"/>
                        <a:pt x="32028" y="26694"/>
                        <a:pt x="29490" y="25384"/>
                      </a:cubicBezTo>
                      <a:cubicBezTo>
                        <a:pt x="26961" y="24074"/>
                        <a:pt x="24164" y="23419"/>
                        <a:pt x="21098" y="23419"/>
                      </a:cubicBezTo>
                      <a:cubicBezTo>
                        <a:pt x="14731" y="23419"/>
                        <a:pt x="9691" y="25343"/>
                        <a:pt x="5979" y="29191"/>
                      </a:cubicBezTo>
                      <a:cubicBezTo>
                        <a:pt x="2268" y="33048"/>
                        <a:pt x="412" y="38320"/>
                        <a:pt x="412" y="45006"/>
                      </a:cubicBezTo>
                      <a:cubicBezTo>
                        <a:pt x="412" y="51538"/>
                        <a:pt x="2345" y="56777"/>
                        <a:pt x="6211" y="60725"/>
                      </a:cubicBezTo>
                      <a:cubicBezTo>
                        <a:pt x="10078" y="64682"/>
                        <a:pt x="15222" y="66661"/>
                        <a:pt x="21644" y="66661"/>
                      </a:cubicBezTo>
                      <a:cubicBezTo>
                        <a:pt x="29013" y="66661"/>
                        <a:pt x="34634" y="63836"/>
                        <a:pt x="38510" y="58187"/>
                      </a:cubicBezTo>
                      <a:cubicBezTo>
                        <a:pt x="42394" y="52547"/>
                        <a:pt x="44336" y="44356"/>
                        <a:pt x="44336" y="33612"/>
                      </a:cubicBezTo>
                      <a:cubicBezTo>
                        <a:pt x="44336" y="23579"/>
                        <a:pt x="41953" y="15569"/>
                        <a:pt x="37186" y="9583"/>
                      </a:cubicBezTo>
                      <a:cubicBezTo>
                        <a:pt x="32428" y="3597"/>
                        <a:pt x="26029" y="605"/>
                        <a:pt x="17987" y="605"/>
                      </a:cubicBezTo>
                      <a:cubicBezTo>
                        <a:pt x="15822" y="605"/>
                        <a:pt x="13630" y="818"/>
                        <a:pt x="11410" y="1246"/>
                      </a:cubicBezTo>
                      <a:cubicBezTo>
                        <a:pt x="9200" y="1673"/>
                        <a:pt x="6898" y="2315"/>
                        <a:pt x="4506" y="3170"/>
                      </a:cubicBezTo>
                      <a:close/>
                      <a:moveTo>
                        <a:pt x="21644" y="30160"/>
                      </a:moveTo>
                      <a:cubicBezTo>
                        <a:pt x="25510" y="30160"/>
                        <a:pt x="28571" y="31479"/>
                        <a:pt x="30827" y="34117"/>
                      </a:cubicBezTo>
                      <a:cubicBezTo>
                        <a:pt x="33093" y="36764"/>
                        <a:pt x="34225" y="40394"/>
                        <a:pt x="34225" y="45006"/>
                      </a:cubicBezTo>
                      <a:cubicBezTo>
                        <a:pt x="34225" y="49582"/>
                        <a:pt x="33093" y="53198"/>
                        <a:pt x="30827" y="55854"/>
                      </a:cubicBezTo>
                      <a:cubicBezTo>
                        <a:pt x="28571" y="58510"/>
                        <a:pt x="25510" y="59838"/>
                        <a:pt x="21644" y="59838"/>
                      </a:cubicBezTo>
                      <a:cubicBezTo>
                        <a:pt x="17778" y="59838"/>
                        <a:pt x="14717" y="58510"/>
                        <a:pt x="12461" y="55854"/>
                      </a:cubicBezTo>
                      <a:cubicBezTo>
                        <a:pt x="10205" y="53198"/>
                        <a:pt x="9077" y="49582"/>
                        <a:pt x="9077" y="45006"/>
                      </a:cubicBezTo>
                      <a:cubicBezTo>
                        <a:pt x="9077" y="40394"/>
                        <a:pt x="10205" y="36764"/>
                        <a:pt x="12461" y="34117"/>
                      </a:cubicBezTo>
                      <a:cubicBezTo>
                        <a:pt x="14717" y="31479"/>
                        <a:pt x="17778" y="30160"/>
                        <a:pt x="21644" y="30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BB664C7-B752-4BA2-B48C-201EBD6240CA}"/>
                    </a:ext>
                  </a:extLst>
                </p:cNvPr>
                <p:cNvSpPr/>
                <p:nvPr/>
              </p:nvSpPr>
              <p:spPr>
                <a:xfrm flipV="1">
                  <a:off x="9592866" y="6022760"/>
                  <a:ext cx="41194" cy="64910"/>
                </a:xfrm>
                <a:custGeom>
                  <a:avLst/>
                  <a:gdLst>
                    <a:gd name="connsiteX0" fmla="*/ 3107 w 41194"/>
                    <a:gd name="connsiteY0" fmla="*/ 65515 h 64910"/>
                    <a:gd name="connsiteX1" fmla="*/ 36920 w 41194"/>
                    <a:gd name="connsiteY1" fmla="*/ 65515 h 64910"/>
                    <a:gd name="connsiteX2" fmla="*/ 36920 w 41194"/>
                    <a:gd name="connsiteY2" fmla="*/ 58256 h 64910"/>
                    <a:gd name="connsiteX3" fmla="*/ 10994 w 41194"/>
                    <a:gd name="connsiteY3" fmla="*/ 58256 h 64910"/>
                    <a:gd name="connsiteX4" fmla="*/ 10994 w 41194"/>
                    <a:gd name="connsiteY4" fmla="*/ 42660 h 64910"/>
                    <a:gd name="connsiteX5" fmla="*/ 14733 w 41194"/>
                    <a:gd name="connsiteY5" fmla="*/ 43615 h 64910"/>
                    <a:gd name="connsiteX6" fmla="*/ 18499 w 41194"/>
                    <a:gd name="connsiteY6" fmla="*/ 43929 h 64910"/>
                    <a:gd name="connsiteX7" fmla="*/ 35378 w 41194"/>
                    <a:gd name="connsiteY7" fmla="*/ 38089 h 64910"/>
                    <a:gd name="connsiteX8" fmla="*/ 41614 w 41194"/>
                    <a:gd name="connsiteY8" fmla="*/ 22274 h 64910"/>
                    <a:gd name="connsiteX9" fmla="*/ 35214 w 41194"/>
                    <a:gd name="connsiteY9" fmla="*/ 6295 h 64910"/>
                    <a:gd name="connsiteX10" fmla="*/ 17175 w 41194"/>
                    <a:gd name="connsiteY10" fmla="*/ 605 h 64910"/>
                    <a:gd name="connsiteX11" fmla="*/ 9002 w 41194"/>
                    <a:gd name="connsiteY11" fmla="*/ 1288 h 64910"/>
                    <a:gd name="connsiteX12" fmla="*/ 419 w 41194"/>
                    <a:gd name="connsiteY12" fmla="*/ 3334 h 64910"/>
                    <a:gd name="connsiteX13" fmla="*/ 419 w 41194"/>
                    <a:gd name="connsiteY13" fmla="*/ 11999 h 64910"/>
                    <a:gd name="connsiteX14" fmla="*/ 8347 w 41194"/>
                    <a:gd name="connsiteY14" fmla="*/ 8888 h 64910"/>
                    <a:gd name="connsiteX15" fmla="*/ 16998 w 41194"/>
                    <a:gd name="connsiteY15" fmla="*/ 7865 h 64910"/>
                    <a:gd name="connsiteX16" fmla="*/ 28678 w 41194"/>
                    <a:gd name="connsiteY16" fmla="*/ 11740 h 64910"/>
                    <a:gd name="connsiteX17" fmla="*/ 32990 w 41194"/>
                    <a:gd name="connsiteY17" fmla="*/ 22274 h 64910"/>
                    <a:gd name="connsiteX18" fmla="*/ 28678 w 41194"/>
                    <a:gd name="connsiteY18" fmla="*/ 32794 h 64910"/>
                    <a:gd name="connsiteX19" fmla="*/ 16998 w 41194"/>
                    <a:gd name="connsiteY19" fmla="*/ 36683 h 64910"/>
                    <a:gd name="connsiteX20" fmla="*/ 10107 w 41194"/>
                    <a:gd name="connsiteY20" fmla="*/ 35919 h 64910"/>
                    <a:gd name="connsiteX21" fmla="*/ 3107 w 41194"/>
                    <a:gd name="connsiteY21" fmla="*/ 33531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3107" y="65515"/>
                      </a:moveTo>
                      <a:lnTo>
                        <a:pt x="36920" y="65515"/>
                      </a:lnTo>
                      <a:lnTo>
                        <a:pt x="36920" y="58256"/>
                      </a:lnTo>
                      <a:lnTo>
                        <a:pt x="10994" y="58256"/>
                      </a:lnTo>
                      <a:lnTo>
                        <a:pt x="10994" y="42660"/>
                      </a:lnTo>
                      <a:cubicBezTo>
                        <a:pt x="12240" y="43087"/>
                        <a:pt x="13486" y="43406"/>
                        <a:pt x="14733" y="43615"/>
                      </a:cubicBezTo>
                      <a:cubicBezTo>
                        <a:pt x="15988" y="43824"/>
                        <a:pt x="17243" y="43929"/>
                        <a:pt x="18499" y="43929"/>
                      </a:cubicBezTo>
                      <a:cubicBezTo>
                        <a:pt x="25603" y="43929"/>
                        <a:pt x="31230" y="41982"/>
                        <a:pt x="35378" y="38089"/>
                      </a:cubicBezTo>
                      <a:cubicBezTo>
                        <a:pt x="39535" y="34195"/>
                        <a:pt x="41614" y="28924"/>
                        <a:pt x="41614" y="22274"/>
                      </a:cubicBezTo>
                      <a:cubicBezTo>
                        <a:pt x="41614" y="15424"/>
                        <a:pt x="39480" y="10098"/>
                        <a:pt x="35214" y="6295"/>
                      </a:cubicBezTo>
                      <a:cubicBezTo>
                        <a:pt x="30948" y="2502"/>
                        <a:pt x="24935" y="605"/>
                        <a:pt x="17175" y="605"/>
                      </a:cubicBezTo>
                      <a:cubicBezTo>
                        <a:pt x="14501" y="605"/>
                        <a:pt x="11776" y="833"/>
                        <a:pt x="9002" y="1288"/>
                      </a:cubicBezTo>
                      <a:cubicBezTo>
                        <a:pt x="6236" y="1742"/>
                        <a:pt x="3375" y="2425"/>
                        <a:pt x="419" y="3334"/>
                      </a:cubicBezTo>
                      <a:lnTo>
                        <a:pt x="419" y="11999"/>
                      </a:lnTo>
                      <a:cubicBezTo>
                        <a:pt x="2975" y="10607"/>
                        <a:pt x="5618" y="9570"/>
                        <a:pt x="8347" y="8888"/>
                      </a:cubicBezTo>
                      <a:cubicBezTo>
                        <a:pt x="11076" y="8206"/>
                        <a:pt x="13959" y="7865"/>
                        <a:pt x="16998" y="7865"/>
                      </a:cubicBezTo>
                      <a:cubicBezTo>
                        <a:pt x="21919" y="7865"/>
                        <a:pt x="25812" y="9156"/>
                        <a:pt x="28678" y="11740"/>
                      </a:cubicBezTo>
                      <a:cubicBezTo>
                        <a:pt x="31553" y="14323"/>
                        <a:pt x="32990" y="17835"/>
                        <a:pt x="32990" y="22274"/>
                      </a:cubicBezTo>
                      <a:cubicBezTo>
                        <a:pt x="32990" y="26704"/>
                        <a:pt x="31553" y="30211"/>
                        <a:pt x="28678" y="32794"/>
                      </a:cubicBezTo>
                      <a:cubicBezTo>
                        <a:pt x="25812" y="35387"/>
                        <a:pt x="21919" y="36683"/>
                        <a:pt x="16998" y="36683"/>
                      </a:cubicBezTo>
                      <a:cubicBezTo>
                        <a:pt x="14696" y="36683"/>
                        <a:pt x="12399" y="36429"/>
                        <a:pt x="10107" y="35919"/>
                      </a:cubicBezTo>
                      <a:cubicBezTo>
                        <a:pt x="7824" y="35410"/>
                        <a:pt x="5490" y="34614"/>
                        <a:pt x="3107" y="335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9993787" y="5958945"/>
              <a:ext cx="210049" cy="128725"/>
              <a:chOff x="9993787" y="5958945"/>
              <a:chExt cx="210049" cy="128725"/>
            </a:xfrm>
            <a:solidFill>
              <a:srgbClr val="000000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0065DD8-4DF2-4B9F-99D8-E336E06C45CE}"/>
                  </a:ext>
                </a:extLst>
              </p:cNvPr>
              <p:cNvSpPr/>
              <p:nvPr/>
            </p:nvSpPr>
            <p:spPr>
              <a:xfrm>
                <a:off x="10098514" y="5958945"/>
                <a:ext cx="8732" cy="30565"/>
              </a:xfrm>
              <a:custGeom>
                <a:avLst/>
                <a:gdLst>
                  <a:gd name="connsiteX0" fmla="*/ 506 w 8732"/>
                  <a:gd name="connsiteY0" fmla="*/ 630 h 30565"/>
                  <a:gd name="connsiteX1" fmla="*/ 506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506" y="630"/>
                    </a:moveTo>
                    <a:lnTo>
                      <a:pt x="506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8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9993787" y="6021613"/>
                <a:ext cx="210049" cy="66056"/>
                <a:chOff x="9993787" y="6021613"/>
                <a:chExt cx="210049" cy="66056"/>
              </a:xfrm>
              <a:solidFill>
                <a:srgbClr val="000000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1BD9545-D850-4987-B8B2-3F34F0F7361C}"/>
                    </a:ext>
                  </a:extLst>
                </p:cNvPr>
                <p:cNvSpPr/>
                <p:nvPr/>
              </p:nvSpPr>
              <p:spPr>
                <a:xfrm flipV="1">
                  <a:off x="9993787" y="6021613"/>
                  <a:ext cx="40417" cy="64814"/>
                </a:xfrm>
                <a:custGeom>
                  <a:avLst/>
                  <a:gdLst>
                    <a:gd name="connsiteX0" fmla="*/ 10822 w 40417"/>
                    <a:gd name="connsiteY0" fmla="*/ 7849 h 64814"/>
                    <a:gd name="connsiteX1" fmla="*/ 40883 w 40417"/>
                    <a:gd name="connsiteY1" fmla="*/ 7849 h 64814"/>
                    <a:gd name="connsiteX2" fmla="*/ 40883 w 40417"/>
                    <a:gd name="connsiteY2" fmla="*/ 604 h 64814"/>
                    <a:gd name="connsiteX3" fmla="*/ 465 w 40417"/>
                    <a:gd name="connsiteY3" fmla="*/ 604 h 64814"/>
                    <a:gd name="connsiteX4" fmla="*/ 465 w 40417"/>
                    <a:gd name="connsiteY4" fmla="*/ 7849 h 64814"/>
                    <a:gd name="connsiteX5" fmla="*/ 13824 w 40417"/>
                    <a:gd name="connsiteY5" fmla="*/ 21467 h 64814"/>
                    <a:gd name="connsiteX6" fmla="*/ 24467 w 40417"/>
                    <a:gd name="connsiteY6" fmla="*/ 32506 h 64814"/>
                    <a:gd name="connsiteX7" fmla="*/ 30239 w 40417"/>
                    <a:gd name="connsiteY7" fmla="*/ 40366 h 64814"/>
                    <a:gd name="connsiteX8" fmla="*/ 31890 w 40417"/>
                    <a:gd name="connsiteY8" fmla="*/ 46697 h 64814"/>
                    <a:gd name="connsiteX9" fmla="*/ 28329 w 40417"/>
                    <a:gd name="connsiteY9" fmla="*/ 54966 h 64814"/>
                    <a:gd name="connsiteX10" fmla="*/ 19050 w 40417"/>
                    <a:gd name="connsiteY10" fmla="*/ 58173 h 64814"/>
                    <a:gd name="connsiteX11" fmla="*/ 10495 w 40417"/>
                    <a:gd name="connsiteY11" fmla="*/ 56767 h 64814"/>
                    <a:gd name="connsiteX12" fmla="*/ 888 w 40417"/>
                    <a:gd name="connsiteY12" fmla="*/ 52497 h 64814"/>
                    <a:gd name="connsiteX13" fmla="*/ 888 w 40417"/>
                    <a:gd name="connsiteY13" fmla="*/ 61202 h 64814"/>
                    <a:gd name="connsiteX14" fmla="*/ 10604 w 40417"/>
                    <a:gd name="connsiteY14" fmla="*/ 64354 h 64814"/>
                    <a:gd name="connsiteX15" fmla="*/ 18886 w 40417"/>
                    <a:gd name="connsiteY15" fmla="*/ 65419 h 64814"/>
                    <a:gd name="connsiteX16" fmla="*/ 34660 w 40417"/>
                    <a:gd name="connsiteY16" fmla="*/ 60465 h 64814"/>
                    <a:gd name="connsiteX17" fmla="*/ 40541 w 40417"/>
                    <a:gd name="connsiteY17" fmla="*/ 47257 h 64814"/>
                    <a:gd name="connsiteX18" fmla="*/ 39068 w 40417"/>
                    <a:gd name="connsiteY18" fmla="*/ 39806 h 64814"/>
                    <a:gd name="connsiteX19" fmla="*/ 33719 w 40417"/>
                    <a:gd name="connsiteY19" fmla="*/ 31524 h 64814"/>
                    <a:gd name="connsiteX20" fmla="*/ 26937 w 40417"/>
                    <a:gd name="connsiteY20" fmla="*/ 24374 h 64814"/>
                    <a:gd name="connsiteX21" fmla="*/ 10822 w 40417"/>
                    <a:gd name="connsiteY21" fmla="*/ 7849 h 64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417" h="64814">
                      <a:moveTo>
                        <a:pt x="10822" y="7849"/>
                      </a:moveTo>
                      <a:lnTo>
                        <a:pt x="40883" y="7849"/>
                      </a:lnTo>
                      <a:lnTo>
                        <a:pt x="40883" y="604"/>
                      </a:lnTo>
                      <a:lnTo>
                        <a:pt x="465" y="604"/>
                      </a:lnTo>
                      <a:lnTo>
                        <a:pt x="465" y="7849"/>
                      </a:lnTo>
                      <a:cubicBezTo>
                        <a:pt x="3731" y="11233"/>
                        <a:pt x="8184" y="15773"/>
                        <a:pt x="13824" y="21467"/>
                      </a:cubicBezTo>
                      <a:cubicBezTo>
                        <a:pt x="19473" y="27171"/>
                        <a:pt x="23021" y="30851"/>
                        <a:pt x="24467" y="32506"/>
                      </a:cubicBezTo>
                      <a:cubicBezTo>
                        <a:pt x="27224" y="35599"/>
                        <a:pt x="29148" y="38219"/>
                        <a:pt x="30239" y="40366"/>
                      </a:cubicBezTo>
                      <a:cubicBezTo>
                        <a:pt x="31340" y="42513"/>
                        <a:pt x="31890" y="44623"/>
                        <a:pt x="31890" y="46697"/>
                      </a:cubicBezTo>
                      <a:cubicBezTo>
                        <a:pt x="31890" y="50081"/>
                        <a:pt x="30703" y="52838"/>
                        <a:pt x="28329" y="54966"/>
                      </a:cubicBezTo>
                      <a:cubicBezTo>
                        <a:pt x="25955" y="57104"/>
                        <a:pt x="22862" y="58173"/>
                        <a:pt x="19050" y="58173"/>
                      </a:cubicBezTo>
                      <a:cubicBezTo>
                        <a:pt x="16348" y="58173"/>
                        <a:pt x="13497" y="57704"/>
                        <a:pt x="10495" y="56767"/>
                      </a:cubicBezTo>
                      <a:cubicBezTo>
                        <a:pt x="7502" y="55830"/>
                        <a:pt x="4300" y="54407"/>
                        <a:pt x="888" y="52497"/>
                      </a:cubicBezTo>
                      <a:lnTo>
                        <a:pt x="888" y="61202"/>
                      </a:lnTo>
                      <a:cubicBezTo>
                        <a:pt x="4354" y="62594"/>
                        <a:pt x="7593" y="63645"/>
                        <a:pt x="10604" y="64354"/>
                      </a:cubicBezTo>
                      <a:cubicBezTo>
                        <a:pt x="13624" y="65064"/>
                        <a:pt x="16385" y="65419"/>
                        <a:pt x="18886" y="65419"/>
                      </a:cubicBezTo>
                      <a:cubicBezTo>
                        <a:pt x="25482" y="65419"/>
                        <a:pt x="30740" y="63767"/>
                        <a:pt x="34660" y="60465"/>
                      </a:cubicBezTo>
                      <a:cubicBezTo>
                        <a:pt x="38581" y="57172"/>
                        <a:pt x="40541" y="52769"/>
                        <a:pt x="40541" y="47257"/>
                      </a:cubicBezTo>
                      <a:cubicBezTo>
                        <a:pt x="40541" y="44637"/>
                        <a:pt x="40050" y="42153"/>
                        <a:pt x="39068" y="39806"/>
                      </a:cubicBezTo>
                      <a:cubicBezTo>
                        <a:pt x="38094" y="37469"/>
                        <a:pt x="36311" y="34708"/>
                        <a:pt x="33719" y="31524"/>
                      </a:cubicBezTo>
                      <a:cubicBezTo>
                        <a:pt x="33009" y="30696"/>
                        <a:pt x="30749" y="28313"/>
                        <a:pt x="26937" y="24374"/>
                      </a:cubicBezTo>
                      <a:cubicBezTo>
                        <a:pt x="23135" y="20435"/>
                        <a:pt x="17763" y="14927"/>
                        <a:pt x="10822" y="7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08E8E76E-B09C-4680-9FDD-33BFD0F1C24E}"/>
                    </a:ext>
                  </a:extLst>
                </p:cNvPr>
                <p:cNvSpPr/>
                <p:nvPr/>
              </p:nvSpPr>
              <p:spPr>
                <a:xfrm flipV="1">
                  <a:off x="10048707" y="6021613"/>
                  <a:ext cx="44005" cy="66056"/>
                </a:xfrm>
                <a:custGeom>
                  <a:avLst/>
                  <a:gdLst>
                    <a:gd name="connsiteX0" fmla="*/ 22467 w 44005"/>
                    <a:gd name="connsiteY0" fmla="*/ 59838 h 66056"/>
                    <a:gd name="connsiteX1" fmla="*/ 12465 w 44005"/>
                    <a:gd name="connsiteY1" fmla="*/ 53289 h 66056"/>
                    <a:gd name="connsiteX2" fmla="*/ 9122 w 44005"/>
                    <a:gd name="connsiteY2" fmla="*/ 33612 h 66056"/>
                    <a:gd name="connsiteX3" fmla="*/ 12465 w 44005"/>
                    <a:gd name="connsiteY3" fmla="*/ 13977 h 66056"/>
                    <a:gd name="connsiteX4" fmla="*/ 22467 w 44005"/>
                    <a:gd name="connsiteY4" fmla="*/ 7427 h 66056"/>
                    <a:gd name="connsiteX5" fmla="*/ 32509 w 44005"/>
                    <a:gd name="connsiteY5" fmla="*/ 13977 h 66056"/>
                    <a:gd name="connsiteX6" fmla="*/ 35866 w 44005"/>
                    <a:gd name="connsiteY6" fmla="*/ 33612 h 66056"/>
                    <a:gd name="connsiteX7" fmla="*/ 32509 w 44005"/>
                    <a:gd name="connsiteY7" fmla="*/ 53289 h 66056"/>
                    <a:gd name="connsiteX8" fmla="*/ 22467 w 44005"/>
                    <a:gd name="connsiteY8" fmla="*/ 59838 h 66056"/>
                    <a:gd name="connsiteX9" fmla="*/ 22467 w 44005"/>
                    <a:gd name="connsiteY9" fmla="*/ 66661 h 66056"/>
                    <a:gd name="connsiteX10" fmla="*/ 38827 w 44005"/>
                    <a:gd name="connsiteY10" fmla="*/ 58187 h 66056"/>
                    <a:gd name="connsiteX11" fmla="*/ 44476 w 44005"/>
                    <a:gd name="connsiteY11" fmla="*/ 33612 h 66056"/>
                    <a:gd name="connsiteX12" fmla="*/ 38827 w 44005"/>
                    <a:gd name="connsiteY12" fmla="*/ 9065 h 66056"/>
                    <a:gd name="connsiteX13" fmla="*/ 22467 w 44005"/>
                    <a:gd name="connsiteY13" fmla="*/ 605 h 66056"/>
                    <a:gd name="connsiteX14" fmla="*/ 6120 w 44005"/>
                    <a:gd name="connsiteY14" fmla="*/ 9065 h 66056"/>
                    <a:gd name="connsiteX15" fmla="*/ 471 w 44005"/>
                    <a:gd name="connsiteY15" fmla="*/ 33612 h 66056"/>
                    <a:gd name="connsiteX16" fmla="*/ 6120 w 44005"/>
                    <a:gd name="connsiteY16" fmla="*/ 58187 h 66056"/>
                    <a:gd name="connsiteX17" fmla="*/ 22467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467" y="59838"/>
                      </a:moveTo>
                      <a:cubicBezTo>
                        <a:pt x="18036" y="59838"/>
                        <a:pt x="14703" y="57655"/>
                        <a:pt x="12465" y="53289"/>
                      </a:cubicBezTo>
                      <a:cubicBezTo>
                        <a:pt x="10236" y="48931"/>
                        <a:pt x="9122" y="42372"/>
                        <a:pt x="9122" y="33612"/>
                      </a:cubicBezTo>
                      <a:cubicBezTo>
                        <a:pt x="9122" y="24888"/>
                        <a:pt x="10236" y="18343"/>
                        <a:pt x="12465" y="13977"/>
                      </a:cubicBezTo>
                      <a:cubicBezTo>
                        <a:pt x="14703" y="9610"/>
                        <a:pt x="18036" y="7427"/>
                        <a:pt x="22467" y="7427"/>
                      </a:cubicBezTo>
                      <a:cubicBezTo>
                        <a:pt x="26933" y="7427"/>
                        <a:pt x="30281" y="9610"/>
                        <a:pt x="32509" y="13977"/>
                      </a:cubicBezTo>
                      <a:cubicBezTo>
                        <a:pt x="34747" y="18343"/>
                        <a:pt x="35866" y="24888"/>
                        <a:pt x="35866" y="33612"/>
                      </a:cubicBezTo>
                      <a:cubicBezTo>
                        <a:pt x="35866" y="42372"/>
                        <a:pt x="34747" y="48931"/>
                        <a:pt x="32509" y="53289"/>
                      </a:cubicBezTo>
                      <a:cubicBezTo>
                        <a:pt x="30281" y="57655"/>
                        <a:pt x="26933" y="59838"/>
                        <a:pt x="22467" y="59838"/>
                      </a:cubicBezTo>
                      <a:close/>
                      <a:moveTo>
                        <a:pt x="22467" y="66661"/>
                      </a:moveTo>
                      <a:cubicBezTo>
                        <a:pt x="29608" y="66661"/>
                        <a:pt x="35061" y="63836"/>
                        <a:pt x="38827" y="58187"/>
                      </a:cubicBezTo>
                      <a:cubicBezTo>
                        <a:pt x="42593" y="52547"/>
                        <a:pt x="44476" y="44356"/>
                        <a:pt x="44476" y="33612"/>
                      </a:cubicBezTo>
                      <a:cubicBezTo>
                        <a:pt x="44476" y="22896"/>
                        <a:pt x="42593" y="14714"/>
                        <a:pt x="38827" y="9065"/>
                      </a:cubicBezTo>
                      <a:cubicBezTo>
                        <a:pt x="35061" y="3425"/>
                        <a:pt x="29608" y="605"/>
                        <a:pt x="22467" y="605"/>
                      </a:cubicBezTo>
                      <a:cubicBezTo>
                        <a:pt x="15335" y="605"/>
                        <a:pt x="9886" y="3425"/>
                        <a:pt x="6120" y="9065"/>
                      </a:cubicBezTo>
                      <a:cubicBezTo>
                        <a:pt x="2354" y="14714"/>
                        <a:pt x="471" y="22896"/>
                        <a:pt x="471" y="33612"/>
                      </a:cubicBezTo>
                      <a:cubicBezTo>
                        <a:pt x="471" y="44356"/>
                        <a:pt x="2354" y="52547"/>
                        <a:pt x="6120" y="58187"/>
                      </a:cubicBezTo>
                      <a:cubicBezTo>
                        <a:pt x="9886" y="63836"/>
                        <a:pt x="15335" y="66661"/>
                        <a:pt x="22467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2456E4B-30CE-4B25-A7D5-E88171043D74}"/>
                    </a:ext>
                  </a:extLst>
                </p:cNvPr>
                <p:cNvSpPr/>
                <p:nvPr/>
              </p:nvSpPr>
              <p:spPr>
                <a:xfrm flipV="1">
                  <a:off x="10104268" y="6021613"/>
                  <a:ext cx="44005" cy="66056"/>
                </a:xfrm>
                <a:custGeom>
                  <a:avLst/>
                  <a:gdLst>
                    <a:gd name="connsiteX0" fmla="*/ 22473 w 44005"/>
                    <a:gd name="connsiteY0" fmla="*/ 59838 h 66056"/>
                    <a:gd name="connsiteX1" fmla="*/ 12471 w 44005"/>
                    <a:gd name="connsiteY1" fmla="*/ 53289 h 66056"/>
                    <a:gd name="connsiteX2" fmla="*/ 9128 w 44005"/>
                    <a:gd name="connsiteY2" fmla="*/ 33612 h 66056"/>
                    <a:gd name="connsiteX3" fmla="*/ 12471 w 44005"/>
                    <a:gd name="connsiteY3" fmla="*/ 13977 h 66056"/>
                    <a:gd name="connsiteX4" fmla="*/ 22473 w 44005"/>
                    <a:gd name="connsiteY4" fmla="*/ 7427 h 66056"/>
                    <a:gd name="connsiteX5" fmla="*/ 32516 w 44005"/>
                    <a:gd name="connsiteY5" fmla="*/ 13977 h 66056"/>
                    <a:gd name="connsiteX6" fmla="*/ 35873 w 44005"/>
                    <a:gd name="connsiteY6" fmla="*/ 33612 h 66056"/>
                    <a:gd name="connsiteX7" fmla="*/ 32516 w 44005"/>
                    <a:gd name="connsiteY7" fmla="*/ 53289 h 66056"/>
                    <a:gd name="connsiteX8" fmla="*/ 22473 w 44005"/>
                    <a:gd name="connsiteY8" fmla="*/ 59838 h 66056"/>
                    <a:gd name="connsiteX9" fmla="*/ 22473 w 44005"/>
                    <a:gd name="connsiteY9" fmla="*/ 66661 h 66056"/>
                    <a:gd name="connsiteX10" fmla="*/ 38834 w 44005"/>
                    <a:gd name="connsiteY10" fmla="*/ 58187 h 66056"/>
                    <a:gd name="connsiteX11" fmla="*/ 44483 w 44005"/>
                    <a:gd name="connsiteY11" fmla="*/ 33612 h 66056"/>
                    <a:gd name="connsiteX12" fmla="*/ 38834 w 44005"/>
                    <a:gd name="connsiteY12" fmla="*/ 9065 h 66056"/>
                    <a:gd name="connsiteX13" fmla="*/ 22473 w 44005"/>
                    <a:gd name="connsiteY13" fmla="*/ 605 h 66056"/>
                    <a:gd name="connsiteX14" fmla="*/ 6126 w 44005"/>
                    <a:gd name="connsiteY14" fmla="*/ 9065 h 66056"/>
                    <a:gd name="connsiteX15" fmla="*/ 477 w 44005"/>
                    <a:gd name="connsiteY15" fmla="*/ 33612 h 66056"/>
                    <a:gd name="connsiteX16" fmla="*/ 6126 w 44005"/>
                    <a:gd name="connsiteY16" fmla="*/ 58187 h 66056"/>
                    <a:gd name="connsiteX17" fmla="*/ 22473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473" y="59838"/>
                      </a:moveTo>
                      <a:cubicBezTo>
                        <a:pt x="18043" y="59838"/>
                        <a:pt x="14709" y="57655"/>
                        <a:pt x="12471" y="53289"/>
                      </a:cubicBezTo>
                      <a:cubicBezTo>
                        <a:pt x="10242" y="48931"/>
                        <a:pt x="9128" y="42372"/>
                        <a:pt x="9128" y="33612"/>
                      </a:cubicBezTo>
                      <a:cubicBezTo>
                        <a:pt x="9128" y="24888"/>
                        <a:pt x="10242" y="18343"/>
                        <a:pt x="12471" y="13977"/>
                      </a:cubicBezTo>
                      <a:cubicBezTo>
                        <a:pt x="14709" y="9610"/>
                        <a:pt x="18043" y="7427"/>
                        <a:pt x="22473" y="7427"/>
                      </a:cubicBezTo>
                      <a:cubicBezTo>
                        <a:pt x="26940" y="7427"/>
                        <a:pt x="30287" y="9610"/>
                        <a:pt x="32516" y="13977"/>
                      </a:cubicBezTo>
                      <a:cubicBezTo>
                        <a:pt x="34754" y="18343"/>
                        <a:pt x="35873" y="24888"/>
                        <a:pt x="35873" y="33612"/>
                      </a:cubicBezTo>
                      <a:cubicBezTo>
                        <a:pt x="35873" y="42372"/>
                        <a:pt x="34754" y="48931"/>
                        <a:pt x="32516" y="53289"/>
                      </a:cubicBezTo>
                      <a:cubicBezTo>
                        <a:pt x="30287" y="57655"/>
                        <a:pt x="26940" y="59838"/>
                        <a:pt x="22473" y="59838"/>
                      </a:cubicBezTo>
                      <a:close/>
                      <a:moveTo>
                        <a:pt x="22473" y="66661"/>
                      </a:moveTo>
                      <a:cubicBezTo>
                        <a:pt x="29614" y="66661"/>
                        <a:pt x="35068" y="63836"/>
                        <a:pt x="38834" y="58187"/>
                      </a:cubicBezTo>
                      <a:cubicBezTo>
                        <a:pt x="42600" y="52547"/>
                        <a:pt x="44483" y="44356"/>
                        <a:pt x="44483" y="33612"/>
                      </a:cubicBezTo>
                      <a:cubicBezTo>
                        <a:pt x="44483" y="22896"/>
                        <a:pt x="42600" y="14714"/>
                        <a:pt x="38834" y="9065"/>
                      </a:cubicBezTo>
                      <a:cubicBezTo>
                        <a:pt x="35068" y="3425"/>
                        <a:pt x="29614" y="605"/>
                        <a:pt x="22473" y="605"/>
                      </a:cubicBezTo>
                      <a:cubicBezTo>
                        <a:pt x="15341" y="605"/>
                        <a:pt x="9892" y="3425"/>
                        <a:pt x="6126" y="9065"/>
                      </a:cubicBezTo>
                      <a:cubicBezTo>
                        <a:pt x="2360" y="14714"/>
                        <a:pt x="477" y="22896"/>
                        <a:pt x="477" y="33612"/>
                      </a:cubicBezTo>
                      <a:cubicBezTo>
                        <a:pt x="477" y="44356"/>
                        <a:pt x="2360" y="52547"/>
                        <a:pt x="6126" y="58187"/>
                      </a:cubicBezTo>
                      <a:cubicBezTo>
                        <a:pt x="9892" y="63836"/>
                        <a:pt x="15341" y="66661"/>
                        <a:pt x="22473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241EE7C-1DF6-421F-9540-1E3ACAC038CD}"/>
                    </a:ext>
                  </a:extLst>
                </p:cNvPr>
                <p:cNvSpPr/>
                <p:nvPr/>
              </p:nvSpPr>
              <p:spPr>
                <a:xfrm flipV="1">
                  <a:off x="10159830" y="6021613"/>
                  <a:ext cx="44005" cy="66056"/>
                </a:xfrm>
                <a:custGeom>
                  <a:avLst/>
                  <a:gdLst>
                    <a:gd name="connsiteX0" fmla="*/ 22479 w 44005"/>
                    <a:gd name="connsiteY0" fmla="*/ 59838 h 66056"/>
                    <a:gd name="connsiteX1" fmla="*/ 12477 w 44005"/>
                    <a:gd name="connsiteY1" fmla="*/ 53289 h 66056"/>
                    <a:gd name="connsiteX2" fmla="*/ 9134 w 44005"/>
                    <a:gd name="connsiteY2" fmla="*/ 33612 h 66056"/>
                    <a:gd name="connsiteX3" fmla="*/ 12477 w 44005"/>
                    <a:gd name="connsiteY3" fmla="*/ 13977 h 66056"/>
                    <a:gd name="connsiteX4" fmla="*/ 22479 w 44005"/>
                    <a:gd name="connsiteY4" fmla="*/ 7427 h 66056"/>
                    <a:gd name="connsiteX5" fmla="*/ 32522 w 44005"/>
                    <a:gd name="connsiteY5" fmla="*/ 13977 h 66056"/>
                    <a:gd name="connsiteX6" fmla="*/ 35879 w 44005"/>
                    <a:gd name="connsiteY6" fmla="*/ 33612 h 66056"/>
                    <a:gd name="connsiteX7" fmla="*/ 32522 w 44005"/>
                    <a:gd name="connsiteY7" fmla="*/ 53289 h 66056"/>
                    <a:gd name="connsiteX8" fmla="*/ 22479 w 44005"/>
                    <a:gd name="connsiteY8" fmla="*/ 59838 h 66056"/>
                    <a:gd name="connsiteX9" fmla="*/ 22479 w 44005"/>
                    <a:gd name="connsiteY9" fmla="*/ 66661 h 66056"/>
                    <a:gd name="connsiteX10" fmla="*/ 38840 w 44005"/>
                    <a:gd name="connsiteY10" fmla="*/ 58187 h 66056"/>
                    <a:gd name="connsiteX11" fmla="*/ 44489 w 44005"/>
                    <a:gd name="connsiteY11" fmla="*/ 33612 h 66056"/>
                    <a:gd name="connsiteX12" fmla="*/ 38840 w 44005"/>
                    <a:gd name="connsiteY12" fmla="*/ 9065 h 66056"/>
                    <a:gd name="connsiteX13" fmla="*/ 22479 w 44005"/>
                    <a:gd name="connsiteY13" fmla="*/ 605 h 66056"/>
                    <a:gd name="connsiteX14" fmla="*/ 6132 w 44005"/>
                    <a:gd name="connsiteY14" fmla="*/ 9065 h 66056"/>
                    <a:gd name="connsiteX15" fmla="*/ 483 w 44005"/>
                    <a:gd name="connsiteY15" fmla="*/ 33612 h 66056"/>
                    <a:gd name="connsiteX16" fmla="*/ 6132 w 44005"/>
                    <a:gd name="connsiteY16" fmla="*/ 58187 h 66056"/>
                    <a:gd name="connsiteX17" fmla="*/ 22479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479" y="59838"/>
                      </a:moveTo>
                      <a:cubicBezTo>
                        <a:pt x="18049" y="59838"/>
                        <a:pt x="14715" y="57655"/>
                        <a:pt x="12477" y="53289"/>
                      </a:cubicBezTo>
                      <a:cubicBezTo>
                        <a:pt x="10249" y="48931"/>
                        <a:pt x="9134" y="42372"/>
                        <a:pt x="9134" y="33612"/>
                      </a:cubicBezTo>
                      <a:cubicBezTo>
                        <a:pt x="9134" y="24888"/>
                        <a:pt x="10249" y="18343"/>
                        <a:pt x="12477" y="13977"/>
                      </a:cubicBezTo>
                      <a:cubicBezTo>
                        <a:pt x="14715" y="9610"/>
                        <a:pt x="18049" y="7427"/>
                        <a:pt x="22479" y="7427"/>
                      </a:cubicBezTo>
                      <a:cubicBezTo>
                        <a:pt x="26946" y="7427"/>
                        <a:pt x="30294" y="9610"/>
                        <a:pt x="32522" y="13977"/>
                      </a:cubicBezTo>
                      <a:cubicBezTo>
                        <a:pt x="34760" y="18343"/>
                        <a:pt x="35879" y="24888"/>
                        <a:pt x="35879" y="33612"/>
                      </a:cubicBezTo>
                      <a:cubicBezTo>
                        <a:pt x="35879" y="42372"/>
                        <a:pt x="34760" y="48931"/>
                        <a:pt x="32522" y="53289"/>
                      </a:cubicBezTo>
                      <a:cubicBezTo>
                        <a:pt x="30294" y="57655"/>
                        <a:pt x="26946" y="59838"/>
                        <a:pt x="22479" y="59838"/>
                      </a:cubicBezTo>
                      <a:close/>
                      <a:moveTo>
                        <a:pt x="22479" y="66661"/>
                      </a:moveTo>
                      <a:cubicBezTo>
                        <a:pt x="29620" y="66661"/>
                        <a:pt x="35074" y="63836"/>
                        <a:pt x="38840" y="58187"/>
                      </a:cubicBezTo>
                      <a:cubicBezTo>
                        <a:pt x="42606" y="52547"/>
                        <a:pt x="44489" y="44356"/>
                        <a:pt x="44489" y="33612"/>
                      </a:cubicBezTo>
                      <a:cubicBezTo>
                        <a:pt x="44489" y="22896"/>
                        <a:pt x="42606" y="14714"/>
                        <a:pt x="38840" y="9065"/>
                      </a:cubicBezTo>
                      <a:cubicBezTo>
                        <a:pt x="35074" y="3425"/>
                        <a:pt x="29620" y="605"/>
                        <a:pt x="22479" y="605"/>
                      </a:cubicBezTo>
                      <a:cubicBezTo>
                        <a:pt x="15348" y="605"/>
                        <a:pt x="9899" y="3425"/>
                        <a:pt x="6132" y="9065"/>
                      </a:cubicBezTo>
                      <a:cubicBezTo>
                        <a:pt x="2366" y="14714"/>
                        <a:pt x="483" y="22896"/>
                        <a:pt x="483" y="33612"/>
                      </a:cubicBezTo>
                      <a:cubicBezTo>
                        <a:pt x="483" y="44356"/>
                        <a:pt x="2366" y="52547"/>
                        <a:pt x="6132" y="58187"/>
                      </a:cubicBezTo>
                      <a:cubicBezTo>
                        <a:pt x="9899" y="63836"/>
                        <a:pt x="15348" y="66661"/>
                        <a:pt x="22479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10561733" y="5958945"/>
              <a:ext cx="208220" cy="128725"/>
              <a:chOff x="10561733" y="5958945"/>
              <a:chExt cx="208220" cy="128725"/>
            </a:xfrm>
            <a:solidFill>
              <a:srgbClr val="000000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B8B82F2-DC66-45F5-8FF5-99217CE0A485}"/>
                  </a:ext>
                </a:extLst>
              </p:cNvPr>
              <p:cNvSpPr/>
              <p:nvPr/>
            </p:nvSpPr>
            <p:spPr>
              <a:xfrm>
                <a:off x="10666460" y="5958945"/>
                <a:ext cx="8732" cy="30565"/>
              </a:xfrm>
              <a:custGeom>
                <a:avLst/>
                <a:gdLst>
                  <a:gd name="connsiteX0" fmla="*/ 571 w 8732"/>
                  <a:gd name="connsiteY0" fmla="*/ 630 h 30565"/>
                  <a:gd name="connsiteX1" fmla="*/ 571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571" y="630"/>
                    </a:moveTo>
                    <a:lnTo>
                      <a:pt x="571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5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10561733" y="6021613"/>
                <a:ext cx="208220" cy="66056"/>
                <a:chOff x="10561733" y="6021613"/>
                <a:chExt cx="208220" cy="66056"/>
              </a:xfrm>
              <a:solidFill>
                <a:srgbClr val="000000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A7C7C89-FCB7-4BC0-B9E8-EF05B13936AA}"/>
                    </a:ext>
                  </a:extLst>
                </p:cNvPr>
                <p:cNvSpPr/>
                <p:nvPr/>
              </p:nvSpPr>
              <p:spPr>
                <a:xfrm flipV="1">
                  <a:off x="10561733" y="6021613"/>
                  <a:ext cx="40417" cy="64814"/>
                </a:xfrm>
                <a:custGeom>
                  <a:avLst/>
                  <a:gdLst>
                    <a:gd name="connsiteX0" fmla="*/ 10887 w 40417"/>
                    <a:gd name="connsiteY0" fmla="*/ 7849 h 64814"/>
                    <a:gd name="connsiteX1" fmla="*/ 40948 w 40417"/>
                    <a:gd name="connsiteY1" fmla="*/ 7849 h 64814"/>
                    <a:gd name="connsiteX2" fmla="*/ 40948 w 40417"/>
                    <a:gd name="connsiteY2" fmla="*/ 604 h 64814"/>
                    <a:gd name="connsiteX3" fmla="*/ 530 w 40417"/>
                    <a:gd name="connsiteY3" fmla="*/ 604 h 64814"/>
                    <a:gd name="connsiteX4" fmla="*/ 530 w 40417"/>
                    <a:gd name="connsiteY4" fmla="*/ 7849 h 64814"/>
                    <a:gd name="connsiteX5" fmla="*/ 13889 w 40417"/>
                    <a:gd name="connsiteY5" fmla="*/ 21467 h 64814"/>
                    <a:gd name="connsiteX6" fmla="*/ 24532 w 40417"/>
                    <a:gd name="connsiteY6" fmla="*/ 32506 h 64814"/>
                    <a:gd name="connsiteX7" fmla="*/ 30304 w 40417"/>
                    <a:gd name="connsiteY7" fmla="*/ 40366 h 64814"/>
                    <a:gd name="connsiteX8" fmla="*/ 31955 w 40417"/>
                    <a:gd name="connsiteY8" fmla="*/ 46697 h 64814"/>
                    <a:gd name="connsiteX9" fmla="*/ 28394 w 40417"/>
                    <a:gd name="connsiteY9" fmla="*/ 54966 h 64814"/>
                    <a:gd name="connsiteX10" fmla="*/ 19115 w 40417"/>
                    <a:gd name="connsiteY10" fmla="*/ 58173 h 64814"/>
                    <a:gd name="connsiteX11" fmla="*/ 10560 w 40417"/>
                    <a:gd name="connsiteY11" fmla="*/ 56767 h 64814"/>
                    <a:gd name="connsiteX12" fmla="*/ 953 w 40417"/>
                    <a:gd name="connsiteY12" fmla="*/ 52497 h 64814"/>
                    <a:gd name="connsiteX13" fmla="*/ 953 w 40417"/>
                    <a:gd name="connsiteY13" fmla="*/ 61202 h 64814"/>
                    <a:gd name="connsiteX14" fmla="*/ 10669 w 40417"/>
                    <a:gd name="connsiteY14" fmla="*/ 64354 h 64814"/>
                    <a:gd name="connsiteX15" fmla="*/ 18952 w 40417"/>
                    <a:gd name="connsiteY15" fmla="*/ 65419 h 64814"/>
                    <a:gd name="connsiteX16" fmla="*/ 34725 w 40417"/>
                    <a:gd name="connsiteY16" fmla="*/ 60465 h 64814"/>
                    <a:gd name="connsiteX17" fmla="*/ 40606 w 40417"/>
                    <a:gd name="connsiteY17" fmla="*/ 47257 h 64814"/>
                    <a:gd name="connsiteX18" fmla="*/ 39133 w 40417"/>
                    <a:gd name="connsiteY18" fmla="*/ 39806 h 64814"/>
                    <a:gd name="connsiteX19" fmla="*/ 33784 w 40417"/>
                    <a:gd name="connsiteY19" fmla="*/ 31524 h 64814"/>
                    <a:gd name="connsiteX20" fmla="*/ 27002 w 40417"/>
                    <a:gd name="connsiteY20" fmla="*/ 24374 h 64814"/>
                    <a:gd name="connsiteX21" fmla="*/ 10887 w 40417"/>
                    <a:gd name="connsiteY21" fmla="*/ 7849 h 64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417" h="64814">
                      <a:moveTo>
                        <a:pt x="10887" y="7849"/>
                      </a:moveTo>
                      <a:lnTo>
                        <a:pt x="40948" y="7849"/>
                      </a:lnTo>
                      <a:lnTo>
                        <a:pt x="40948" y="604"/>
                      </a:lnTo>
                      <a:lnTo>
                        <a:pt x="530" y="604"/>
                      </a:lnTo>
                      <a:lnTo>
                        <a:pt x="530" y="7849"/>
                      </a:lnTo>
                      <a:cubicBezTo>
                        <a:pt x="3796" y="11233"/>
                        <a:pt x="8249" y="15773"/>
                        <a:pt x="13889" y="21467"/>
                      </a:cubicBezTo>
                      <a:cubicBezTo>
                        <a:pt x="19538" y="27171"/>
                        <a:pt x="23086" y="30851"/>
                        <a:pt x="24532" y="32506"/>
                      </a:cubicBezTo>
                      <a:cubicBezTo>
                        <a:pt x="27289" y="35599"/>
                        <a:pt x="29213" y="38219"/>
                        <a:pt x="30304" y="40366"/>
                      </a:cubicBezTo>
                      <a:cubicBezTo>
                        <a:pt x="31405" y="42513"/>
                        <a:pt x="31955" y="44623"/>
                        <a:pt x="31955" y="46697"/>
                      </a:cubicBezTo>
                      <a:cubicBezTo>
                        <a:pt x="31955" y="50081"/>
                        <a:pt x="30768" y="52838"/>
                        <a:pt x="28394" y="54966"/>
                      </a:cubicBezTo>
                      <a:cubicBezTo>
                        <a:pt x="26020" y="57104"/>
                        <a:pt x="22927" y="58173"/>
                        <a:pt x="19115" y="58173"/>
                      </a:cubicBezTo>
                      <a:cubicBezTo>
                        <a:pt x="16413" y="58173"/>
                        <a:pt x="13562" y="57704"/>
                        <a:pt x="10560" y="56767"/>
                      </a:cubicBezTo>
                      <a:cubicBezTo>
                        <a:pt x="7567" y="55830"/>
                        <a:pt x="4365" y="54407"/>
                        <a:pt x="953" y="52497"/>
                      </a:cubicBezTo>
                      <a:lnTo>
                        <a:pt x="953" y="61202"/>
                      </a:lnTo>
                      <a:cubicBezTo>
                        <a:pt x="4419" y="62594"/>
                        <a:pt x="7658" y="63645"/>
                        <a:pt x="10669" y="64354"/>
                      </a:cubicBezTo>
                      <a:cubicBezTo>
                        <a:pt x="13689" y="65064"/>
                        <a:pt x="16450" y="65419"/>
                        <a:pt x="18952" y="65419"/>
                      </a:cubicBezTo>
                      <a:cubicBezTo>
                        <a:pt x="25547" y="65419"/>
                        <a:pt x="30805" y="63767"/>
                        <a:pt x="34725" y="60465"/>
                      </a:cubicBezTo>
                      <a:cubicBezTo>
                        <a:pt x="38646" y="57172"/>
                        <a:pt x="40606" y="52769"/>
                        <a:pt x="40606" y="47257"/>
                      </a:cubicBezTo>
                      <a:cubicBezTo>
                        <a:pt x="40606" y="44637"/>
                        <a:pt x="40115" y="42153"/>
                        <a:pt x="39133" y="39806"/>
                      </a:cubicBezTo>
                      <a:cubicBezTo>
                        <a:pt x="38159" y="37469"/>
                        <a:pt x="36376" y="34708"/>
                        <a:pt x="33784" y="31524"/>
                      </a:cubicBezTo>
                      <a:cubicBezTo>
                        <a:pt x="33074" y="30696"/>
                        <a:pt x="30814" y="28313"/>
                        <a:pt x="27002" y="24374"/>
                      </a:cubicBezTo>
                      <a:cubicBezTo>
                        <a:pt x="23200" y="20435"/>
                        <a:pt x="17828" y="14927"/>
                        <a:pt x="10887" y="7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2982386B-05A5-4C77-BA15-2A392E65921B}"/>
                    </a:ext>
                  </a:extLst>
                </p:cNvPr>
                <p:cNvSpPr/>
                <p:nvPr/>
              </p:nvSpPr>
              <p:spPr>
                <a:xfrm flipV="1">
                  <a:off x="10616653" y="6021613"/>
                  <a:ext cx="44005" cy="66056"/>
                </a:xfrm>
                <a:custGeom>
                  <a:avLst/>
                  <a:gdLst>
                    <a:gd name="connsiteX0" fmla="*/ 22532 w 44005"/>
                    <a:gd name="connsiteY0" fmla="*/ 59838 h 66056"/>
                    <a:gd name="connsiteX1" fmla="*/ 12530 w 44005"/>
                    <a:gd name="connsiteY1" fmla="*/ 53289 h 66056"/>
                    <a:gd name="connsiteX2" fmla="*/ 9187 w 44005"/>
                    <a:gd name="connsiteY2" fmla="*/ 33612 h 66056"/>
                    <a:gd name="connsiteX3" fmla="*/ 12530 w 44005"/>
                    <a:gd name="connsiteY3" fmla="*/ 13977 h 66056"/>
                    <a:gd name="connsiteX4" fmla="*/ 22532 w 44005"/>
                    <a:gd name="connsiteY4" fmla="*/ 7427 h 66056"/>
                    <a:gd name="connsiteX5" fmla="*/ 32575 w 44005"/>
                    <a:gd name="connsiteY5" fmla="*/ 13977 h 66056"/>
                    <a:gd name="connsiteX6" fmla="*/ 35931 w 44005"/>
                    <a:gd name="connsiteY6" fmla="*/ 33612 h 66056"/>
                    <a:gd name="connsiteX7" fmla="*/ 32575 w 44005"/>
                    <a:gd name="connsiteY7" fmla="*/ 53289 h 66056"/>
                    <a:gd name="connsiteX8" fmla="*/ 22532 w 44005"/>
                    <a:gd name="connsiteY8" fmla="*/ 59838 h 66056"/>
                    <a:gd name="connsiteX9" fmla="*/ 22532 w 44005"/>
                    <a:gd name="connsiteY9" fmla="*/ 66661 h 66056"/>
                    <a:gd name="connsiteX10" fmla="*/ 38892 w 44005"/>
                    <a:gd name="connsiteY10" fmla="*/ 58187 h 66056"/>
                    <a:gd name="connsiteX11" fmla="*/ 44541 w 44005"/>
                    <a:gd name="connsiteY11" fmla="*/ 33612 h 66056"/>
                    <a:gd name="connsiteX12" fmla="*/ 38892 w 44005"/>
                    <a:gd name="connsiteY12" fmla="*/ 9065 h 66056"/>
                    <a:gd name="connsiteX13" fmla="*/ 22532 w 44005"/>
                    <a:gd name="connsiteY13" fmla="*/ 605 h 66056"/>
                    <a:gd name="connsiteX14" fmla="*/ 6185 w 44005"/>
                    <a:gd name="connsiteY14" fmla="*/ 9065 h 66056"/>
                    <a:gd name="connsiteX15" fmla="*/ 536 w 44005"/>
                    <a:gd name="connsiteY15" fmla="*/ 33612 h 66056"/>
                    <a:gd name="connsiteX16" fmla="*/ 6185 w 44005"/>
                    <a:gd name="connsiteY16" fmla="*/ 58187 h 66056"/>
                    <a:gd name="connsiteX17" fmla="*/ 22532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532" y="59838"/>
                      </a:moveTo>
                      <a:cubicBezTo>
                        <a:pt x="18102" y="59838"/>
                        <a:pt x="14768" y="57655"/>
                        <a:pt x="12530" y="53289"/>
                      </a:cubicBezTo>
                      <a:cubicBezTo>
                        <a:pt x="10301" y="48931"/>
                        <a:pt x="9187" y="42372"/>
                        <a:pt x="9187" y="33612"/>
                      </a:cubicBezTo>
                      <a:cubicBezTo>
                        <a:pt x="9187" y="24888"/>
                        <a:pt x="10301" y="18343"/>
                        <a:pt x="12530" y="13977"/>
                      </a:cubicBezTo>
                      <a:cubicBezTo>
                        <a:pt x="14768" y="9610"/>
                        <a:pt x="18102" y="7427"/>
                        <a:pt x="22532" y="7427"/>
                      </a:cubicBezTo>
                      <a:cubicBezTo>
                        <a:pt x="26998" y="7427"/>
                        <a:pt x="30346" y="9610"/>
                        <a:pt x="32575" y="13977"/>
                      </a:cubicBezTo>
                      <a:cubicBezTo>
                        <a:pt x="34812" y="18343"/>
                        <a:pt x="35931" y="24888"/>
                        <a:pt x="35931" y="33612"/>
                      </a:cubicBezTo>
                      <a:cubicBezTo>
                        <a:pt x="35931" y="42372"/>
                        <a:pt x="34812" y="48931"/>
                        <a:pt x="32575" y="53289"/>
                      </a:cubicBezTo>
                      <a:cubicBezTo>
                        <a:pt x="30346" y="57655"/>
                        <a:pt x="26998" y="59838"/>
                        <a:pt x="22532" y="59838"/>
                      </a:cubicBezTo>
                      <a:close/>
                      <a:moveTo>
                        <a:pt x="22532" y="66661"/>
                      </a:moveTo>
                      <a:cubicBezTo>
                        <a:pt x="29673" y="66661"/>
                        <a:pt x="35126" y="63836"/>
                        <a:pt x="38892" y="58187"/>
                      </a:cubicBezTo>
                      <a:cubicBezTo>
                        <a:pt x="42658" y="52547"/>
                        <a:pt x="44541" y="44356"/>
                        <a:pt x="44541" y="33612"/>
                      </a:cubicBezTo>
                      <a:cubicBezTo>
                        <a:pt x="44541" y="22896"/>
                        <a:pt x="42658" y="14714"/>
                        <a:pt x="38892" y="9065"/>
                      </a:cubicBezTo>
                      <a:cubicBezTo>
                        <a:pt x="35126" y="3425"/>
                        <a:pt x="29673" y="605"/>
                        <a:pt x="22532" y="605"/>
                      </a:cubicBezTo>
                      <a:cubicBezTo>
                        <a:pt x="15400" y="605"/>
                        <a:pt x="9951" y="3425"/>
                        <a:pt x="6185" y="9065"/>
                      </a:cubicBezTo>
                      <a:cubicBezTo>
                        <a:pt x="2419" y="14714"/>
                        <a:pt x="536" y="22896"/>
                        <a:pt x="536" y="33612"/>
                      </a:cubicBezTo>
                      <a:cubicBezTo>
                        <a:pt x="536" y="44356"/>
                        <a:pt x="2419" y="52547"/>
                        <a:pt x="6185" y="58187"/>
                      </a:cubicBezTo>
                      <a:cubicBezTo>
                        <a:pt x="9951" y="63836"/>
                        <a:pt x="15400" y="66661"/>
                        <a:pt x="22532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576CE58-30FB-4169-AE7B-6AEFAEC3DF3A}"/>
                    </a:ext>
                  </a:extLst>
                </p:cNvPr>
                <p:cNvSpPr/>
                <p:nvPr/>
              </p:nvSpPr>
              <p:spPr>
                <a:xfrm flipV="1">
                  <a:off x="10672215" y="6021613"/>
                  <a:ext cx="44005" cy="66056"/>
                </a:xfrm>
                <a:custGeom>
                  <a:avLst/>
                  <a:gdLst>
                    <a:gd name="connsiteX0" fmla="*/ 22538 w 44005"/>
                    <a:gd name="connsiteY0" fmla="*/ 59838 h 66056"/>
                    <a:gd name="connsiteX1" fmla="*/ 12536 w 44005"/>
                    <a:gd name="connsiteY1" fmla="*/ 53289 h 66056"/>
                    <a:gd name="connsiteX2" fmla="*/ 9193 w 44005"/>
                    <a:gd name="connsiteY2" fmla="*/ 33612 h 66056"/>
                    <a:gd name="connsiteX3" fmla="*/ 12536 w 44005"/>
                    <a:gd name="connsiteY3" fmla="*/ 13977 h 66056"/>
                    <a:gd name="connsiteX4" fmla="*/ 22538 w 44005"/>
                    <a:gd name="connsiteY4" fmla="*/ 7427 h 66056"/>
                    <a:gd name="connsiteX5" fmla="*/ 32581 w 44005"/>
                    <a:gd name="connsiteY5" fmla="*/ 13977 h 66056"/>
                    <a:gd name="connsiteX6" fmla="*/ 35938 w 44005"/>
                    <a:gd name="connsiteY6" fmla="*/ 33612 h 66056"/>
                    <a:gd name="connsiteX7" fmla="*/ 32581 w 44005"/>
                    <a:gd name="connsiteY7" fmla="*/ 53289 h 66056"/>
                    <a:gd name="connsiteX8" fmla="*/ 22538 w 44005"/>
                    <a:gd name="connsiteY8" fmla="*/ 59838 h 66056"/>
                    <a:gd name="connsiteX9" fmla="*/ 22538 w 44005"/>
                    <a:gd name="connsiteY9" fmla="*/ 66661 h 66056"/>
                    <a:gd name="connsiteX10" fmla="*/ 38899 w 44005"/>
                    <a:gd name="connsiteY10" fmla="*/ 58187 h 66056"/>
                    <a:gd name="connsiteX11" fmla="*/ 44548 w 44005"/>
                    <a:gd name="connsiteY11" fmla="*/ 33612 h 66056"/>
                    <a:gd name="connsiteX12" fmla="*/ 38899 w 44005"/>
                    <a:gd name="connsiteY12" fmla="*/ 9065 h 66056"/>
                    <a:gd name="connsiteX13" fmla="*/ 22538 w 44005"/>
                    <a:gd name="connsiteY13" fmla="*/ 605 h 66056"/>
                    <a:gd name="connsiteX14" fmla="*/ 6191 w 44005"/>
                    <a:gd name="connsiteY14" fmla="*/ 9065 h 66056"/>
                    <a:gd name="connsiteX15" fmla="*/ 542 w 44005"/>
                    <a:gd name="connsiteY15" fmla="*/ 33612 h 66056"/>
                    <a:gd name="connsiteX16" fmla="*/ 6191 w 44005"/>
                    <a:gd name="connsiteY16" fmla="*/ 58187 h 66056"/>
                    <a:gd name="connsiteX17" fmla="*/ 22538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538" y="59838"/>
                      </a:moveTo>
                      <a:cubicBezTo>
                        <a:pt x="18108" y="59838"/>
                        <a:pt x="14774" y="57655"/>
                        <a:pt x="12536" y="53289"/>
                      </a:cubicBezTo>
                      <a:cubicBezTo>
                        <a:pt x="10307" y="48931"/>
                        <a:pt x="9193" y="42372"/>
                        <a:pt x="9193" y="33612"/>
                      </a:cubicBezTo>
                      <a:cubicBezTo>
                        <a:pt x="9193" y="24888"/>
                        <a:pt x="10307" y="18343"/>
                        <a:pt x="12536" y="13977"/>
                      </a:cubicBezTo>
                      <a:cubicBezTo>
                        <a:pt x="14774" y="9610"/>
                        <a:pt x="18108" y="7427"/>
                        <a:pt x="22538" y="7427"/>
                      </a:cubicBezTo>
                      <a:cubicBezTo>
                        <a:pt x="27005" y="7427"/>
                        <a:pt x="30352" y="9610"/>
                        <a:pt x="32581" y="13977"/>
                      </a:cubicBezTo>
                      <a:cubicBezTo>
                        <a:pt x="34819" y="18343"/>
                        <a:pt x="35938" y="24888"/>
                        <a:pt x="35938" y="33612"/>
                      </a:cubicBezTo>
                      <a:cubicBezTo>
                        <a:pt x="35938" y="42372"/>
                        <a:pt x="34819" y="48931"/>
                        <a:pt x="32581" y="53289"/>
                      </a:cubicBezTo>
                      <a:cubicBezTo>
                        <a:pt x="30352" y="57655"/>
                        <a:pt x="27005" y="59838"/>
                        <a:pt x="22538" y="59838"/>
                      </a:cubicBezTo>
                      <a:close/>
                      <a:moveTo>
                        <a:pt x="22538" y="66661"/>
                      </a:moveTo>
                      <a:cubicBezTo>
                        <a:pt x="29679" y="66661"/>
                        <a:pt x="35133" y="63836"/>
                        <a:pt x="38899" y="58187"/>
                      </a:cubicBezTo>
                      <a:cubicBezTo>
                        <a:pt x="42665" y="52547"/>
                        <a:pt x="44548" y="44356"/>
                        <a:pt x="44548" y="33612"/>
                      </a:cubicBezTo>
                      <a:cubicBezTo>
                        <a:pt x="44548" y="22896"/>
                        <a:pt x="42665" y="14714"/>
                        <a:pt x="38899" y="9065"/>
                      </a:cubicBezTo>
                      <a:cubicBezTo>
                        <a:pt x="35133" y="3425"/>
                        <a:pt x="29679" y="605"/>
                        <a:pt x="22538" y="605"/>
                      </a:cubicBezTo>
                      <a:cubicBezTo>
                        <a:pt x="15406" y="605"/>
                        <a:pt x="9957" y="3425"/>
                        <a:pt x="6191" y="9065"/>
                      </a:cubicBezTo>
                      <a:cubicBezTo>
                        <a:pt x="2425" y="14714"/>
                        <a:pt x="542" y="22896"/>
                        <a:pt x="542" y="33612"/>
                      </a:cubicBezTo>
                      <a:cubicBezTo>
                        <a:pt x="542" y="44356"/>
                        <a:pt x="2425" y="52547"/>
                        <a:pt x="6191" y="58187"/>
                      </a:cubicBezTo>
                      <a:cubicBezTo>
                        <a:pt x="9957" y="63836"/>
                        <a:pt x="15406" y="66661"/>
                        <a:pt x="22538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4DC62F2-87C8-4E47-9408-412EF563F768}"/>
                    </a:ext>
                  </a:extLst>
                </p:cNvPr>
                <p:cNvSpPr/>
                <p:nvPr/>
              </p:nvSpPr>
              <p:spPr>
                <a:xfrm flipV="1">
                  <a:off x="10728758" y="6022760"/>
                  <a:ext cx="41194" cy="64910"/>
                </a:xfrm>
                <a:custGeom>
                  <a:avLst/>
                  <a:gdLst>
                    <a:gd name="connsiteX0" fmla="*/ 3237 w 41194"/>
                    <a:gd name="connsiteY0" fmla="*/ 65515 h 64910"/>
                    <a:gd name="connsiteX1" fmla="*/ 37050 w 41194"/>
                    <a:gd name="connsiteY1" fmla="*/ 65515 h 64910"/>
                    <a:gd name="connsiteX2" fmla="*/ 37050 w 41194"/>
                    <a:gd name="connsiteY2" fmla="*/ 58256 h 64910"/>
                    <a:gd name="connsiteX3" fmla="*/ 11124 w 41194"/>
                    <a:gd name="connsiteY3" fmla="*/ 58256 h 64910"/>
                    <a:gd name="connsiteX4" fmla="*/ 11124 w 41194"/>
                    <a:gd name="connsiteY4" fmla="*/ 42660 h 64910"/>
                    <a:gd name="connsiteX5" fmla="*/ 14863 w 41194"/>
                    <a:gd name="connsiteY5" fmla="*/ 43615 h 64910"/>
                    <a:gd name="connsiteX6" fmla="*/ 18629 w 41194"/>
                    <a:gd name="connsiteY6" fmla="*/ 43929 h 64910"/>
                    <a:gd name="connsiteX7" fmla="*/ 35508 w 41194"/>
                    <a:gd name="connsiteY7" fmla="*/ 38089 h 64910"/>
                    <a:gd name="connsiteX8" fmla="*/ 41744 w 41194"/>
                    <a:gd name="connsiteY8" fmla="*/ 22274 h 64910"/>
                    <a:gd name="connsiteX9" fmla="*/ 35344 w 41194"/>
                    <a:gd name="connsiteY9" fmla="*/ 6295 h 64910"/>
                    <a:gd name="connsiteX10" fmla="*/ 17305 w 41194"/>
                    <a:gd name="connsiteY10" fmla="*/ 605 h 64910"/>
                    <a:gd name="connsiteX11" fmla="*/ 9132 w 41194"/>
                    <a:gd name="connsiteY11" fmla="*/ 1288 h 64910"/>
                    <a:gd name="connsiteX12" fmla="*/ 549 w 41194"/>
                    <a:gd name="connsiteY12" fmla="*/ 3334 h 64910"/>
                    <a:gd name="connsiteX13" fmla="*/ 549 w 41194"/>
                    <a:gd name="connsiteY13" fmla="*/ 11999 h 64910"/>
                    <a:gd name="connsiteX14" fmla="*/ 8477 w 41194"/>
                    <a:gd name="connsiteY14" fmla="*/ 8888 h 64910"/>
                    <a:gd name="connsiteX15" fmla="*/ 17128 w 41194"/>
                    <a:gd name="connsiteY15" fmla="*/ 7865 h 64910"/>
                    <a:gd name="connsiteX16" fmla="*/ 28808 w 41194"/>
                    <a:gd name="connsiteY16" fmla="*/ 11740 h 64910"/>
                    <a:gd name="connsiteX17" fmla="*/ 33120 w 41194"/>
                    <a:gd name="connsiteY17" fmla="*/ 22274 h 64910"/>
                    <a:gd name="connsiteX18" fmla="*/ 28808 w 41194"/>
                    <a:gd name="connsiteY18" fmla="*/ 32794 h 64910"/>
                    <a:gd name="connsiteX19" fmla="*/ 17128 w 41194"/>
                    <a:gd name="connsiteY19" fmla="*/ 36683 h 64910"/>
                    <a:gd name="connsiteX20" fmla="*/ 10237 w 41194"/>
                    <a:gd name="connsiteY20" fmla="*/ 35919 h 64910"/>
                    <a:gd name="connsiteX21" fmla="*/ 3237 w 41194"/>
                    <a:gd name="connsiteY21" fmla="*/ 33531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3237" y="65515"/>
                      </a:moveTo>
                      <a:lnTo>
                        <a:pt x="37050" y="65515"/>
                      </a:lnTo>
                      <a:lnTo>
                        <a:pt x="37050" y="58256"/>
                      </a:lnTo>
                      <a:lnTo>
                        <a:pt x="11124" y="58256"/>
                      </a:lnTo>
                      <a:lnTo>
                        <a:pt x="11124" y="42660"/>
                      </a:lnTo>
                      <a:cubicBezTo>
                        <a:pt x="12370" y="43087"/>
                        <a:pt x="13616" y="43406"/>
                        <a:pt x="14863" y="43615"/>
                      </a:cubicBezTo>
                      <a:cubicBezTo>
                        <a:pt x="16118" y="43824"/>
                        <a:pt x="17373" y="43929"/>
                        <a:pt x="18629" y="43929"/>
                      </a:cubicBezTo>
                      <a:cubicBezTo>
                        <a:pt x="25733" y="43929"/>
                        <a:pt x="31360" y="41982"/>
                        <a:pt x="35508" y="38089"/>
                      </a:cubicBezTo>
                      <a:cubicBezTo>
                        <a:pt x="39665" y="34195"/>
                        <a:pt x="41744" y="28924"/>
                        <a:pt x="41744" y="22274"/>
                      </a:cubicBezTo>
                      <a:cubicBezTo>
                        <a:pt x="41744" y="15424"/>
                        <a:pt x="39610" y="10098"/>
                        <a:pt x="35344" y="6295"/>
                      </a:cubicBezTo>
                      <a:cubicBezTo>
                        <a:pt x="31078" y="2502"/>
                        <a:pt x="25065" y="605"/>
                        <a:pt x="17305" y="605"/>
                      </a:cubicBezTo>
                      <a:cubicBezTo>
                        <a:pt x="14631" y="605"/>
                        <a:pt x="11906" y="833"/>
                        <a:pt x="9132" y="1288"/>
                      </a:cubicBezTo>
                      <a:cubicBezTo>
                        <a:pt x="6366" y="1742"/>
                        <a:pt x="3505" y="2425"/>
                        <a:pt x="549" y="3334"/>
                      </a:cubicBezTo>
                      <a:lnTo>
                        <a:pt x="549" y="11999"/>
                      </a:lnTo>
                      <a:cubicBezTo>
                        <a:pt x="3105" y="10607"/>
                        <a:pt x="5748" y="9570"/>
                        <a:pt x="8477" y="8888"/>
                      </a:cubicBezTo>
                      <a:cubicBezTo>
                        <a:pt x="11206" y="8206"/>
                        <a:pt x="14089" y="7865"/>
                        <a:pt x="17128" y="7865"/>
                      </a:cubicBezTo>
                      <a:cubicBezTo>
                        <a:pt x="22049" y="7865"/>
                        <a:pt x="25943" y="9156"/>
                        <a:pt x="28808" y="11740"/>
                      </a:cubicBezTo>
                      <a:cubicBezTo>
                        <a:pt x="31683" y="14323"/>
                        <a:pt x="33120" y="17835"/>
                        <a:pt x="33120" y="22274"/>
                      </a:cubicBezTo>
                      <a:cubicBezTo>
                        <a:pt x="33120" y="26704"/>
                        <a:pt x="31683" y="30211"/>
                        <a:pt x="28808" y="32794"/>
                      </a:cubicBezTo>
                      <a:cubicBezTo>
                        <a:pt x="25943" y="35387"/>
                        <a:pt x="22049" y="36683"/>
                        <a:pt x="17128" y="36683"/>
                      </a:cubicBezTo>
                      <a:cubicBezTo>
                        <a:pt x="14826" y="36683"/>
                        <a:pt x="12529" y="36429"/>
                        <a:pt x="10237" y="35919"/>
                      </a:cubicBezTo>
                      <a:cubicBezTo>
                        <a:pt x="7954" y="35410"/>
                        <a:pt x="5620" y="34614"/>
                        <a:pt x="3237" y="335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11129679" y="5958945"/>
              <a:ext cx="210049" cy="128725"/>
              <a:chOff x="11129679" y="5958945"/>
              <a:chExt cx="210049" cy="128725"/>
            </a:xfrm>
            <a:solidFill>
              <a:srgbClr val="000000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8B7A77E-57DD-4272-B44B-48DCFE40E6E8}"/>
                  </a:ext>
                </a:extLst>
              </p:cNvPr>
              <p:cNvSpPr/>
              <p:nvPr/>
            </p:nvSpPr>
            <p:spPr>
              <a:xfrm>
                <a:off x="11234406" y="5958945"/>
                <a:ext cx="8732" cy="30565"/>
              </a:xfrm>
              <a:custGeom>
                <a:avLst/>
                <a:gdLst>
                  <a:gd name="connsiteX0" fmla="*/ 636 w 8732"/>
                  <a:gd name="connsiteY0" fmla="*/ 630 h 30565"/>
                  <a:gd name="connsiteX1" fmla="*/ 636 w 8732"/>
                  <a:gd name="connsiteY1" fmla="*/ 31195 h 3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2" h="30565">
                    <a:moveTo>
                      <a:pt x="636" y="630"/>
                    </a:moveTo>
                    <a:lnTo>
                      <a:pt x="636" y="3119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11129679" y="6021613"/>
                <a:ext cx="210049" cy="66056"/>
                <a:chOff x="11129679" y="6021613"/>
                <a:chExt cx="210049" cy="66056"/>
              </a:xfrm>
              <a:solidFill>
                <a:srgbClr val="000000"/>
              </a:solidFill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43C4DCD1-1F3C-4A10-BBE1-BD67CA8EFD95}"/>
                    </a:ext>
                  </a:extLst>
                </p:cNvPr>
                <p:cNvSpPr/>
                <p:nvPr/>
              </p:nvSpPr>
              <p:spPr>
                <a:xfrm flipV="1">
                  <a:off x="11129679" y="6021613"/>
                  <a:ext cx="40417" cy="64814"/>
                </a:xfrm>
                <a:custGeom>
                  <a:avLst/>
                  <a:gdLst>
                    <a:gd name="connsiteX0" fmla="*/ 10952 w 40417"/>
                    <a:gd name="connsiteY0" fmla="*/ 7849 h 64814"/>
                    <a:gd name="connsiteX1" fmla="*/ 41013 w 40417"/>
                    <a:gd name="connsiteY1" fmla="*/ 7849 h 64814"/>
                    <a:gd name="connsiteX2" fmla="*/ 41013 w 40417"/>
                    <a:gd name="connsiteY2" fmla="*/ 604 h 64814"/>
                    <a:gd name="connsiteX3" fmla="*/ 595 w 40417"/>
                    <a:gd name="connsiteY3" fmla="*/ 604 h 64814"/>
                    <a:gd name="connsiteX4" fmla="*/ 595 w 40417"/>
                    <a:gd name="connsiteY4" fmla="*/ 7849 h 64814"/>
                    <a:gd name="connsiteX5" fmla="*/ 13954 w 40417"/>
                    <a:gd name="connsiteY5" fmla="*/ 21467 h 64814"/>
                    <a:gd name="connsiteX6" fmla="*/ 24597 w 40417"/>
                    <a:gd name="connsiteY6" fmla="*/ 32506 h 64814"/>
                    <a:gd name="connsiteX7" fmla="*/ 30369 w 40417"/>
                    <a:gd name="connsiteY7" fmla="*/ 40366 h 64814"/>
                    <a:gd name="connsiteX8" fmla="*/ 32020 w 40417"/>
                    <a:gd name="connsiteY8" fmla="*/ 46697 h 64814"/>
                    <a:gd name="connsiteX9" fmla="*/ 28459 w 40417"/>
                    <a:gd name="connsiteY9" fmla="*/ 54966 h 64814"/>
                    <a:gd name="connsiteX10" fmla="*/ 19180 w 40417"/>
                    <a:gd name="connsiteY10" fmla="*/ 58173 h 64814"/>
                    <a:gd name="connsiteX11" fmla="*/ 10625 w 40417"/>
                    <a:gd name="connsiteY11" fmla="*/ 56767 h 64814"/>
                    <a:gd name="connsiteX12" fmla="*/ 1019 w 40417"/>
                    <a:gd name="connsiteY12" fmla="*/ 52497 h 64814"/>
                    <a:gd name="connsiteX13" fmla="*/ 1019 w 40417"/>
                    <a:gd name="connsiteY13" fmla="*/ 61202 h 64814"/>
                    <a:gd name="connsiteX14" fmla="*/ 10734 w 40417"/>
                    <a:gd name="connsiteY14" fmla="*/ 64354 h 64814"/>
                    <a:gd name="connsiteX15" fmla="*/ 19017 w 40417"/>
                    <a:gd name="connsiteY15" fmla="*/ 65419 h 64814"/>
                    <a:gd name="connsiteX16" fmla="*/ 34790 w 40417"/>
                    <a:gd name="connsiteY16" fmla="*/ 60465 h 64814"/>
                    <a:gd name="connsiteX17" fmla="*/ 40672 w 40417"/>
                    <a:gd name="connsiteY17" fmla="*/ 47257 h 64814"/>
                    <a:gd name="connsiteX18" fmla="*/ 39198 w 40417"/>
                    <a:gd name="connsiteY18" fmla="*/ 39806 h 64814"/>
                    <a:gd name="connsiteX19" fmla="*/ 33849 w 40417"/>
                    <a:gd name="connsiteY19" fmla="*/ 31524 h 64814"/>
                    <a:gd name="connsiteX20" fmla="*/ 27067 w 40417"/>
                    <a:gd name="connsiteY20" fmla="*/ 24374 h 64814"/>
                    <a:gd name="connsiteX21" fmla="*/ 10952 w 40417"/>
                    <a:gd name="connsiteY21" fmla="*/ 7849 h 64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417" h="64814">
                      <a:moveTo>
                        <a:pt x="10952" y="7849"/>
                      </a:moveTo>
                      <a:lnTo>
                        <a:pt x="41013" y="7849"/>
                      </a:lnTo>
                      <a:lnTo>
                        <a:pt x="41013" y="604"/>
                      </a:lnTo>
                      <a:lnTo>
                        <a:pt x="595" y="604"/>
                      </a:lnTo>
                      <a:lnTo>
                        <a:pt x="595" y="7849"/>
                      </a:lnTo>
                      <a:cubicBezTo>
                        <a:pt x="3861" y="11233"/>
                        <a:pt x="8314" y="15773"/>
                        <a:pt x="13954" y="21467"/>
                      </a:cubicBezTo>
                      <a:cubicBezTo>
                        <a:pt x="19603" y="27171"/>
                        <a:pt x="23151" y="30851"/>
                        <a:pt x="24597" y="32506"/>
                      </a:cubicBezTo>
                      <a:cubicBezTo>
                        <a:pt x="27354" y="35599"/>
                        <a:pt x="29278" y="38219"/>
                        <a:pt x="30369" y="40366"/>
                      </a:cubicBezTo>
                      <a:cubicBezTo>
                        <a:pt x="31470" y="42513"/>
                        <a:pt x="32020" y="44623"/>
                        <a:pt x="32020" y="46697"/>
                      </a:cubicBezTo>
                      <a:cubicBezTo>
                        <a:pt x="32020" y="50081"/>
                        <a:pt x="30833" y="52838"/>
                        <a:pt x="28459" y="54966"/>
                      </a:cubicBezTo>
                      <a:cubicBezTo>
                        <a:pt x="26085" y="57104"/>
                        <a:pt x="22992" y="58173"/>
                        <a:pt x="19180" y="58173"/>
                      </a:cubicBezTo>
                      <a:cubicBezTo>
                        <a:pt x="16478" y="58173"/>
                        <a:pt x="13627" y="57704"/>
                        <a:pt x="10625" y="56767"/>
                      </a:cubicBezTo>
                      <a:cubicBezTo>
                        <a:pt x="7632" y="55830"/>
                        <a:pt x="4430" y="54407"/>
                        <a:pt x="1019" y="52497"/>
                      </a:cubicBezTo>
                      <a:lnTo>
                        <a:pt x="1019" y="61202"/>
                      </a:lnTo>
                      <a:cubicBezTo>
                        <a:pt x="4484" y="62594"/>
                        <a:pt x="7723" y="63645"/>
                        <a:pt x="10734" y="64354"/>
                      </a:cubicBezTo>
                      <a:cubicBezTo>
                        <a:pt x="13754" y="65064"/>
                        <a:pt x="16515" y="65419"/>
                        <a:pt x="19017" y="65419"/>
                      </a:cubicBezTo>
                      <a:cubicBezTo>
                        <a:pt x="25612" y="65419"/>
                        <a:pt x="30870" y="63767"/>
                        <a:pt x="34790" y="60465"/>
                      </a:cubicBezTo>
                      <a:cubicBezTo>
                        <a:pt x="38711" y="57172"/>
                        <a:pt x="40672" y="52769"/>
                        <a:pt x="40672" y="47257"/>
                      </a:cubicBezTo>
                      <a:cubicBezTo>
                        <a:pt x="40672" y="44637"/>
                        <a:pt x="40180" y="42153"/>
                        <a:pt x="39198" y="39806"/>
                      </a:cubicBezTo>
                      <a:cubicBezTo>
                        <a:pt x="38224" y="37469"/>
                        <a:pt x="36441" y="34708"/>
                        <a:pt x="33849" y="31524"/>
                      </a:cubicBezTo>
                      <a:cubicBezTo>
                        <a:pt x="33139" y="30696"/>
                        <a:pt x="30879" y="28313"/>
                        <a:pt x="27067" y="24374"/>
                      </a:cubicBezTo>
                      <a:cubicBezTo>
                        <a:pt x="23265" y="20435"/>
                        <a:pt x="17893" y="14927"/>
                        <a:pt x="10952" y="7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54C4BD27-2A3B-4941-BE19-9774C4BDF36A}"/>
                    </a:ext>
                  </a:extLst>
                </p:cNvPr>
                <p:cNvSpPr/>
                <p:nvPr/>
              </p:nvSpPr>
              <p:spPr>
                <a:xfrm flipV="1">
                  <a:off x="11184599" y="6021613"/>
                  <a:ext cx="44005" cy="66056"/>
                </a:xfrm>
                <a:custGeom>
                  <a:avLst/>
                  <a:gdLst>
                    <a:gd name="connsiteX0" fmla="*/ 22597 w 44005"/>
                    <a:gd name="connsiteY0" fmla="*/ 59838 h 66056"/>
                    <a:gd name="connsiteX1" fmla="*/ 12595 w 44005"/>
                    <a:gd name="connsiteY1" fmla="*/ 53289 h 66056"/>
                    <a:gd name="connsiteX2" fmla="*/ 9252 w 44005"/>
                    <a:gd name="connsiteY2" fmla="*/ 33612 h 66056"/>
                    <a:gd name="connsiteX3" fmla="*/ 12595 w 44005"/>
                    <a:gd name="connsiteY3" fmla="*/ 13977 h 66056"/>
                    <a:gd name="connsiteX4" fmla="*/ 22597 w 44005"/>
                    <a:gd name="connsiteY4" fmla="*/ 7427 h 66056"/>
                    <a:gd name="connsiteX5" fmla="*/ 32640 w 44005"/>
                    <a:gd name="connsiteY5" fmla="*/ 13977 h 66056"/>
                    <a:gd name="connsiteX6" fmla="*/ 35996 w 44005"/>
                    <a:gd name="connsiteY6" fmla="*/ 33612 h 66056"/>
                    <a:gd name="connsiteX7" fmla="*/ 32640 w 44005"/>
                    <a:gd name="connsiteY7" fmla="*/ 53289 h 66056"/>
                    <a:gd name="connsiteX8" fmla="*/ 22597 w 44005"/>
                    <a:gd name="connsiteY8" fmla="*/ 59838 h 66056"/>
                    <a:gd name="connsiteX9" fmla="*/ 22597 w 44005"/>
                    <a:gd name="connsiteY9" fmla="*/ 66661 h 66056"/>
                    <a:gd name="connsiteX10" fmla="*/ 38957 w 44005"/>
                    <a:gd name="connsiteY10" fmla="*/ 58187 h 66056"/>
                    <a:gd name="connsiteX11" fmla="*/ 44606 w 44005"/>
                    <a:gd name="connsiteY11" fmla="*/ 33612 h 66056"/>
                    <a:gd name="connsiteX12" fmla="*/ 38957 w 44005"/>
                    <a:gd name="connsiteY12" fmla="*/ 9065 h 66056"/>
                    <a:gd name="connsiteX13" fmla="*/ 22597 w 44005"/>
                    <a:gd name="connsiteY13" fmla="*/ 605 h 66056"/>
                    <a:gd name="connsiteX14" fmla="*/ 6250 w 44005"/>
                    <a:gd name="connsiteY14" fmla="*/ 9065 h 66056"/>
                    <a:gd name="connsiteX15" fmla="*/ 601 w 44005"/>
                    <a:gd name="connsiteY15" fmla="*/ 33612 h 66056"/>
                    <a:gd name="connsiteX16" fmla="*/ 6250 w 44005"/>
                    <a:gd name="connsiteY16" fmla="*/ 58187 h 66056"/>
                    <a:gd name="connsiteX17" fmla="*/ 22597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597" y="59838"/>
                      </a:moveTo>
                      <a:cubicBezTo>
                        <a:pt x="18167" y="59838"/>
                        <a:pt x="14833" y="57655"/>
                        <a:pt x="12595" y="53289"/>
                      </a:cubicBezTo>
                      <a:cubicBezTo>
                        <a:pt x="10366" y="48931"/>
                        <a:pt x="9252" y="42372"/>
                        <a:pt x="9252" y="33612"/>
                      </a:cubicBezTo>
                      <a:cubicBezTo>
                        <a:pt x="9252" y="24888"/>
                        <a:pt x="10366" y="18343"/>
                        <a:pt x="12595" y="13977"/>
                      </a:cubicBezTo>
                      <a:cubicBezTo>
                        <a:pt x="14833" y="9610"/>
                        <a:pt x="18167" y="7427"/>
                        <a:pt x="22597" y="7427"/>
                      </a:cubicBezTo>
                      <a:cubicBezTo>
                        <a:pt x="27063" y="7427"/>
                        <a:pt x="30411" y="9610"/>
                        <a:pt x="32640" y="13977"/>
                      </a:cubicBezTo>
                      <a:cubicBezTo>
                        <a:pt x="34877" y="18343"/>
                        <a:pt x="35996" y="24888"/>
                        <a:pt x="35996" y="33612"/>
                      </a:cubicBezTo>
                      <a:cubicBezTo>
                        <a:pt x="35996" y="42372"/>
                        <a:pt x="34877" y="48931"/>
                        <a:pt x="32640" y="53289"/>
                      </a:cubicBezTo>
                      <a:cubicBezTo>
                        <a:pt x="30411" y="57655"/>
                        <a:pt x="27063" y="59838"/>
                        <a:pt x="22597" y="59838"/>
                      </a:cubicBezTo>
                      <a:close/>
                      <a:moveTo>
                        <a:pt x="22597" y="66661"/>
                      </a:moveTo>
                      <a:cubicBezTo>
                        <a:pt x="29738" y="66661"/>
                        <a:pt x="35191" y="63836"/>
                        <a:pt x="38957" y="58187"/>
                      </a:cubicBezTo>
                      <a:cubicBezTo>
                        <a:pt x="42723" y="52547"/>
                        <a:pt x="44606" y="44356"/>
                        <a:pt x="44606" y="33612"/>
                      </a:cubicBezTo>
                      <a:cubicBezTo>
                        <a:pt x="44606" y="22896"/>
                        <a:pt x="42723" y="14714"/>
                        <a:pt x="38957" y="9065"/>
                      </a:cubicBezTo>
                      <a:cubicBezTo>
                        <a:pt x="35191" y="3425"/>
                        <a:pt x="29738" y="605"/>
                        <a:pt x="22597" y="605"/>
                      </a:cubicBezTo>
                      <a:cubicBezTo>
                        <a:pt x="15465" y="605"/>
                        <a:pt x="10016" y="3425"/>
                        <a:pt x="6250" y="9065"/>
                      </a:cubicBezTo>
                      <a:cubicBezTo>
                        <a:pt x="2484" y="14714"/>
                        <a:pt x="601" y="22896"/>
                        <a:pt x="601" y="33612"/>
                      </a:cubicBezTo>
                      <a:cubicBezTo>
                        <a:pt x="601" y="44356"/>
                        <a:pt x="2484" y="52547"/>
                        <a:pt x="6250" y="58187"/>
                      </a:cubicBezTo>
                      <a:cubicBezTo>
                        <a:pt x="10016" y="63836"/>
                        <a:pt x="15465" y="66661"/>
                        <a:pt x="22597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36DCD62B-754B-41E2-85CE-9C503B9A7EDB}"/>
                    </a:ext>
                  </a:extLst>
                </p:cNvPr>
                <p:cNvSpPr/>
                <p:nvPr/>
              </p:nvSpPr>
              <p:spPr>
                <a:xfrm flipV="1">
                  <a:off x="11243995" y="6022760"/>
                  <a:ext cx="37906" cy="63668"/>
                </a:xfrm>
                <a:custGeom>
                  <a:avLst/>
                  <a:gdLst>
                    <a:gd name="connsiteX0" fmla="*/ 1848 w 37906"/>
                    <a:gd name="connsiteY0" fmla="*/ 7850 h 63668"/>
                    <a:gd name="connsiteX1" fmla="*/ 15916 w 37906"/>
                    <a:gd name="connsiteY1" fmla="*/ 7850 h 63668"/>
                    <a:gd name="connsiteX2" fmla="*/ 15916 w 37906"/>
                    <a:gd name="connsiteY2" fmla="*/ 56427 h 63668"/>
                    <a:gd name="connsiteX3" fmla="*/ 606 w 37906"/>
                    <a:gd name="connsiteY3" fmla="*/ 53357 h 63668"/>
                    <a:gd name="connsiteX4" fmla="*/ 606 w 37906"/>
                    <a:gd name="connsiteY4" fmla="*/ 61203 h 63668"/>
                    <a:gd name="connsiteX5" fmla="*/ 15834 w 37906"/>
                    <a:gd name="connsiteY5" fmla="*/ 64273 h 63668"/>
                    <a:gd name="connsiteX6" fmla="*/ 24444 w 37906"/>
                    <a:gd name="connsiteY6" fmla="*/ 64273 h 63668"/>
                    <a:gd name="connsiteX7" fmla="*/ 24444 w 37906"/>
                    <a:gd name="connsiteY7" fmla="*/ 7850 h 63668"/>
                    <a:gd name="connsiteX8" fmla="*/ 38513 w 37906"/>
                    <a:gd name="connsiteY8" fmla="*/ 7850 h 63668"/>
                    <a:gd name="connsiteX9" fmla="*/ 38513 w 37906"/>
                    <a:gd name="connsiteY9" fmla="*/ 604 h 63668"/>
                    <a:gd name="connsiteX10" fmla="*/ 1848 w 37906"/>
                    <a:gd name="connsiteY10" fmla="*/ 604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848" y="7850"/>
                      </a:moveTo>
                      <a:lnTo>
                        <a:pt x="15916" y="7850"/>
                      </a:lnTo>
                      <a:lnTo>
                        <a:pt x="15916" y="56427"/>
                      </a:lnTo>
                      <a:lnTo>
                        <a:pt x="606" y="53357"/>
                      </a:lnTo>
                      <a:lnTo>
                        <a:pt x="606" y="61203"/>
                      </a:lnTo>
                      <a:lnTo>
                        <a:pt x="15834" y="64273"/>
                      </a:lnTo>
                      <a:lnTo>
                        <a:pt x="24444" y="64273"/>
                      </a:lnTo>
                      <a:lnTo>
                        <a:pt x="24444" y="7850"/>
                      </a:lnTo>
                      <a:lnTo>
                        <a:pt x="38513" y="7850"/>
                      </a:lnTo>
                      <a:lnTo>
                        <a:pt x="38513" y="604"/>
                      </a:lnTo>
                      <a:lnTo>
                        <a:pt x="1848" y="6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9F4F2399-631D-4EC8-834F-FC85C83B6A01}"/>
                    </a:ext>
                  </a:extLst>
                </p:cNvPr>
                <p:cNvSpPr/>
                <p:nvPr/>
              </p:nvSpPr>
              <p:spPr>
                <a:xfrm flipV="1">
                  <a:off x="11295722" y="6021613"/>
                  <a:ext cx="44005" cy="66056"/>
                </a:xfrm>
                <a:custGeom>
                  <a:avLst/>
                  <a:gdLst>
                    <a:gd name="connsiteX0" fmla="*/ 22609 w 44005"/>
                    <a:gd name="connsiteY0" fmla="*/ 59838 h 66056"/>
                    <a:gd name="connsiteX1" fmla="*/ 12608 w 44005"/>
                    <a:gd name="connsiteY1" fmla="*/ 53289 h 66056"/>
                    <a:gd name="connsiteX2" fmla="*/ 9264 w 44005"/>
                    <a:gd name="connsiteY2" fmla="*/ 33612 h 66056"/>
                    <a:gd name="connsiteX3" fmla="*/ 12608 w 44005"/>
                    <a:gd name="connsiteY3" fmla="*/ 13977 h 66056"/>
                    <a:gd name="connsiteX4" fmla="*/ 22609 w 44005"/>
                    <a:gd name="connsiteY4" fmla="*/ 7427 h 66056"/>
                    <a:gd name="connsiteX5" fmla="*/ 32652 w 44005"/>
                    <a:gd name="connsiteY5" fmla="*/ 13977 h 66056"/>
                    <a:gd name="connsiteX6" fmla="*/ 36009 w 44005"/>
                    <a:gd name="connsiteY6" fmla="*/ 33612 h 66056"/>
                    <a:gd name="connsiteX7" fmla="*/ 32652 w 44005"/>
                    <a:gd name="connsiteY7" fmla="*/ 53289 h 66056"/>
                    <a:gd name="connsiteX8" fmla="*/ 22609 w 44005"/>
                    <a:gd name="connsiteY8" fmla="*/ 59838 h 66056"/>
                    <a:gd name="connsiteX9" fmla="*/ 22609 w 44005"/>
                    <a:gd name="connsiteY9" fmla="*/ 66661 h 66056"/>
                    <a:gd name="connsiteX10" fmla="*/ 38970 w 44005"/>
                    <a:gd name="connsiteY10" fmla="*/ 58187 h 66056"/>
                    <a:gd name="connsiteX11" fmla="*/ 44619 w 44005"/>
                    <a:gd name="connsiteY11" fmla="*/ 33612 h 66056"/>
                    <a:gd name="connsiteX12" fmla="*/ 38970 w 44005"/>
                    <a:gd name="connsiteY12" fmla="*/ 9065 h 66056"/>
                    <a:gd name="connsiteX13" fmla="*/ 22609 w 44005"/>
                    <a:gd name="connsiteY13" fmla="*/ 605 h 66056"/>
                    <a:gd name="connsiteX14" fmla="*/ 6263 w 44005"/>
                    <a:gd name="connsiteY14" fmla="*/ 9065 h 66056"/>
                    <a:gd name="connsiteX15" fmla="*/ 613 w 44005"/>
                    <a:gd name="connsiteY15" fmla="*/ 33612 h 66056"/>
                    <a:gd name="connsiteX16" fmla="*/ 6263 w 44005"/>
                    <a:gd name="connsiteY16" fmla="*/ 58187 h 66056"/>
                    <a:gd name="connsiteX17" fmla="*/ 22609 w 44005"/>
                    <a:gd name="connsiteY17" fmla="*/ 6666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609" y="59838"/>
                      </a:moveTo>
                      <a:cubicBezTo>
                        <a:pt x="18179" y="59838"/>
                        <a:pt x="14845" y="57655"/>
                        <a:pt x="12608" y="53289"/>
                      </a:cubicBezTo>
                      <a:cubicBezTo>
                        <a:pt x="10379" y="48931"/>
                        <a:pt x="9264" y="42372"/>
                        <a:pt x="9264" y="33612"/>
                      </a:cubicBezTo>
                      <a:cubicBezTo>
                        <a:pt x="9264" y="24888"/>
                        <a:pt x="10379" y="18343"/>
                        <a:pt x="12608" y="13977"/>
                      </a:cubicBezTo>
                      <a:cubicBezTo>
                        <a:pt x="14845" y="9610"/>
                        <a:pt x="18179" y="7427"/>
                        <a:pt x="22609" y="7427"/>
                      </a:cubicBezTo>
                      <a:cubicBezTo>
                        <a:pt x="27076" y="7427"/>
                        <a:pt x="30424" y="9610"/>
                        <a:pt x="32652" y="13977"/>
                      </a:cubicBezTo>
                      <a:cubicBezTo>
                        <a:pt x="34890" y="18343"/>
                        <a:pt x="36009" y="24888"/>
                        <a:pt x="36009" y="33612"/>
                      </a:cubicBezTo>
                      <a:cubicBezTo>
                        <a:pt x="36009" y="42372"/>
                        <a:pt x="34890" y="48931"/>
                        <a:pt x="32652" y="53289"/>
                      </a:cubicBezTo>
                      <a:cubicBezTo>
                        <a:pt x="30424" y="57655"/>
                        <a:pt x="27076" y="59838"/>
                        <a:pt x="22609" y="59838"/>
                      </a:cubicBezTo>
                      <a:close/>
                      <a:moveTo>
                        <a:pt x="22609" y="66661"/>
                      </a:moveTo>
                      <a:cubicBezTo>
                        <a:pt x="29750" y="66661"/>
                        <a:pt x="35204" y="63836"/>
                        <a:pt x="38970" y="58187"/>
                      </a:cubicBezTo>
                      <a:cubicBezTo>
                        <a:pt x="42736" y="52547"/>
                        <a:pt x="44619" y="44356"/>
                        <a:pt x="44619" y="33612"/>
                      </a:cubicBezTo>
                      <a:cubicBezTo>
                        <a:pt x="44619" y="22896"/>
                        <a:pt x="42736" y="14714"/>
                        <a:pt x="38970" y="9065"/>
                      </a:cubicBezTo>
                      <a:cubicBezTo>
                        <a:pt x="35204" y="3425"/>
                        <a:pt x="29750" y="605"/>
                        <a:pt x="22609" y="605"/>
                      </a:cubicBezTo>
                      <a:cubicBezTo>
                        <a:pt x="15478" y="605"/>
                        <a:pt x="10029" y="3425"/>
                        <a:pt x="6263" y="9065"/>
                      </a:cubicBezTo>
                      <a:cubicBezTo>
                        <a:pt x="2496" y="14714"/>
                        <a:pt x="613" y="22896"/>
                        <a:pt x="613" y="33612"/>
                      </a:cubicBezTo>
                      <a:cubicBezTo>
                        <a:pt x="613" y="44356"/>
                        <a:pt x="2496" y="52547"/>
                        <a:pt x="6263" y="58187"/>
                      </a:cubicBezTo>
                      <a:cubicBezTo>
                        <a:pt x="10029" y="63836"/>
                        <a:pt x="15478" y="66661"/>
                        <a:pt x="22609" y="666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7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8794667" y="6142749"/>
              <a:ext cx="222112" cy="77892"/>
              <a:chOff x="8794667" y="6142749"/>
              <a:chExt cx="222112" cy="77892"/>
            </a:xfrm>
            <a:solidFill>
              <a:srgbClr val="000000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F2DD0C4-4CEE-43C7-9C55-93F1A966F712}"/>
                  </a:ext>
                </a:extLst>
              </p:cNvPr>
              <p:cNvSpPr/>
              <p:nvPr/>
            </p:nvSpPr>
            <p:spPr>
              <a:xfrm flipV="1">
                <a:off x="8794667" y="6142749"/>
                <a:ext cx="64432" cy="76402"/>
              </a:xfrm>
              <a:custGeom>
                <a:avLst/>
                <a:gdLst>
                  <a:gd name="connsiteX0" fmla="*/ 329 w 64432"/>
                  <a:gd name="connsiteY0" fmla="*/ 77021 h 76402"/>
                  <a:gd name="connsiteX1" fmla="*/ 11447 w 64432"/>
                  <a:gd name="connsiteY1" fmla="*/ 77021 h 76402"/>
                  <a:gd name="connsiteX2" fmla="*/ 32619 w 64432"/>
                  <a:gd name="connsiteY2" fmla="*/ 45599 h 76402"/>
                  <a:gd name="connsiteX3" fmla="*/ 53660 w 64432"/>
                  <a:gd name="connsiteY3" fmla="*/ 77021 h 76402"/>
                  <a:gd name="connsiteX4" fmla="*/ 64762 w 64432"/>
                  <a:gd name="connsiteY4" fmla="*/ 77021 h 76402"/>
                  <a:gd name="connsiteX5" fmla="*/ 37745 w 64432"/>
                  <a:gd name="connsiteY5" fmla="*/ 37003 h 76402"/>
                  <a:gd name="connsiteX6" fmla="*/ 37745 w 64432"/>
                  <a:gd name="connsiteY6" fmla="*/ 619 h 76402"/>
                  <a:gd name="connsiteX7" fmla="*/ 27363 w 64432"/>
                  <a:gd name="connsiteY7" fmla="*/ 619 h 76402"/>
                  <a:gd name="connsiteX8" fmla="*/ 27363 w 64432"/>
                  <a:gd name="connsiteY8" fmla="*/ 37003 h 76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432" h="76402">
                    <a:moveTo>
                      <a:pt x="329" y="77021"/>
                    </a:moveTo>
                    <a:lnTo>
                      <a:pt x="11447" y="77021"/>
                    </a:lnTo>
                    <a:lnTo>
                      <a:pt x="32619" y="45599"/>
                    </a:lnTo>
                    <a:lnTo>
                      <a:pt x="53660" y="77021"/>
                    </a:lnTo>
                    <a:lnTo>
                      <a:pt x="64762" y="77021"/>
                    </a:lnTo>
                    <a:lnTo>
                      <a:pt x="37745" y="37003"/>
                    </a:lnTo>
                    <a:lnTo>
                      <a:pt x="37745" y="619"/>
                    </a:lnTo>
                    <a:lnTo>
                      <a:pt x="27363" y="619"/>
                    </a:lnTo>
                    <a:lnTo>
                      <a:pt x="27363" y="37003"/>
                    </a:ln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5A80A35-29BE-4F49-8CB2-6C65A1C69F6D}"/>
                  </a:ext>
                </a:extLst>
              </p:cNvPr>
              <p:cNvSpPr/>
              <p:nvPr/>
            </p:nvSpPr>
            <p:spPr>
              <a:xfrm flipV="1">
                <a:off x="8850787" y="6160466"/>
                <a:ext cx="53118" cy="60175"/>
              </a:xfrm>
              <a:custGeom>
                <a:avLst/>
                <a:gdLst>
                  <a:gd name="connsiteX0" fmla="*/ 53453 w 53118"/>
                  <a:gd name="connsiteY0" fmla="*/ 33132 h 60175"/>
                  <a:gd name="connsiteX1" fmla="*/ 53453 w 53118"/>
                  <a:gd name="connsiteY1" fmla="*/ 28531 h 60175"/>
                  <a:gd name="connsiteX2" fmla="*/ 10159 w 53118"/>
                  <a:gd name="connsiteY2" fmla="*/ 28531 h 60175"/>
                  <a:gd name="connsiteX3" fmla="*/ 16021 w 53118"/>
                  <a:gd name="connsiteY3" fmla="*/ 13712 h 60175"/>
                  <a:gd name="connsiteX4" fmla="*/ 30627 w 53118"/>
                  <a:gd name="connsiteY4" fmla="*/ 8620 h 60175"/>
                  <a:gd name="connsiteX5" fmla="*/ 41139 w 53118"/>
                  <a:gd name="connsiteY5" fmla="*/ 9946 h 60175"/>
                  <a:gd name="connsiteX6" fmla="*/ 51259 w 53118"/>
                  <a:gd name="connsiteY6" fmla="*/ 13941 h 60175"/>
                  <a:gd name="connsiteX7" fmla="*/ 51259 w 53118"/>
                  <a:gd name="connsiteY7" fmla="*/ 5034 h 60175"/>
                  <a:gd name="connsiteX8" fmla="*/ 40861 w 53118"/>
                  <a:gd name="connsiteY8" fmla="*/ 1759 h 60175"/>
                  <a:gd name="connsiteX9" fmla="*/ 30070 w 53118"/>
                  <a:gd name="connsiteY9" fmla="*/ 629 h 60175"/>
                  <a:gd name="connsiteX10" fmla="*/ 8342 w 53118"/>
                  <a:gd name="connsiteY10" fmla="*/ 8603 h 60175"/>
                  <a:gd name="connsiteX11" fmla="*/ 335 w 53118"/>
                  <a:gd name="connsiteY11" fmla="*/ 30217 h 60175"/>
                  <a:gd name="connsiteX12" fmla="*/ 7933 w 53118"/>
                  <a:gd name="connsiteY12" fmla="*/ 52536 h 60175"/>
                  <a:gd name="connsiteX13" fmla="*/ 28433 w 53118"/>
                  <a:gd name="connsiteY13" fmla="*/ 60805 h 60175"/>
                  <a:gd name="connsiteX14" fmla="*/ 46723 w 53118"/>
                  <a:gd name="connsiteY14" fmla="*/ 53354 h 60175"/>
                  <a:gd name="connsiteX15" fmla="*/ 53453 w 53118"/>
                  <a:gd name="connsiteY15" fmla="*/ 33132 h 60175"/>
                  <a:gd name="connsiteX16" fmla="*/ 44038 w 53118"/>
                  <a:gd name="connsiteY16" fmla="*/ 35899 h 60175"/>
                  <a:gd name="connsiteX17" fmla="*/ 39715 w 53118"/>
                  <a:gd name="connsiteY17" fmla="*/ 48213 h 60175"/>
                  <a:gd name="connsiteX18" fmla="*/ 28531 w 53118"/>
                  <a:gd name="connsiteY18" fmla="*/ 52830 h 60175"/>
                  <a:gd name="connsiteX19" fmla="*/ 15923 w 53118"/>
                  <a:gd name="connsiteY19" fmla="*/ 48377 h 60175"/>
                  <a:gd name="connsiteX20" fmla="*/ 10471 w 53118"/>
                  <a:gd name="connsiteY20" fmla="*/ 35834 h 6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118" h="60175">
                    <a:moveTo>
                      <a:pt x="53453" y="33132"/>
                    </a:moveTo>
                    <a:lnTo>
                      <a:pt x="53453" y="28531"/>
                    </a:lnTo>
                    <a:lnTo>
                      <a:pt x="10159" y="28531"/>
                    </a:lnTo>
                    <a:cubicBezTo>
                      <a:pt x="10574" y="22047"/>
                      <a:pt x="12528" y="17107"/>
                      <a:pt x="16021" y="13712"/>
                    </a:cubicBezTo>
                    <a:cubicBezTo>
                      <a:pt x="19515" y="10317"/>
                      <a:pt x="24383" y="8620"/>
                      <a:pt x="30627" y="8620"/>
                    </a:cubicBezTo>
                    <a:cubicBezTo>
                      <a:pt x="34240" y="8620"/>
                      <a:pt x="37745" y="9062"/>
                      <a:pt x="41139" y="9946"/>
                    </a:cubicBezTo>
                    <a:cubicBezTo>
                      <a:pt x="44534" y="10830"/>
                      <a:pt x="47908" y="12162"/>
                      <a:pt x="51259" y="13941"/>
                    </a:cubicBezTo>
                    <a:lnTo>
                      <a:pt x="51259" y="5034"/>
                    </a:lnTo>
                    <a:cubicBezTo>
                      <a:pt x="47875" y="3604"/>
                      <a:pt x="44409" y="2512"/>
                      <a:pt x="40861" y="1759"/>
                    </a:cubicBezTo>
                    <a:cubicBezTo>
                      <a:pt x="37313" y="1006"/>
                      <a:pt x="33717" y="629"/>
                      <a:pt x="30070" y="629"/>
                    </a:cubicBezTo>
                    <a:cubicBezTo>
                      <a:pt x="20923" y="629"/>
                      <a:pt x="13680" y="3287"/>
                      <a:pt x="8342" y="8603"/>
                    </a:cubicBezTo>
                    <a:cubicBezTo>
                      <a:pt x="3004" y="13931"/>
                      <a:pt x="335" y="21135"/>
                      <a:pt x="335" y="30217"/>
                    </a:cubicBezTo>
                    <a:cubicBezTo>
                      <a:pt x="335" y="39594"/>
                      <a:pt x="2867" y="47034"/>
                      <a:pt x="7933" y="52536"/>
                    </a:cubicBezTo>
                    <a:cubicBezTo>
                      <a:pt x="12998" y="58048"/>
                      <a:pt x="19831" y="60805"/>
                      <a:pt x="28433" y="60805"/>
                    </a:cubicBezTo>
                    <a:cubicBezTo>
                      <a:pt x="36140" y="60805"/>
                      <a:pt x="42237" y="58321"/>
                      <a:pt x="46723" y="53354"/>
                    </a:cubicBezTo>
                    <a:cubicBezTo>
                      <a:pt x="51210" y="48398"/>
                      <a:pt x="53453" y="41658"/>
                      <a:pt x="53453" y="33132"/>
                    </a:cubicBezTo>
                    <a:close/>
                    <a:moveTo>
                      <a:pt x="44038" y="35899"/>
                    </a:moveTo>
                    <a:cubicBezTo>
                      <a:pt x="43972" y="41041"/>
                      <a:pt x="42531" y="45145"/>
                      <a:pt x="39715" y="48213"/>
                    </a:cubicBezTo>
                    <a:cubicBezTo>
                      <a:pt x="36899" y="51291"/>
                      <a:pt x="33171" y="52830"/>
                      <a:pt x="28531" y="52830"/>
                    </a:cubicBezTo>
                    <a:cubicBezTo>
                      <a:pt x="23281" y="52830"/>
                      <a:pt x="19078" y="51346"/>
                      <a:pt x="15923" y="48377"/>
                    </a:cubicBezTo>
                    <a:cubicBezTo>
                      <a:pt x="12768" y="45407"/>
                      <a:pt x="10951" y="41226"/>
                      <a:pt x="10471" y="35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B23D162-90A1-409B-9C84-C388B254972E}"/>
                  </a:ext>
                </a:extLst>
              </p:cNvPr>
              <p:cNvSpPr/>
              <p:nvPr/>
            </p:nvSpPr>
            <p:spPr>
              <a:xfrm flipV="1">
                <a:off x="8915768" y="6160466"/>
                <a:ext cx="48418" cy="60175"/>
              </a:xfrm>
              <a:custGeom>
                <a:avLst/>
                <a:gdLst>
                  <a:gd name="connsiteX0" fmla="*/ 29981 w 48418"/>
                  <a:gd name="connsiteY0" fmla="*/ 30922 h 60175"/>
                  <a:gd name="connsiteX1" fmla="*/ 14164 w 48418"/>
                  <a:gd name="connsiteY1" fmla="*/ 28318 h 60175"/>
                  <a:gd name="connsiteX2" fmla="*/ 9759 w 48418"/>
                  <a:gd name="connsiteY2" fmla="*/ 19410 h 60175"/>
                  <a:gd name="connsiteX3" fmla="*/ 13067 w 48418"/>
                  <a:gd name="connsiteY3" fmla="*/ 11453 h 60175"/>
                  <a:gd name="connsiteX4" fmla="*/ 22040 w 48418"/>
                  <a:gd name="connsiteY4" fmla="*/ 8522 h 60175"/>
                  <a:gd name="connsiteX5" fmla="*/ 34615 w 48418"/>
                  <a:gd name="connsiteY5" fmla="*/ 14072 h 60175"/>
                  <a:gd name="connsiteX6" fmla="*/ 39347 w 48418"/>
                  <a:gd name="connsiteY6" fmla="*/ 28826 h 60175"/>
                  <a:gd name="connsiteX7" fmla="*/ 39347 w 48418"/>
                  <a:gd name="connsiteY7" fmla="*/ 30922 h 60175"/>
                  <a:gd name="connsiteX8" fmla="*/ 48762 w 48418"/>
                  <a:gd name="connsiteY8" fmla="*/ 34819 h 60175"/>
                  <a:gd name="connsiteX9" fmla="*/ 48762 w 48418"/>
                  <a:gd name="connsiteY9" fmla="*/ 2119 h 60175"/>
                  <a:gd name="connsiteX10" fmla="*/ 39347 w 48418"/>
                  <a:gd name="connsiteY10" fmla="*/ 2119 h 60175"/>
                  <a:gd name="connsiteX11" fmla="*/ 39347 w 48418"/>
                  <a:gd name="connsiteY11" fmla="*/ 10814 h 60175"/>
                  <a:gd name="connsiteX12" fmla="*/ 31308 w 48418"/>
                  <a:gd name="connsiteY12" fmla="*/ 3118 h 60175"/>
                  <a:gd name="connsiteX13" fmla="*/ 19534 w 48418"/>
                  <a:gd name="connsiteY13" fmla="*/ 629 h 60175"/>
                  <a:gd name="connsiteX14" fmla="*/ 5534 w 48418"/>
                  <a:gd name="connsiteY14" fmla="*/ 5574 h 60175"/>
                  <a:gd name="connsiteX15" fmla="*/ 344 w 48418"/>
                  <a:gd name="connsiteY15" fmla="*/ 18805 h 60175"/>
                  <a:gd name="connsiteX16" fmla="*/ 6812 w 48418"/>
                  <a:gd name="connsiteY16" fmla="*/ 33378 h 60175"/>
                  <a:gd name="connsiteX17" fmla="*/ 26133 w 48418"/>
                  <a:gd name="connsiteY17" fmla="*/ 38290 h 60175"/>
                  <a:gd name="connsiteX18" fmla="*/ 39347 w 48418"/>
                  <a:gd name="connsiteY18" fmla="*/ 38290 h 60175"/>
                  <a:gd name="connsiteX19" fmla="*/ 39347 w 48418"/>
                  <a:gd name="connsiteY19" fmla="*/ 39223 h 60175"/>
                  <a:gd name="connsiteX20" fmla="*/ 35074 w 48418"/>
                  <a:gd name="connsiteY20" fmla="*/ 49277 h 60175"/>
                  <a:gd name="connsiteX21" fmla="*/ 23071 w 48418"/>
                  <a:gd name="connsiteY21" fmla="*/ 52830 h 60175"/>
                  <a:gd name="connsiteX22" fmla="*/ 13492 w 48418"/>
                  <a:gd name="connsiteY22" fmla="*/ 51651 h 60175"/>
                  <a:gd name="connsiteX23" fmla="*/ 4552 w 48418"/>
                  <a:gd name="connsiteY23" fmla="*/ 48115 h 60175"/>
                  <a:gd name="connsiteX24" fmla="*/ 4552 w 48418"/>
                  <a:gd name="connsiteY24" fmla="*/ 56826 h 60175"/>
                  <a:gd name="connsiteX25" fmla="*/ 14573 w 48418"/>
                  <a:gd name="connsiteY25" fmla="*/ 59806 h 60175"/>
                  <a:gd name="connsiteX26" fmla="*/ 24037 w 48418"/>
                  <a:gd name="connsiteY26" fmla="*/ 60805 h 60175"/>
                  <a:gd name="connsiteX27" fmla="*/ 42622 w 48418"/>
                  <a:gd name="connsiteY27" fmla="*/ 54353 h 60175"/>
                  <a:gd name="connsiteX28" fmla="*/ 48762 w 48418"/>
                  <a:gd name="connsiteY28" fmla="*/ 34819 h 6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418" h="60175">
                    <a:moveTo>
                      <a:pt x="29981" y="30922"/>
                    </a:moveTo>
                    <a:cubicBezTo>
                      <a:pt x="22373" y="30922"/>
                      <a:pt x="17100" y="30054"/>
                      <a:pt x="14164" y="28318"/>
                    </a:cubicBezTo>
                    <a:cubicBezTo>
                      <a:pt x="11227" y="26582"/>
                      <a:pt x="9759" y="23613"/>
                      <a:pt x="9759" y="19410"/>
                    </a:cubicBezTo>
                    <a:cubicBezTo>
                      <a:pt x="9759" y="16070"/>
                      <a:pt x="10862" y="13417"/>
                      <a:pt x="13067" y="11453"/>
                    </a:cubicBezTo>
                    <a:cubicBezTo>
                      <a:pt x="15272" y="9499"/>
                      <a:pt x="18263" y="8522"/>
                      <a:pt x="22040" y="8522"/>
                    </a:cubicBezTo>
                    <a:cubicBezTo>
                      <a:pt x="27269" y="8522"/>
                      <a:pt x="31460" y="10372"/>
                      <a:pt x="34615" y="14072"/>
                    </a:cubicBezTo>
                    <a:cubicBezTo>
                      <a:pt x="37770" y="17773"/>
                      <a:pt x="39347" y="22691"/>
                      <a:pt x="39347" y="28826"/>
                    </a:cubicBezTo>
                    <a:lnTo>
                      <a:pt x="39347" y="30922"/>
                    </a:lnTo>
                    <a:close/>
                    <a:moveTo>
                      <a:pt x="48762" y="34819"/>
                    </a:moveTo>
                    <a:lnTo>
                      <a:pt x="48762" y="2119"/>
                    </a:lnTo>
                    <a:lnTo>
                      <a:pt x="39347" y="2119"/>
                    </a:lnTo>
                    <a:lnTo>
                      <a:pt x="39347" y="10814"/>
                    </a:lnTo>
                    <a:cubicBezTo>
                      <a:pt x="37197" y="7343"/>
                      <a:pt x="34517" y="4777"/>
                      <a:pt x="31308" y="3118"/>
                    </a:cubicBezTo>
                    <a:cubicBezTo>
                      <a:pt x="28098" y="1459"/>
                      <a:pt x="24174" y="629"/>
                      <a:pt x="19534" y="629"/>
                    </a:cubicBezTo>
                    <a:cubicBezTo>
                      <a:pt x="13672" y="629"/>
                      <a:pt x="9006" y="2278"/>
                      <a:pt x="5534" y="5574"/>
                    </a:cubicBezTo>
                    <a:cubicBezTo>
                      <a:pt x="2074" y="8871"/>
                      <a:pt x="344" y="13281"/>
                      <a:pt x="344" y="18805"/>
                    </a:cubicBezTo>
                    <a:cubicBezTo>
                      <a:pt x="344" y="25245"/>
                      <a:pt x="2500" y="30103"/>
                      <a:pt x="6812" y="33378"/>
                    </a:cubicBezTo>
                    <a:cubicBezTo>
                      <a:pt x="11134" y="36653"/>
                      <a:pt x="17575" y="38290"/>
                      <a:pt x="26133" y="38290"/>
                    </a:cubicBezTo>
                    <a:lnTo>
                      <a:pt x="39347" y="38290"/>
                    </a:lnTo>
                    <a:lnTo>
                      <a:pt x="39347" y="39223"/>
                    </a:lnTo>
                    <a:cubicBezTo>
                      <a:pt x="39347" y="43557"/>
                      <a:pt x="37923" y="46908"/>
                      <a:pt x="35074" y="49277"/>
                    </a:cubicBezTo>
                    <a:cubicBezTo>
                      <a:pt x="32224" y="51646"/>
                      <a:pt x="28224" y="52830"/>
                      <a:pt x="23071" y="52830"/>
                    </a:cubicBezTo>
                    <a:cubicBezTo>
                      <a:pt x="19796" y="52830"/>
                      <a:pt x="16603" y="52437"/>
                      <a:pt x="13492" y="51651"/>
                    </a:cubicBezTo>
                    <a:cubicBezTo>
                      <a:pt x="10392" y="50865"/>
                      <a:pt x="7412" y="49686"/>
                      <a:pt x="4552" y="48115"/>
                    </a:cubicBezTo>
                    <a:lnTo>
                      <a:pt x="4552" y="56826"/>
                    </a:lnTo>
                    <a:cubicBezTo>
                      <a:pt x="7991" y="58157"/>
                      <a:pt x="11331" y="59151"/>
                      <a:pt x="14573" y="59806"/>
                    </a:cubicBezTo>
                    <a:cubicBezTo>
                      <a:pt x="17815" y="60472"/>
                      <a:pt x="20970" y="60805"/>
                      <a:pt x="24037" y="60805"/>
                    </a:cubicBezTo>
                    <a:cubicBezTo>
                      <a:pt x="32334" y="60805"/>
                      <a:pt x="38529" y="58654"/>
                      <a:pt x="42622" y="54353"/>
                    </a:cubicBezTo>
                    <a:cubicBezTo>
                      <a:pt x="46716" y="50063"/>
                      <a:pt x="48762" y="43552"/>
                      <a:pt x="48762" y="348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A975DA1-EB9C-4845-AB39-F3319C21A1DC}"/>
                  </a:ext>
                </a:extLst>
              </p:cNvPr>
              <p:cNvSpPr/>
              <p:nvPr/>
            </p:nvSpPr>
            <p:spPr>
              <a:xfrm flipV="1">
                <a:off x="8983212" y="6160466"/>
                <a:ext cx="33567" cy="58685"/>
              </a:xfrm>
              <a:custGeom>
                <a:avLst/>
                <a:gdLst>
                  <a:gd name="connsiteX0" fmla="*/ 33922 w 33567"/>
                  <a:gd name="connsiteY0" fmla="*/ 49145 h 58685"/>
                  <a:gd name="connsiteX1" fmla="*/ 30467 w 33567"/>
                  <a:gd name="connsiteY1" fmla="*/ 50488 h 58685"/>
                  <a:gd name="connsiteX2" fmla="*/ 26357 w 33567"/>
                  <a:gd name="connsiteY2" fmla="*/ 50930 h 58685"/>
                  <a:gd name="connsiteX3" fmla="*/ 14093 w 33567"/>
                  <a:gd name="connsiteY3" fmla="*/ 45740 h 58685"/>
                  <a:gd name="connsiteX4" fmla="*/ 9819 w 33567"/>
                  <a:gd name="connsiteY4" fmla="*/ 30823 h 58685"/>
                  <a:gd name="connsiteX5" fmla="*/ 9819 w 33567"/>
                  <a:gd name="connsiteY5" fmla="*/ 628 h 58685"/>
                  <a:gd name="connsiteX6" fmla="*/ 355 w 33567"/>
                  <a:gd name="connsiteY6" fmla="*/ 628 h 58685"/>
                  <a:gd name="connsiteX7" fmla="*/ 355 w 33567"/>
                  <a:gd name="connsiteY7" fmla="*/ 57938 h 58685"/>
                  <a:gd name="connsiteX8" fmla="*/ 9819 w 33567"/>
                  <a:gd name="connsiteY8" fmla="*/ 57938 h 58685"/>
                  <a:gd name="connsiteX9" fmla="*/ 9819 w 33567"/>
                  <a:gd name="connsiteY9" fmla="*/ 49031 h 58685"/>
                  <a:gd name="connsiteX10" fmla="*/ 17548 w 33567"/>
                  <a:gd name="connsiteY10" fmla="*/ 56776 h 58685"/>
                  <a:gd name="connsiteX11" fmla="*/ 29124 w 33567"/>
                  <a:gd name="connsiteY11" fmla="*/ 59314 h 58685"/>
                  <a:gd name="connsiteX12" fmla="*/ 31269 w 33567"/>
                  <a:gd name="connsiteY12" fmla="*/ 59183 h 58685"/>
                  <a:gd name="connsiteX13" fmla="*/ 33873 w 33567"/>
                  <a:gd name="connsiteY13" fmla="*/ 58806 h 58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7" h="58685">
                    <a:moveTo>
                      <a:pt x="33922" y="49145"/>
                    </a:moveTo>
                    <a:cubicBezTo>
                      <a:pt x="32863" y="49757"/>
                      <a:pt x="31711" y="50204"/>
                      <a:pt x="30467" y="50488"/>
                    </a:cubicBezTo>
                    <a:cubicBezTo>
                      <a:pt x="29222" y="50783"/>
                      <a:pt x="27852" y="50930"/>
                      <a:pt x="26357" y="50930"/>
                    </a:cubicBezTo>
                    <a:cubicBezTo>
                      <a:pt x="21030" y="50930"/>
                      <a:pt x="16942" y="49200"/>
                      <a:pt x="14093" y="45740"/>
                    </a:cubicBezTo>
                    <a:cubicBezTo>
                      <a:pt x="11244" y="42279"/>
                      <a:pt x="9819" y="37307"/>
                      <a:pt x="9819" y="30823"/>
                    </a:cubicBezTo>
                    <a:lnTo>
                      <a:pt x="9819" y="628"/>
                    </a:lnTo>
                    <a:lnTo>
                      <a:pt x="355" y="628"/>
                    </a:lnTo>
                    <a:lnTo>
                      <a:pt x="355" y="57938"/>
                    </a:lnTo>
                    <a:lnTo>
                      <a:pt x="9819" y="57938"/>
                    </a:lnTo>
                    <a:lnTo>
                      <a:pt x="9819" y="49031"/>
                    </a:lnTo>
                    <a:cubicBezTo>
                      <a:pt x="11806" y="52513"/>
                      <a:pt x="14382" y="55095"/>
                      <a:pt x="17548" y="56776"/>
                    </a:cubicBezTo>
                    <a:cubicBezTo>
                      <a:pt x="20724" y="58468"/>
                      <a:pt x="24583" y="59314"/>
                      <a:pt x="29124" y="59314"/>
                    </a:cubicBezTo>
                    <a:cubicBezTo>
                      <a:pt x="29768" y="59314"/>
                      <a:pt x="30483" y="59270"/>
                      <a:pt x="31269" y="59183"/>
                    </a:cubicBezTo>
                    <a:cubicBezTo>
                      <a:pt x="32055" y="59106"/>
                      <a:pt x="32923" y="58981"/>
                      <a:pt x="33873" y="588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Content Placeholder 5">
            <a:extLst>
              <a:ext uri="{FF2B5EF4-FFF2-40B4-BE49-F238E27FC236}">
                <a16:creationId xmlns:a16="http://schemas.microsoft.com/office/drawing/2014/main" id="{FCBCFA6E-F645-48A9-8EB0-236168E3C5BB}"/>
              </a:ext>
            </a:extLst>
          </p:cNvPr>
          <p:cNvGrpSpPr/>
          <p:nvPr/>
        </p:nvGrpSpPr>
        <p:grpSpPr>
          <a:xfrm>
            <a:off x="6049607" y="1186423"/>
            <a:ext cx="419737" cy="4591158"/>
            <a:chOff x="6049607" y="1186423"/>
            <a:chExt cx="419737" cy="4591158"/>
          </a:xfrm>
          <a:solidFill>
            <a:srgbClr val="000000"/>
          </a:solidFill>
        </p:grpSpPr>
        <p:grpSp>
          <p:nvGrpSpPr>
            <p:cNvPr id="83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358409" y="5711525"/>
              <a:ext cx="110935" cy="66056"/>
              <a:chOff x="6358409" y="5711525"/>
              <a:chExt cx="110935" cy="66056"/>
            </a:xfrm>
            <a:solidFill>
              <a:srgbClr val="000000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0D6B6AD-B493-475D-90B6-987A966E202F}"/>
                  </a:ext>
                </a:extLst>
              </p:cNvPr>
              <p:cNvSpPr/>
              <p:nvPr/>
            </p:nvSpPr>
            <p:spPr>
              <a:xfrm>
                <a:off x="6438779" y="5743163"/>
                <a:ext cx="30565" cy="8732"/>
              </a:xfrm>
              <a:custGeom>
                <a:avLst/>
                <a:gdLst>
                  <a:gd name="connsiteX0" fmla="*/ 30655 w 30565"/>
                  <a:gd name="connsiteY0" fmla="*/ 605 h 8732"/>
                  <a:gd name="connsiteX1" fmla="*/ 90 w 30565"/>
                  <a:gd name="connsiteY1" fmla="*/ 605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605"/>
                    </a:moveTo>
                    <a:lnTo>
                      <a:pt x="90" y="60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13A504A-77EF-4C2C-9512-F0707815A4E7}"/>
                  </a:ext>
                </a:extLst>
              </p:cNvPr>
              <p:cNvSpPr/>
              <p:nvPr/>
            </p:nvSpPr>
            <p:spPr>
              <a:xfrm flipV="1">
                <a:off x="6358409" y="5711525"/>
                <a:ext cx="44005" cy="66056"/>
              </a:xfrm>
              <a:custGeom>
                <a:avLst/>
                <a:gdLst>
                  <a:gd name="connsiteX0" fmla="*/ 22044 w 44005"/>
                  <a:gd name="connsiteY0" fmla="*/ 59803 h 66056"/>
                  <a:gd name="connsiteX1" fmla="*/ 12042 w 44005"/>
                  <a:gd name="connsiteY1" fmla="*/ 53253 h 66056"/>
                  <a:gd name="connsiteX2" fmla="*/ 8699 w 44005"/>
                  <a:gd name="connsiteY2" fmla="*/ 33577 h 66056"/>
                  <a:gd name="connsiteX3" fmla="*/ 12042 w 44005"/>
                  <a:gd name="connsiteY3" fmla="*/ 13941 h 66056"/>
                  <a:gd name="connsiteX4" fmla="*/ 22044 w 44005"/>
                  <a:gd name="connsiteY4" fmla="*/ 7392 h 66056"/>
                  <a:gd name="connsiteX5" fmla="*/ 32087 w 44005"/>
                  <a:gd name="connsiteY5" fmla="*/ 13941 h 66056"/>
                  <a:gd name="connsiteX6" fmla="*/ 35444 w 44005"/>
                  <a:gd name="connsiteY6" fmla="*/ 33577 h 66056"/>
                  <a:gd name="connsiteX7" fmla="*/ 32087 w 44005"/>
                  <a:gd name="connsiteY7" fmla="*/ 53253 h 66056"/>
                  <a:gd name="connsiteX8" fmla="*/ 22044 w 44005"/>
                  <a:gd name="connsiteY8" fmla="*/ 59803 h 66056"/>
                  <a:gd name="connsiteX9" fmla="*/ 22044 w 44005"/>
                  <a:gd name="connsiteY9" fmla="*/ 66626 h 66056"/>
                  <a:gd name="connsiteX10" fmla="*/ 38405 w 44005"/>
                  <a:gd name="connsiteY10" fmla="*/ 58152 h 66056"/>
                  <a:gd name="connsiteX11" fmla="*/ 44054 w 44005"/>
                  <a:gd name="connsiteY11" fmla="*/ 33577 h 66056"/>
                  <a:gd name="connsiteX12" fmla="*/ 38405 w 44005"/>
                  <a:gd name="connsiteY12" fmla="*/ 9029 h 66056"/>
                  <a:gd name="connsiteX13" fmla="*/ 22044 w 44005"/>
                  <a:gd name="connsiteY13" fmla="*/ 569 h 66056"/>
                  <a:gd name="connsiteX14" fmla="*/ 5697 w 44005"/>
                  <a:gd name="connsiteY14" fmla="*/ 9029 h 66056"/>
                  <a:gd name="connsiteX15" fmla="*/ 48 w 44005"/>
                  <a:gd name="connsiteY15" fmla="*/ 33577 h 66056"/>
                  <a:gd name="connsiteX16" fmla="*/ 5697 w 44005"/>
                  <a:gd name="connsiteY16" fmla="*/ 58152 h 66056"/>
                  <a:gd name="connsiteX17" fmla="*/ 22044 w 44005"/>
                  <a:gd name="connsiteY17" fmla="*/ 66626 h 6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005" h="66056">
                    <a:moveTo>
                      <a:pt x="22044" y="59803"/>
                    </a:moveTo>
                    <a:cubicBezTo>
                      <a:pt x="17614" y="59803"/>
                      <a:pt x="14280" y="57620"/>
                      <a:pt x="12042" y="53253"/>
                    </a:cubicBezTo>
                    <a:cubicBezTo>
                      <a:pt x="9813" y="48896"/>
                      <a:pt x="8699" y="42337"/>
                      <a:pt x="8699" y="33577"/>
                    </a:cubicBezTo>
                    <a:cubicBezTo>
                      <a:pt x="8699" y="24853"/>
                      <a:pt x="9813" y="18308"/>
                      <a:pt x="12042" y="13941"/>
                    </a:cubicBezTo>
                    <a:cubicBezTo>
                      <a:pt x="14280" y="9575"/>
                      <a:pt x="17614" y="7392"/>
                      <a:pt x="22044" y="7392"/>
                    </a:cubicBezTo>
                    <a:cubicBezTo>
                      <a:pt x="26511" y="7392"/>
                      <a:pt x="29858" y="9575"/>
                      <a:pt x="32087" y="13941"/>
                    </a:cubicBezTo>
                    <a:cubicBezTo>
                      <a:pt x="34325" y="18308"/>
                      <a:pt x="35444" y="24853"/>
                      <a:pt x="35444" y="33577"/>
                    </a:cubicBezTo>
                    <a:cubicBezTo>
                      <a:pt x="35444" y="42337"/>
                      <a:pt x="34325" y="48896"/>
                      <a:pt x="32087" y="53253"/>
                    </a:cubicBezTo>
                    <a:cubicBezTo>
                      <a:pt x="29858" y="57620"/>
                      <a:pt x="26511" y="59803"/>
                      <a:pt x="22044" y="59803"/>
                    </a:cubicBezTo>
                    <a:close/>
                    <a:moveTo>
                      <a:pt x="22044" y="66626"/>
                    </a:moveTo>
                    <a:cubicBezTo>
                      <a:pt x="29185" y="66626"/>
                      <a:pt x="34639" y="63801"/>
                      <a:pt x="38405" y="58152"/>
                    </a:cubicBezTo>
                    <a:cubicBezTo>
                      <a:pt x="42171" y="52512"/>
                      <a:pt x="44054" y="44320"/>
                      <a:pt x="44054" y="33577"/>
                    </a:cubicBezTo>
                    <a:cubicBezTo>
                      <a:pt x="44054" y="22861"/>
                      <a:pt x="42171" y="14678"/>
                      <a:pt x="38405" y="9029"/>
                    </a:cubicBezTo>
                    <a:cubicBezTo>
                      <a:pt x="34639" y="3389"/>
                      <a:pt x="29185" y="569"/>
                      <a:pt x="22044" y="569"/>
                    </a:cubicBezTo>
                    <a:cubicBezTo>
                      <a:pt x="14912" y="569"/>
                      <a:pt x="9463" y="3389"/>
                      <a:pt x="5697" y="9029"/>
                    </a:cubicBezTo>
                    <a:cubicBezTo>
                      <a:pt x="1931" y="14678"/>
                      <a:pt x="48" y="22861"/>
                      <a:pt x="48" y="33577"/>
                    </a:cubicBezTo>
                    <a:cubicBezTo>
                      <a:pt x="48" y="44320"/>
                      <a:pt x="1931" y="52512"/>
                      <a:pt x="5697" y="58152"/>
                    </a:cubicBezTo>
                    <a:cubicBezTo>
                      <a:pt x="9463" y="63801"/>
                      <a:pt x="14912" y="66626"/>
                      <a:pt x="22044" y="666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248265" y="5065078"/>
              <a:ext cx="221079" cy="66056"/>
              <a:chOff x="6248265" y="5065078"/>
              <a:chExt cx="221079" cy="66056"/>
            </a:xfrm>
            <a:solidFill>
              <a:srgbClr val="000000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7FAC8A9-E776-4345-8B73-3696357FB6AF}"/>
                  </a:ext>
                </a:extLst>
              </p:cNvPr>
              <p:cNvSpPr/>
              <p:nvPr/>
            </p:nvSpPr>
            <p:spPr>
              <a:xfrm>
                <a:off x="6438779" y="5096717"/>
                <a:ext cx="30565" cy="8732"/>
              </a:xfrm>
              <a:custGeom>
                <a:avLst/>
                <a:gdLst>
                  <a:gd name="connsiteX0" fmla="*/ 30655 w 30565"/>
                  <a:gd name="connsiteY0" fmla="*/ 531 h 8732"/>
                  <a:gd name="connsiteX1" fmla="*/ 90 w 30565"/>
                  <a:gd name="connsiteY1" fmla="*/ 531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531"/>
                    </a:moveTo>
                    <a:lnTo>
                      <a:pt x="90" y="531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248265" y="5065078"/>
                <a:ext cx="154146" cy="66056"/>
                <a:chOff x="6248265" y="5065078"/>
                <a:chExt cx="154146" cy="66056"/>
              </a:xfrm>
              <a:solidFill>
                <a:srgbClr val="000000"/>
              </a:solidFill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6EAA30E-BC70-4962-8507-DC30EEBDCB55}"/>
                    </a:ext>
                  </a:extLst>
                </p:cNvPr>
                <p:cNvSpPr/>
                <p:nvPr/>
              </p:nvSpPr>
              <p:spPr>
                <a:xfrm flipV="1">
                  <a:off x="6248265" y="5066225"/>
                  <a:ext cx="41194" cy="64910"/>
                </a:xfrm>
                <a:custGeom>
                  <a:avLst/>
                  <a:gdLst>
                    <a:gd name="connsiteX0" fmla="*/ 2724 w 41194"/>
                    <a:gd name="connsiteY0" fmla="*/ 65406 h 64910"/>
                    <a:gd name="connsiteX1" fmla="*/ 36537 w 41194"/>
                    <a:gd name="connsiteY1" fmla="*/ 65406 h 64910"/>
                    <a:gd name="connsiteX2" fmla="*/ 36537 w 41194"/>
                    <a:gd name="connsiteY2" fmla="*/ 58147 h 64910"/>
                    <a:gd name="connsiteX3" fmla="*/ 10611 w 41194"/>
                    <a:gd name="connsiteY3" fmla="*/ 58147 h 64910"/>
                    <a:gd name="connsiteX4" fmla="*/ 10611 w 41194"/>
                    <a:gd name="connsiteY4" fmla="*/ 42550 h 64910"/>
                    <a:gd name="connsiteX5" fmla="*/ 14350 w 41194"/>
                    <a:gd name="connsiteY5" fmla="*/ 43505 h 64910"/>
                    <a:gd name="connsiteX6" fmla="*/ 18116 w 41194"/>
                    <a:gd name="connsiteY6" fmla="*/ 43819 h 64910"/>
                    <a:gd name="connsiteX7" fmla="*/ 34995 w 41194"/>
                    <a:gd name="connsiteY7" fmla="*/ 37979 h 64910"/>
                    <a:gd name="connsiteX8" fmla="*/ 41231 w 41194"/>
                    <a:gd name="connsiteY8" fmla="*/ 22164 h 64910"/>
                    <a:gd name="connsiteX9" fmla="*/ 34831 w 41194"/>
                    <a:gd name="connsiteY9" fmla="*/ 6186 h 64910"/>
                    <a:gd name="connsiteX10" fmla="*/ 16792 w 41194"/>
                    <a:gd name="connsiteY10" fmla="*/ 496 h 64910"/>
                    <a:gd name="connsiteX11" fmla="*/ 8619 w 41194"/>
                    <a:gd name="connsiteY11" fmla="*/ 1178 h 64910"/>
                    <a:gd name="connsiteX12" fmla="*/ 36 w 41194"/>
                    <a:gd name="connsiteY12" fmla="*/ 3225 h 64910"/>
                    <a:gd name="connsiteX13" fmla="*/ 36 w 41194"/>
                    <a:gd name="connsiteY13" fmla="*/ 11889 h 64910"/>
                    <a:gd name="connsiteX14" fmla="*/ 7964 w 41194"/>
                    <a:gd name="connsiteY14" fmla="*/ 8778 h 64910"/>
                    <a:gd name="connsiteX15" fmla="*/ 16615 w 41194"/>
                    <a:gd name="connsiteY15" fmla="*/ 7755 h 64910"/>
                    <a:gd name="connsiteX16" fmla="*/ 28295 w 41194"/>
                    <a:gd name="connsiteY16" fmla="*/ 11630 h 64910"/>
                    <a:gd name="connsiteX17" fmla="*/ 32607 w 41194"/>
                    <a:gd name="connsiteY17" fmla="*/ 22164 h 64910"/>
                    <a:gd name="connsiteX18" fmla="*/ 28295 w 41194"/>
                    <a:gd name="connsiteY18" fmla="*/ 32685 h 64910"/>
                    <a:gd name="connsiteX19" fmla="*/ 16615 w 41194"/>
                    <a:gd name="connsiteY19" fmla="*/ 36574 h 64910"/>
                    <a:gd name="connsiteX20" fmla="*/ 9724 w 41194"/>
                    <a:gd name="connsiteY20" fmla="*/ 35810 h 64910"/>
                    <a:gd name="connsiteX21" fmla="*/ 2724 w 41194"/>
                    <a:gd name="connsiteY21" fmla="*/ 33422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2724" y="65406"/>
                      </a:moveTo>
                      <a:lnTo>
                        <a:pt x="36537" y="65406"/>
                      </a:lnTo>
                      <a:lnTo>
                        <a:pt x="36537" y="58147"/>
                      </a:lnTo>
                      <a:lnTo>
                        <a:pt x="10611" y="58147"/>
                      </a:lnTo>
                      <a:lnTo>
                        <a:pt x="10611" y="42550"/>
                      </a:lnTo>
                      <a:cubicBezTo>
                        <a:pt x="11857" y="42978"/>
                        <a:pt x="13103" y="43296"/>
                        <a:pt x="14350" y="43505"/>
                      </a:cubicBezTo>
                      <a:cubicBezTo>
                        <a:pt x="15605" y="43715"/>
                        <a:pt x="16860" y="43819"/>
                        <a:pt x="18116" y="43819"/>
                      </a:cubicBezTo>
                      <a:cubicBezTo>
                        <a:pt x="25220" y="43819"/>
                        <a:pt x="30847" y="41873"/>
                        <a:pt x="34995" y="37979"/>
                      </a:cubicBezTo>
                      <a:cubicBezTo>
                        <a:pt x="39152" y="34086"/>
                        <a:pt x="41231" y="28814"/>
                        <a:pt x="41231" y="22164"/>
                      </a:cubicBezTo>
                      <a:cubicBezTo>
                        <a:pt x="41231" y="15314"/>
                        <a:pt x="39097" y="9988"/>
                        <a:pt x="34831" y="6186"/>
                      </a:cubicBezTo>
                      <a:cubicBezTo>
                        <a:pt x="30565" y="2392"/>
                        <a:pt x="24552" y="496"/>
                        <a:pt x="16792" y="496"/>
                      </a:cubicBezTo>
                      <a:cubicBezTo>
                        <a:pt x="14118" y="496"/>
                        <a:pt x="11393" y="723"/>
                        <a:pt x="8619" y="1178"/>
                      </a:cubicBezTo>
                      <a:cubicBezTo>
                        <a:pt x="5853" y="1633"/>
                        <a:pt x="2992" y="2315"/>
                        <a:pt x="36" y="3225"/>
                      </a:cubicBezTo>
                      <a:lnTo>
                        <a:pt x="36" y="11889"/>
                      </a:lnTo>
                      <a:cubicBezTo>
                        <a:pt x="2592" y="10498"/>
                        <a:pt x="5235" y="9461"/>
                        <a:pt x="7964" y="8778"/>
                      </a:cubicBezTo>
                      <a:cubicBezTo>
                        <a:pt x="10693" y="8096"/>
                        <a:pt x="13576" y="7755"/>
                        <a:pt x="16615" y="7755"/>
                      </a:cubicBezTo>
                      <a:cubicBezTo>
                        <a:pt x="21536" y="7755"/>
                        <a:pt x="25429" y="9047"/>
                        <a:pt x="28295" y="11630"/>
                      </a:cubicBezTo>
                      <a:cubicBezTo>
                        <a:pt x="31170" y="14214"/>
                        <a:pt x="32607" y="17725"/>
                        <a:pt x="32607" y="22164"/>
                      </a:cubicBezTo>
                      <a:cubicBezTo>
                        <a:pt x="32607" y="26594"/>
                        <a:pt x="31170" y="30101"/>
                        <a:pt x="28295" y="32685"/>
                      </a:cubicBezTo>
                      <a:cubicBezTo>
                        <a:pt x="25429" y="35277"/>
                        <a:pt x="21536" y="36574"/>
                        <a:pt x="16615" y="36574"/>
                      </a:cubicBezTo>
                      <a:cubicBezTo>
                        <a:pt x="14313" y="36574"/>
                        <a:pt x="12016" y="36319"/>
                        <a:pt x="9724" y="35810"/>
                      </a:cubicBezTo>
                      <a:cubicBezTo>
                        <a:pt x="7441" y="35300"/>
                        <a:pt x="5107" y="34504"/>
                        <a:pt x="2724" y="334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E1B4C954-52F7-47C6-AADA-C59AA6B68593}"/>
                    </a:ext>
                  </a:extLst>
                </p:cNvPr>
                <p:cNvSpPr/>
                <p:nvPr/>
              </p:nvSpPr>
              <p:spPr>
                <a:xfrm flipV="1">
                  <a:off x="6302844" y="5065078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729 h 66056"/>
                    <a:gd name="connsiteX1" fmla="*/ 12036 w 44005"/>
                    <a:gd name="connsiteY1" fmla="*/ 53179 h 66056"/>
                    <a:gd name="connsiteX2" fmla="*/ 8693 w 44005"/>
                    <a:gd name="connsiteY2" fmla="*/ 33503 h 66056"/>
                    <a:gd name="connsiteX3" fmla="*/ 12036 w 44005"/>
                    <a:gd name="connsiteY3" fmla="*/ 13867 h 66056"/>
                    <a:gd name="connsiteX4" fmla="*/ 22038 w 44005"/>
                    <a:gd name="connsiteY4" fmla="*/ 7318 h 66056"/>
                    <a:gd name="connsiteX5" fmla="*/ 32081 w 44005"/>
                    <a:gd name="connsiteY5" fmla="*/ 13867 h 66056"/>
                    <a:gd name="connsiteX6" fmla="*/ 35437 w 44005"/>
                    <a:gd name="connsiteY6" fmla="*/ 33503 h 66056"/>
                    <a:gd name="connsiteX7" fmla="*/ 32081 w 44005"/>
                    <a:gd name="connsiteY7" fmla="*/ 53179 h 66056"/>
                    <a:gd name="connsiteX8" fmla="*/ 22038 w 44005"/>
                    <a:gd name="connsiteY8" fmla="*/ 59729 h 66056"/>
                    <a:gd name="connsiteX9" fmla="*/ 22038 w 44005"/>
                    <a:gd name="connsiteY9" fmla="*/ 66552 h 66056"/>
                    <a:gd name="connsiteX10" fmla="*/ 38398 w 44005"/>
                    <a:gd name="connsiteY10" fmla="*/ 58078 h 66056"/>
                    <a:gd name="connsiteX11" fmla="*/ 44047 w 44005"/>
                    <a:gd name="connsiteY11" fmla="*/ 33503 h 66056"/>
                    <a:gd name="connsiteX12" fmla="*/ 38398 w 44005"/>
                    <a:gd name="connsiteY12" fmla="*/ 8955 h 66056"/>
                    <a:gd name="connsiteX13" fmla="*/ 22038 w 44005"/>
                    <a:gd name="connsiteY13" fmla="*/ 495 h 66056"/>
                    <a:gd name="connsiteX14" fmla="*/ 5691 w 44005"/>
                    <a:gd name="connsiteY14" fmla="*/ 8955 h 66056"/>
                    <a:gd name="connsiteX15" fmla="*/ 42 w 44005"/>
                    <a:gd name="connsiteY15" fmla="*/ 33503 h 66056"/>
                    <a:gd name="connsiteX16" fmla="*/ 5691 w 44005"/>
                    <a:gd name="connsiteY16" fmla="*/ 58078 h 66056"/>
                    <a:gd name="connsiteX17" fmla="*/ 22038 w 44005"/>
                    <a:gd name="connsiteY17" fmla="*/ 66552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729"/>
                      </a:moveTo>
                      <a:cubicBezTo>
                        <a:pt x="17608" y="59729"/>
                        <a:pt x="14274" y="57546"/>
                        <a:pt x="12036" y="53179"/>
                      </a:cubicBezTo>
                      <a:cubicBezTo>
                        <a:pt x="9807" y="48822"/>
                        <a:pt x="8693" y="42263"/>
                        <a:pt x="8693" y="33503"/>
                      </a:cubicBezTo>
                      <a:cubicBezTo>
                        <a:pt x="8693" y="24779"/>
                        <a:pt x="9807" y="18234"/>
                        <a:pt x="12036" y="13867"/>
                      </a:cubicBezTo>
                      <a:cubicBezTo>
                        <a:pt x="14274" y="9501"/>
                        <a:pt x="17608" y="7318"/>
                        <a:pt x="22038" y="7318"/>
                      </a:cubicBezTo>
                      <a:cubicBezTo>
                        <a:pt x="26504" y="7318"/>
                        <a:pt x="29852" y="9501"/>
                        <a:pt x="32081" y="13867"/>
                      </a:cubicBezTo>
                      <a:cubicBezTo>
                        <a:pt x="34318" y="18234"/>
                        <a:pt x="35437" y="24779"/>
                        <a:pt x="35437" y="33503"/>
                      </a:cubicBezTo>
                      <a:cubicBezTo>
                        <a:pt x="35437" y="42263"/>
                        <a:pt x="34318" y="48822"/>
                        <a:pt x="32081" y="53179"/>
                      </a:cubicBezTo>
                      <a:cubicBezTo>
                        <a:pt x="29852" y="57546"/>
                        <a:pt x="26504" y="59729"/>
                        <a:pt x="22038" y="59729"/>
                      </a:cubicBezTo>
                      <a:close/>
                      <a:moveTo>
                        <a:pt x="22038" y="66552"/>
                      </a:moveTo>
                      <a:cubicBezTo>
                        <a:pt x="29179" y="66552"/>
                        <a:pt x="34632" y="63727"/>
                        <a:pt x="38398" y="58078"/>
                      </a:cubicBezTo>
                      <a:cubicBezTo>
                        <a:pt x="42164" y="52438"/>
                        <a:pt x="44047" y="44246"/>
                        <a:pt x="44047" y="33503"/>
                      </a:cubicBezTo>
                      <a:cubicBezTo>
                        <a:pt x="44047" y="22787"/>
                        <a:pt x="42164" y="14604"/>
                        <a:pt x="38398" y="8955"/>
                      </a:cubicBezTo>
                      <a:cubicBezTo>
                        <a:pt x="34632" y="3315"/>
                        <a:pt x="29179" y="495"/>
                        <a:pt x="22038" y="495"/>
                      </a:cubicBezTo>
                      <a:cubicBezTo>
                        <a:pt x="14906" y="495"/>
                        <a:pt x="9457" y="3315"/>
                        <a:pt x="5691" y="8955"/>
                      </a:cubicBezTo>
                      <a:cubicBezTo>
                        <a:pt x="1925" y="14604"/>
                        <a:pt x="42" y="22787"/>
                        <a:pt x="42" y="33503"/>
                      </a:cubicBezTo>
                      <a:cubicBezTo>
                        <a:pt x="42" y="44246"/>
                        <a:pt x="1925" y="52438"/>
                        <a:pt x="5691" y="58078"/>
                      </a:cubicBezTo>
                      <a:cubicBezTo>
                        <a:pt x="9457" y="63727"/>
                        <a:pt x="14906" y="66552"/>
                        <a:pt x="22038" y="665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72FC007-17A0-4F93-B7E9-F7A35687A8E1}"/>
                    </a:ext>
                  </a:extLst>
                </p:cNvPr>
                <p:cNvSpPr/>
                <p:nvPr/>
              </p:nvSpPr>
              <p:spPr>
                <a:xfrm flipV="1">
                  <a:off x="6358405" y="5065078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729 h 66056"/>
                    <a:gd name="connsiteX1" fmla="*/ 12042 w 44005"/>
                    <a:gd name="connsiteY1" fmla="*/ 53179 h 66056"/>
                    <a:gd name="connsiteX2" fmla="*/ 8699 w 44005"/>
                    <a:gd name="connsiteY2" fmla="*/ 33503 h 66056"/>
                    <a:gd name="connsiteX3" fmla="*/ 12042 w 44005"/>
                    <a:gd name="connsiteY3" fmla="*/ 13867 h 66056"/>
                    <a:gd name="connsiteX4" fmla="*/ 22044 w 44005"/>
                    <a:gd name="connsiteY4" fmla="*/ 7318 h 66056"/>
                    <a:gd name="connsiteX5" fmla="*/ 32087 w 44005"/>
                    <a:gd name="connsiteY5" fmla="*/ 13867 h 66056"/>
                    <a:gd name="connsiteX6" fmla="*/ 35444 w 44005"/>
                    <a:gd name="connsiteY6" fmla="*/ 33503 h 66056"/>
                    <a:gd name="connsiteX7" fmla="*/ 32087 w 44005"/>
                    <a:gd name="connsiteY7" fmla="*/ 53179 h 66056"/>
                    <a:gd name="connsiteX8" fmla="*/ 22044 w 44005"/>
                    <a:gd name="connsiteY8" fmla="*/ 59729 h 66056"/>
                    <a:gd name="connsiteX9" fmla="*/ 22044 w 44005"/>
                    <a:gd name="connsiteY9" fmla="*/ 66552 h 66056"/>
                    <a:gd name="connsiteX10" fmla="*/ 38405 w 44005"/>
                    <a:gd name="connsiteY10" fmla="*/ 58078 h 66056"/>
                    <a:gd name="connsiteX11" fmla="*/ 44054 w 44005"/>
                    <a:gd name="connsiteY11" fmla="*/ 33503 h 66056"/>
                    <a:gd name="connsiteX12" fmla="*/ 38405 w 44005"/>
                    <a:gd name="connsiteY12" fmla="*/ 8955 h 66056"/>
                    <a:gd name="connsiteX13" fmla="*/ 22044 w 44005"/>
                    <a:gd name="connsiteY13" fmla="*/ 495 h 66056"/>
                    <a:gd name="connsiteX14" fmla="*/ 5697 w 44005"/>
                    <a:gd name="connsiteY14" fmla="*/ 8955 h 66056"/>
                    <a:gd name="connsiteX15" fmla="*/ 48 w 44005"/>
                    <a:gd name="connsiteY15" fmla="*/ 33503 h 66056"/>
                    <a:gd name="connsiteX16" fmla="*/ 5697 w 44005"/>
                    <a:gd name="connsiteY16" fmla="*/ 58078 h 66056"/>
                    <a:gd name="connsiteX17" fmla="*/ 22044 w 44005"/>
                    <a:gd name="connsiteY17" fmla="*/ 66552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729"/>
                      </a:moveTo>
                      <a:cubicBezTo>
                        <a:pt x="17614" y="59729"/>
                        <a:pt x="14280" y="57546"/>
                        <a:pt x="12042" y="53179"/>
                      </a:cubicBezTo>
                      <a:cubicBezTo>
                        <a:pt x="9813" y="48822"/>
                        <a:pt x="8699" y="42263"/>
                        <a:pt x="8699" y="33503"/>
                      </a:cubicBezTo>
                      <a:cubicBezTo>
                        <a:pt x="8699" y="24779"/>
                        <a:pt x="9813" y="18234"/>
                        <a:pt x="12042" y="13867"/>
                      </a:cubicBezTo>
                      <a:cubicBezTo>
                        <a:pt x="14280" y="9501"/>
                        <a:pt x="17614" y="7318"/>
                        <a:pt x="22044" y="7318"/>
                      </a:cubicBezTo>
                      <a:cubicBezTo>
                        <a:pt x="26511" y="7318"/>
                        <a:pt x="29858" y="9501"/>
                        <a:pt x="32087" y="13867"/>
                      </a:cubicBezTo>
                      <a:cubicBezTo>
                        <a:pt x="34325" y="18234"/>
                        <a:pt x="35444" y="24779"/>
                        <a:pt x="35444" y="33503"/>
                      </a:cubicBezTo>
                      <a:cubicBezTo>
                        <a:pt x="35444" y="42263"/>
                        <a:pt x="34325" y="48822"/>
                        <a:pt x="32087" y="53179"/>
                      </a:cubicBezTo>
                      <a:cubicBezTo>
                        <a:pt x="29858" y="57546"/>
                        <a:pt x="26511" y="59729"/>
                        <a:pt x="22044" y="59729"/>
                      </a:cubicBezTo>
                      <a:close/>
                      <a:moveTo>
                        <a:pt x="22044" y="66552"/>
                      </a:moveTo>
                      <a:cubicBezTo>
                        <a:pt x="29185" y="66552"/>
                        <a:pt x="34639" y="63727"/>
                        <a:pt x="38405" y="58078"/>
                      </a:cubicBezTo>
                      <a:cubicBezTo>
                        <a:pt x="42171" y="52438"/>
                        <a:pt x="44054" y="44246"/>
                        <a:pt x="44054" y="33503"/>
                      </a:cubicBezTo>
                      <a:cubicBezTo>
                        <a:pt x="44054" y="22787"/>
                        <a:pt x="42171" y="14604"/>
                        <a:pt x="38405" y="8955"/>
                      </a:cubicBezTo>
                      <a:cubicBezTo>
                        <a:pt x="34639" y="3315"/>
                        <a:pt x="29185" y="495"/>
                        <a:pt x="22044" y="495"/>
                      </a:cubicBezTo>
                      <a:cubicBezTo>
                        <a:pt x="14912" y="495"/>
                        <a:pt x="9463" y="3315"/>
                        <a:pt x="5697" y="8955"/>
                      </a:cubicBezTo>
                      <a:cubicBezTo>
                        <a:pt x="1931" y="14604"/>
                        <a:pt x="48" y="22787"/>
                        <a:pt x="48" y="33503"/>
                      </a:cubicBezTo>
                      <a:cubicBezTo>
                        <a:pt x="48" y="44246"/>
                        <a:pt x="1931" y="52438"/>
                        <a:pt x="5697" y="58078"/>
                      </a:cubicBezTo>
                      <a:cubicBezTo>
                        <a:pt x="9463" y="63727"/>
                        <a:pt x="14912" y="66552"/>
                        <a:pt x="22044" y="665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195553" y="4418641"/>
              <a:ext cx="273790" cy="66056"/>
              <a:chOff x="6195553" y="4418641"/>
              <a:chExt cx="273790" cy="66056"/>
            </a:xfrm>
            <a:solidFill>
              <a:srgbClr val="000000"/>
            </a:solidFill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1F6E488-7DD9-4337-88F7-0F41CAA9EED7}"/>
                  </a:ext>
                </a:extLst>
              </p:cNvPr>
              <p:cNvSpPr/>
              <p:nvPr/>
            </p:nvSpPr>
            <p:spPr>
              <a:xfrm>
                <a:off x="6438779" y="4450279"/>
                <a:ext cx="30565" cy="8732"/>
              </a:xfrm>
              <a:custGeom>
                <a:avLst/>
                <a:gdLst>
                  <a:gd name="connsiteX0" fmla="*/ 30655 w 30565"/>
                  <a:gd name="connsiteY0" fmla="*/ 457 h 8732"/>
                  <a:gd name="connsiteX1" fmla="*/ 90 w 30565"/>
                  <a:gd name="connsiteY1" fmla="*/ 457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457"/>
                    </a:moveTo>
                    <a:lnTo>
                      <a:pt x="90" y="457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195553" y="4418641"/>
                <a:ext cx="206856" cy="66056"/>
                <a:chOff x="6195553" y="4418641"/>
                <a:chExt cx="206856" cy="66056"/>
              </a:xfrm>
              <a:solidFill>
                <a:srgbClr val="000000"/>
              </a:solidFill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25231D8-12A6-406F-8776-B8EF1AA756EF}"/>
                    </a:ext>
                  </a:extLst>
                </p:cNvPr>
                <p:cNvSpPr/>
                <p:nvPr/>
              </p:nvSpPr>
              <p:spPr>
                <a:xfrm flipV="1">
                  <a:off x="6195553" y="4419787"/>
                  <a:ext cx="37906" cy="63668"/>
                </a:xfrm>
                <a:custGeom>
                  <a:avLst/>
                  <a:gdLst>
                    <a:gd name="connsiteX0" fmla="*/ 1270 w 37906"/>
                    <a:gd name="connsiteY0" fmla="*/ 7667 h 63668"/>
                    <a:gd name="connsiteX1" fmla="*/ 15338 w 37906"/>
                    <a:gd name="connsiteY1" fmla="*/ 7667 h 63668"/>
                    <a:gd name="connsiteX2" fmla="*/ 15338 w 37906"/>
                    <a:gd name="connsiteY2" fmla="*/ 56243 h 63668"/>
                    <a:gd name="connsiteX3" fmla="*/ 28 w 37906"/>
                    <a:gd name="connsiteY3" fmla="*/ 53173 h 63668"/>
                    <a:gd name="connsiteX4" fmla="*/ 28 w 37906"/>
                    <a:gd name="connsiteY4" fmla="*/ 61019 h 63668"/>
                    <a:gd name="connsiteX5" fmla="*/ 15256 w 37906"/>
                    <a:gd name="connsiteY5" fmla="*/ 64089 h 63668"/>
                    <a:gd name="connsiteX6" fmla="*/ 23866 w 37906"/>
                    <a:gd name="connsiteY6" fmla="*/ 64089 h 63668"/>
                    <a:gd name="connsiteX7" fmla="*/ 23866 w 37906"/>
                    <a:gd name="connsiteY7" fmla="*/ 7667 h 63668"/>
                    <a:gd name="connsiteX8" fmla="*/ 37934 w 37906"/>
                    <a:gd name="connsiteY8" fmla="*/ 7667 h 63668"/>
                    <a:gd name="connsiteX9" fmla="*/ 37934 w 37906"/>
                    <a:gd name="connsiteY9" fmla="*/ 421 h 63668"/>
                    <a:gd name="connsiteX10" fmla="*/ 1270 w 37906"/>
                    <a:gd name="connsiteY10" fmla="*/ 421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270" y="7667"/>
                      </a:moveTo>
                      <a:lnTo>
                        <a:pt x="15338" y="7667"/>
                      </a:lnTo>
                      <a:lnTo>
                        <a:pt x="15338" y="56243"/>
                      </a:lnTo>
                      <a:lnTo>
                        <a:pt x="28" y="53173"/>
                      </a:lnTo>
                      <a:lnTo>
                        <a:pt x="28" y="61019"/>
                      </a:lnTo>
                      <a:lnTo>
                        <a:pt x="15256" y="64089"/>
                      </a:lnTo>
                      <a:lnTo>
                        <a:pt x="23866" y="64089"/>
                      </a:lnTo>
                      <a:lnTo>
                        <a:pt x="23866" y="7667"/>
                      </a:lnTo>
                      <a:lnTo>
                        <a:pt x="37934" y="7667"/>
                      </a:lnTo>
                      <a:lnTo>
                        <a:pt x="37934" y="421"/>
                      </a:lnTo>
                      <a:lnTo>
                        <a:pt x="1270" y="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9FF9975-6BC4-4E76-9106-F5BC90718FBB}"/>
                    </a:ext>
                  </a:extLst>
                </p:cNvPr>
                <p:cNvSpPr/>
                <p:nvPr/>
              </p:nvSpPr>
              <p:spPr>
                <a:xfrm flipV="1">
                  <a:off x="6247280" y="4418641"/>
                  <a:ext cx="44005" cy="66056"/>
                </a:xfrm>
                <a:custGeom>
                  <a:avLst/>
                  <a:gdLst>
                    <a:gd name="connsiteX0" fmla="*/ 22031 w 44005"/>
                    <a:gd name="connsiteY0" fmla="*/ 59655 h 66056"/>
                    <a:gd name="connsiteX1" fmla="*/ 12029 w 44005"/>
                    <a:gd name="connsiteY1" fmla="*/ 53105 h 66056"/>
                    <a:gd name="connsiteX2" fmla="*/ 8686 w 44005"/>
                    <a:gd name="connsiteY2" fmla="*/ 33429 h 66056"/>
                    <a:gd name="connsiteX3" fmla="*/ 12029 w 44005"/>
                    <a:gd name="connsiteY3" fmla="*/ 13793 h 66056"/>
                    <a:gd name="connsiteX4" fmla="*/ 22031 w 44005"/>
                    <a:gd name="connsiteY4" fmla="*/ 7244 h 66056"/>
                    <a:gd name="connsiteX5" fmla="*/ 32074 w 44005"/>
                    <a:gd name="connsiteY5" fmla="*/ 13793 h 66056"/>
                    <a:gd name="connsiteX6" fmla="*/ 35431 w 44005"/>
                    <a:gd name="connsiteY6" fmla="*/ 33429 h 66056"/>
                    <a:gd name="connsiteX7" fmla="*/ 32074 w 44005"/>
                    <a:gd name="connsiteY7" fmla="*/ 53105 h 66056"/>
                    <a:gd name="connsiteX8" fmla="*/ 22031 w 44005"/>
                    <a:gd name="connsiteY8" fmla="*/ 59655 h 66056"/>
                    <a:gd name="connsiteX9" fmla="*/ 22031 w 44005"/>
                    <a:gd name="connsiteY9" fmla="*/ 66477 h 66056"/>
                    <a:gd name="connsiteX10" fmla="*/ 38392 w 44005"/>
                    <a:gd name="connsiteY10" fmla="*/ 58004 h 66056"/>
                    <a:gd name="connsiteX11" fmla="*/ 44041 w 44005"/>
                    <a:gd name="connsiteY11" fmla="*/ 33429 h 66056"/>
                    <a:gd name="connsiteX12" fmla="*/ 38392 w 44005"/>
                    <a:gd name="connsiteY12" fmla="*/ 8881 h 66056"/>
                    <a:gd name="connsiteX13" fmla="*/ 22031 w 44005"/>
                    <a:gd name="connsiteY13" fmla="*/ 421 h 66056"/>
                    <a:gd name="connsiteX14" fmla="*/ 5684 w 44005"/>
                    <a:gd name="connsiteY14" fmla="*/ 8881 h 66056"/>
                    <a:gd name="connsiteX15" fmla="*/ 35 w 44005"/>
                    <a:gd name="connsiteY15" fmla="*/ 33429 h 66056"/>
                    <a:gd name="connsiteX16" fmla="*/ 5684 w 44005"/>
                    <a:gd name="connsiteY16" fmla="*/ 58004 h 66056"/>
                    <a:gd name="connsiteX17" fmla="*/ 22031 w 44005"/>
                    <a:gd name="connsiteY17" fmla="*/ 66477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1" y="59655"/>
                      </a:moveTo>
                      <a:cubicBezTo>
                        <a:pt x="17601" y="59655"/>
                        <a:pt x="14267" y="57472"/>
                        <a:pt x="12029" y="53105"/>
                      </a:cubicBezTo>
                      <a:cubicBezTo>
                        <a:pt x="9801" y="48748"/>
                        <a:pt x="8686" y="42189"/>
                        <a:pt x="8686" y="33429"/>
                      </a:cubicBezTo>
                      <a:cubicBezTo>
                        <a:pt x="8686" y="24705"/>
                        <a:pt x="9801" y="18160"/>
                        <a:pt x="12029" y="13793"/>
                      </a:cubicBezTo>
                      <a:cubicBezTo>
                        <a:pt x="14267" y="9427"/>
                        <a:pt x="17601" y="7244"/>
                        <a:pt x="22031" y="7244"/>
                      </a:cubicBezTo>
                      <a:cubicBezTo>
                        <a:pt x="26498" y="7244"/>
                        <a:pt x="29846" y="9427"/>
                        <a:pt x="32074" y="13793"/>
                      </a:cubicBezTo>
                      <a:cubicBezTo>
                        <a:pt x="34312" y="18160"/>
                        <a:pt x="35431" y="24705"/>
                        <a:pt x="35431" y="33429"/>
                      </a:cubicBezTo>
                      <a:cubicBezTo>
                        <a:pt x="35431" y="42189"/>
                        <a:pt x="34312" y="48748"/>
                        <a:pt x="32074" y="53105"/>
                      </a:cubicBezTo>
                      <a:cubicBezTo>
                        <a:pt x="29846" y="57472"/>
                        <a:pt x="26498" y="59655"/>
                        <a:pt x="22031" y="59655"/>
                      </a:cubicBezTo>
                      <a:close/>
                      <a:moveTo>
                        <a:pt x="22031" y="66477"/>
                      </a:moveTo>
                      <a:cubicBezTo>
                        <a:pt x="29172" y="66477"/>
                        <a:pt x="34626" y="63653"/>
                        <a:pt x="38392" y="58004"/>
                      </a:cubicBezTo>
                      <a:cubicBezTo>
                        <a:pt x="42158" y="52364"/>
                        <a:pt x="44041" y="44172"/>
                        <a:pt x="44041" y="33429"/>
                      </a:cubicBezTo>
                      <a:cubicBezTo>
                        <a:pt x="44041" y="22713"/>
                        <a:pt x="42158" y="14530"/>
                        <a:pt x="38392" y="8881"/>
                      </a:cubicBezTo>
                      <a:cubicBezTo>
                        <a:pt x="34626" y="3241"/>
                        <a:pt x="29172" y="421"/>
                        <a:pt x="22031" y="421"/>
                      </a:cubicBezTo>
                      <a:cubicBezTo>
                        <a:pt x="14899" y="421"/>
                        <a:pt x="9450" y="3241"/>
                        <a:pt x="5684" y="8881"/>
                      </a:cubicBezTo>
                      <a:cubicBezTo>
                        <a:pt x="1918" y="14530"/>
                        <a:pt x="35" y="22713"/>
                        <a:pt x="35" y="33429"/>
                      </a:cubicBezTo>
                      <a:cubicBezTo>
                        <a:pt x="35" y="44172"/>
                        <a:pt x="1918" y="52364"/>
                        <a:pt x="5684" y="58004"/>
                      </a:cubicBezTo>
                      <a:cubicBezTo>
                        <a:pt x="9450" y="63653"/>
                        <a:pt x="14899" y="66477"/>
                        <a:pt x="22031" y="66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C7A0DAF2-02DA-4B63-ACD9-7ED7A6964CE3}"/>
                    </a:ext>
                  </a:extLst>
                </p:cNvPr>
                <p:cNvSpPr/>
                <p:nvPr/>
              </p:nvSpPr>
              <p:spPr>
                <a:xfrm flipV="1">
                  <a:off x="6302842" y="4418641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655 h 66056"/>
                    <a:gd name="connsiteX1" fmla="*/ 12036 w 44005"/>
                    <a:gd name="connsiteY1" fmla="*/ 53105 h 66056"/>
                    <a:gd name="connsiteX2" fmla="*/ 8693 w 44005"/>
                    <a:gd name="connsiteY2" fmla="*/ 33429 h 66056"/>
                    <a:gd name="connsiteX3" fmla="*/ 12036 w 44005"/>
                    <a:gd name="connsiteY3" fmla="*/ 13793 h 66056"/>
                    <a:gd name="connsiteX4" fmla="*/ 22038 w 44005"/>
                    <a:gd name="connsiteY4" fmla="*/ 7244 h 66056"/>
                    <a:gd name="connsiteX5" fmla="*/ 32081 w 44005"/>
                    <a:gd name="connsiteY5" fmla="*/ 13793 h 66056"/>
                    <a:gd name="connsiteX6" fmla="*/ 35437 w 44005"/>
                    <a:gd name="connsiteY6" fmla="*/ 33429 h 66056"/>
                    <a:gd name="connsiteX7" fmla="*/ 32081 w 44005"/>
                    <a:gd name="connsiteY7" fmla="*/ 53105 h 66056"/>
                    <a:gd name="connsiteX8" fmla="*/ 22038 w 44005"/>
                    <a:gd name="connsiteY8" fmla="*/ 59655 h 66056"/>
                    <a:gd name="connsiteX9" fmla="*/ 22038 w 44005"/>
                    <a:gd name="connsiteY9" fmla="*/ 66477 h 66056"/>
                    <a:gd name="connsiteX10" fmla="*/ 38398 w 44005"/>
                    <a:gd name="connsiteY10" fmla="*/ 58004 h 66056"/>
                    <a:gd name="connsiteX11" fmla="*/ 44047 w 44005"/>
                    <a:gd name="connsiteY11" fmla="*/ 33429 h 66056"/>
                    <a:gd name="connsiteX12" fmla="*/ 38398 w 44005"/>
                    <a:gd name="connsiteY12" fmla="*/ 8881 h 66056"/>
                    <a:gd name="connsiteX13" fmla="*/ 22038 w 44005"/>
                    <a:gd name="connsiteY13" fmla="*/ 421 h 66056"/>
                    <a:gd name="connsiteX14" fmla="*/ 5691 w 44005"/>
                    <a:gd name="connsiteY14" fmla="*/ 8881 h 66056"/>
                    <a:gd name="connsiteX15" fmla="*/ 42 w 44005"/>
                    <a:gd name="connsiteY15" fmla="*/ 33429 h 66056"/>
                    <a:gd name="connsiteX16" fmla="*/ 5691 w 44005"/>
                    <a:gd name="connsiteY16" fmla="*/ 58004 h 66056"/>
                    <a:gd name="connsiteX17" fmla="*/ 22038 w 44005"/>
                    <a:gd name="connsiteY17" fmla="*/ 66477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655"/>
                      </a:moveTo>
                      <a:cubicBezTo>
                        <a:pt x="17608" y="59655"/>
                        <a:pt x="14274" y="57472"/>
                        <a:pt x="12036" y="53105"/>
                      </a:cubicBezTo>
                      <a:cubicBezTo>
                        <a:pt x="9807" y="48748"/>
                        <a:pt x="8693" y="42189"/>
                        <a:pt x="8693" y="33429"/>
                      </a:cubicBezTo>
                      <a:cubicBezTo>
                        <a:pt x="8693" y="24705"/>
                        <a:pt x="9807" y="18160"/>
                        <a:pt x="12036" y="13793"/>
                      </a:cubicBezTo>
                      <a:cubicBezTo>
                        <a:pt x="14274" y="9427"/>
                        <a:pt x="17608" y="7244"/>
                        <a:pt x="22038" y="7244"/>
                      </a:cubicBezTo>
                      <a:cubicBezTo>
                        <a:pt x="26504" y="7244"/>
                        <a:pt x="29852" y="9427"/>
                        <a:pt x="32081" y="13793"/>
                      </a:cubicBezTo>
                      <a:cubicBezTo>
                        <a:pt x="34318" y="18160"/>
                        <a:pt x="35437" y="24705"/>
                        <a:pt x="35437" y="33429"/>
                      </a:cubicBezTo>
                      <a:cubicBezTo>
                        <a:pt x="35437" y="42189"/>
                        <a:pt x="34318" y="48748"/>
                        <a:pt x="32081" y="53105"/>
                      </a:cubicBezTo>
                      <a:cubicBezTo>
                        <a:pt x="29852" y="57472"/>
                        <a:pt x="26504" y="59655"/>
                        <a:pt x="22038" y="59655"/>
                      </a:cubicBezTo>
                      <a:close/>
                      <a:moveTo>
                        <a:pt x="22038" y="66477"/>
                      </a:moveTo>
                      <a:cubicBezTo>
                        <a:pt x="29179" y="66477"/>
                        <a:pt x="34632" y="63653"/>
                        <a:pt x="38398" y="58004"/>
                      </a:cubicBezTo>
                      <a:cubicBezTo>
                        <a:pt x="42164" y="52364"/>
                        <a:pt x="44047" y="44172"/>
                        <a:pt x="44047" y="33429"/>
                      </a:cubicBezTo>
                      <a:cubicBezTo>
                        <a:pt x="44047" y="22713"/>
                        <a:pt x="42164" y="14530"/>
                        <a:pt x="38398" y="8881"/>
                      </a:cubicBezTo>
                      <a:cubicBezTo>
                        <a:pt x="34632" y="3241"/>
                        <a:pt x="29179" y="421"/>
                        <a:pt x="22038" y="421"/>
                      </a:cubicBezTo>
                      <a:cubicBezTo>
                        <a:pt x="14906" y="421"/>
                        <a:pt x="9457" y="3241"/>
                        <a:pt x="5691" y="8881"/>
                      </a:cubicBezTo>
                      <a:cubicBezTo>
                        <a:pt x="1925" y="14530"/>
                        <a:pt x="42" y="22713"/>
                        <a:pt x="42" y="33429"/>
                      </a:cubicBezTo>
                      <a:cubicBezTo>
                        <a:pt x="42" y="44172"/>
                        <a:pt x="1925" y="52364"/>
                        <a:pt x="5691" y="58004"/>
                      </a:cubicBezTo>
                      <a:cubicBezTo>
                        <a:pt x="9457" y="63653"/>
                        <a:pt x="14906" y="66477"/>
                        <a:pt x="22038" y="66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955E2C-5B83-4A67-B24E-D980EDC47B04}"/>
                    </a:ext>
                  </a:extLst>
                </p:cNvPr>
                <p:cNvSpPr/>
                <p:nvPr/>
              </p:nvSpPr>
              <p:spPr>
                <a:xfrm flipV="1">
                  <a:off x="6358403" y="4418641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655 h 66056"/>
                    <a:gd name="connsiteX1" fmla="*/ 12042 w 44005"/>
                    <a:gd name="connsiteY1" fmla="*/ 53105 h 66056"/>
                    <a:gd name="connsiteX2" fmla="*/ 8699 w 44005"/>
                    <a:gd name="connsiteY2" fmla="*/ 33429 h 66056"/>
                    <a:gd name="connsiteX3" fmla="*/ 12042 w 44005"/>
                    <a:gd name="connsiteY3" fmla="*/ 13793 h 66056"/>
                    <a:gd name="connsiteX4" fmla="*/ 22044 w 44005"/>
                    <a:gd name="connsiteY4" fmla="*/ 7244 h 66056"/>
                    <a:gd name="connsiteX5" fmla="*/ 32087 w 44005"/>
                    <a:gd name="connsiteY5" fmla="*/ 13793 h 66056"/>
                    <a:gd name="connsiteX6" fmla="*/ 35444 w 44005"/>
                    <a:gd name="connsiteY6" fmla="*/ 33429 h 66056"/>
                    <a:gd name="connsiteX7" fmla="*/ 32087 w 44005"/>
                    <a:gd name="connsiteY7" fmla="*/ 53105 h 66056"/>
                    <a:gd name="connsiteX8" fmla="*/ 22044 w 44005"/>
                    <a:gd name="connsiteY8" fmla="*/ 59655 h 66056"/>
                    <a:gd name="connsiteX9" fmla="*/ 22044 w 44005"/>
                    <a:gd name="connsiteY9" fmla="*/ 66477 h 66056"/>
                    <a:gd name="connsiteX10" fmla="*/ 38405 w 44005"/>
                    <a:gd name="connsiteY10" fmla="*/ 58004 h 66056"/>
                    <a:gd name="connsiteX11" fmla="*/ 44054 w 44005"/>
                    <a:gd name="connsiteY11" fmla="*/ 33429 h 66056"/>
                    <a:gd name="connsiteX12" fmla="*/ 38405 w 44005"/>
                    <a:gd name="connsiteY12" fmla="*/ 8881 h 66056"/>
                    <a:gd name="connsiteX13" fmla="*/ 22044 w 44005"/>
                    <a:gd name="connsiteY13" fmla="*/ 421 h 66056"/>
                    <a:gd name="connsiteX14" fmla="*/ 5697 w 44005"/>
                    <a:gd name="connsiteY14" fmla="*/ 8881 h 66056"/>
                    <a:gd name="connsiteX15" fmla="*/ 48 w 44005"/>
                    <a:gd name="connsiteY15" fmla="*/ 33429 h 66056"/>
                    <a:gd name="connsiteX16" fmla="*/ 5697 w 44005"/>
                    <a:gd name="connsiteY16" fmla="*/ 58004 h 66056"/>
                    <a:gd name="connsiteX17" fmla="*/ 22044 w 44005"/>
                    <a:gd name="connsiteY17" fmla="*/ 66477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655"/>
                      </a:moveTo>
                      <a:cubicBezTo>
                        <a:pt x="17614" y="59655"/>
                        <a:pt x="14280" y="57472"/>
                        <a:pt x="12042" y="53105"/>
                      </a:cubicBezTo>
                      <a:cubicBezTo>
                        <a:pt x="9813" y="48748"/>
                        <a:pt x="8699" y="42189"/>
                        <a:pt x="8699" y="33429"/>
                      </a:cubicBezTo>
                      <a:cubicBezTo>
                        <a:pt x="8699" y="24705"/>
                        <a:pt x="9813" y="18160"/>
                        <a:pt x="12042" y="13793"/>
                      </a:cubicBezTo>
                      <a:cubicBezTo>
                        <a:pt x="14280" y="9427"/>
                        <a:pt x="17614" y="7244"/>
                        <a:pt x="22044" y="7244"/>
                      </a:cubicBezTo>
                      <a:cubicBezTo>
                        <a:pt x="26511" y="7244"/>
                        <a:pt x="29858" y="9427"/>
                        <a:pt x="32087" y="13793"/>
                      </a:cubicBezTo>
                      <a:cubicBezTo>
                        <a:pt x="34325" y="18160"/>
                        <a:pt x="35444" y="24705"/>
                        <a:pt x="35444" y="33429"/>
                      </a:cubicBezTo>
                      <a:cubicBezTo>
                        <a:pt x="35444" y="42189"/>
                        <a:pt x="34325" y="48748"/>
                        <a:pt x="32087" y="53105"/>
                      </a:cubicBezTo>
                      <a:cubicBezTo>
                        <a:pt x="29858" y="57472"/>
                        <a:pt x="26511" y="59655"/>
                        <a:pt x="22044" y="59655"/>
                      </a:cubicBezTo>
                      <a:close/>
                      <a:moveTo>
                        <a:pt x="22044" y="66477"/>
                      </a:moveTo>
                      <a:cubicBezTo>
                        <a:pt x="29185" y="66477"/>
                        <a:pt x="34639" y="63653"/>
                        <a:pt x="38405" y="58004"/>
                      </a:cubicBezTo>
                      <a:cubicBezTo>
                        <a:pt x="42171" y="52364"/>
                        <a:pt x="44054" y="44172"/>
                        <a:pt x="44054" y="33429"/>
                      </a:cubicBezTo>
                      <a:cubicBezTo>
                        <a:pt x="44054" y="22713"/>
                        <a:pt x="42171" y="14530"/>
                        <a:pt x="38405" y="8881"/>
                      </a:cubicBezTo>
                      <a:cubicBezTo>
                        <a:pt x="34639" y="3241"/>
                        <a:pt x="29185" y="421"/>
                        <a:pt x="22044" y="421"/>
                      </a:cubicBezTo>
                      <a:cubicBezTo>
                        <a:pt x="14912" y="421"/>
                        <a:pt x="9463" y="3241"/>
                        <a:pt x="5697" y="8881"/>
                      </a:cubicBezTo>
                      <a:cubicBezTo>
                        <a:pt x="1931" y="14530"/>
                        <a:pt x="48" y="22713"/>
                        <a:pt x="48" y="33429"/>
                      </a:cubicBezTo>
                      <a:cubicBezTo>
                        <a:pt x="48" y="44172"/>
                        <a:pt x="1931" y="52364"/>
                        <a:pt x="5697" y="58004"/>
                      </a:cubicBezTo>
                      <a:cubicBezTo>
                        <a:pt x="9463" y="63653"/>
                        <a:pt x="14912" y="66477"/>
                        <a:pt x="22044" y="66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195553" y="3772194"/>
              <a:ext cx="273790" cy="66056"/>
              <a:chOff x="6195553" y="3772194"/>
              <a:chExt cx="273790" cy="66056"/>
            </a:xfrm>
            <a:solidFill>
              <a:srgbClr val="000000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DB872B4-2544-402D-B709-73120A1CB49B}"/>
                  </a:ext>
                </a:extLst>
              </p:cNvPr>
              <p:cNvSpPr/>
              <p:nvPr/>
            </p:nvSpPr>
            <p:spPr>
              <a:xfrm>
                <a:off x="6438779" y="3803833"/>
                <a:ext cx="30565" cy="8732"/>
              </a:xfrm>
              <a:custGeom>
                <a:avLst/>
                <a:gdLst>
                  <a:gd name="connsiteX0" fmla="*/ 30655 w 30565"/>
                  <a:gd name="connsiteY0" fmla="*/ 383 h 8732"/>
                  <a:gd name="connsiteX1" fmla="*/ 90 w 30565"/>
                  <a:gd name="connsiteY1" fmla="*/ 383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383"/>
                    </a:moveTo>
                    <a:lnTo>
                      <a:pt x="90" y="383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195553" y="3772194"/>
                <a:ext cx="206856" cy="66056"/>
                <a:chOff x="6195553" y="3772194"/>
                <a:chExt cx="206856" cy="66056"/>
              </a:xfrm>
              <a:solidFill>
                <a:srgbClr val="000000"/>
              </a:solidFill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67A3764-409A-4F39-A49C-104BEF9DC872}"/>
                    </a:ext>
                  </a:extLst>
                </p:cNvPr>
                <p:cNvSpPr/>
                <p:nvPr/>
              </p:nvSpPr>
              <p:spPr>
                <a:xfrm flipV="1">
                  <a:off x="6195553" y="3773341"/>
                  <a:ext cx="37906" cy="63668"/>
                </a:xfrm>
                <a:custGeom>
                  <a:avLst/>
                  <a:gdLst>
                    <a:gd name="connsiteX0" fmla="*/ 1270 w 37906"/>
                    <a:gd name="connsiteY0" fmla="*/ 7593 h 63668"/>
                    <a:gd name="connsiteX1" fmla="*/ 15338 w 37906"/>
                    <a:gd name="connsiteY1" fmla="*/ 7593 h 63668"/>
                    <a:gd name="connsiteX2" fmla="*/ 15338 w 37906"/>
                    <a:gd name="connsiteY2" fmla="*/ 56169 h 63668"/>
                    <a:gd name="connsiteX3" fmla="*/ 28 w 37906"/>
                    <a:gd name="connsiteY3" fmla="*/ 53099 h 63668"/>
                    <a:gd name="connsiteX4" fmla="*/ 28 w 37906"/>
                    <a:gd name="connsiteY4" fmla="*/ 60945 h 63668"/>
                    <a:gd name="connsiteX5" fmla="*/ 15256 w 37906"/>
                    <a:gd name="connsiteY5" fmla="*/ 64015 h 63668"/>
                    <a:gd name="connsiteX6" fmla="*/ 23866 w 37906"/>
                    <a:gd name="connsiteY6" fmla="*/ 64015 h 63668"/>
                    <a:gd name="connsiteX7" fmla="*/ 23866 w 37906"/>
                    <a:gd name="connsiteY7" fmla="*/ 7593 h 63668"/>
                    <a:gd name="connsiteX8" fmla="*/ 37934 w 37906"/>
                    <a:gd name="connsiteY8" fmla="*/ 7593 h 63668"/>
                    <a:gd name="connsiteX9" fmla="*/ 37934 w 37906"/>
                    <a:gd name="connsiteY9" fmla="*/ 347 h 63668"/>
                    <a:gd name="connsiteX10" fmla="*/ 1270 w 37906"/>
                    <a:gd name="connsiteY10" fmla="*/ 347 h 63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06" h="63668">
                      <a:moveTo>
                        <a:pt x="1270" y="7593"/>
                      </a:moveTo>
                      <a:lnTo>
                        <a:pt x="15338" y="7593"/>
                      </a:lnTo>
                      <a:lnTo>
                        <a:pt x="15338" y="56169"/>
                      </a:lnTo>
                      <a:lnTo>
                        <a:pt x="28" y="53099"/>
                      </a:lnTo>
                      <a:lnTo>
                        <a:pt x="28" y="60945"/>
                      </a:lnTo>
                      <a:lnTo>
                        <a:pt x="15256" y="64015"/>
                      </a:lnTo>
                      <a:lnTo>
                        <a:pt x="23866" y="64015"/>
                      </a:lnTo>
                      <a:lnTo>
                        <a:pt x="23866" y="7593"/>
                      </a:lnTo>
                      <a:lnTo>
                        <a:pt x="37934" y="7593"/>
                      </a:lnTo>
                      <a:lnTo>
                        <a:pt x="37934" y="347"/>
                      </a:lnTo>
                      <a:lnTo>
                        <a:pt x="1270" y="3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E589C423-EE2F-4EA5-8D31-454B44ADBF53}"/>
                    </a:ext>
                  </a:extLst>
                </p:cNvPr>
                <p:cNvSpPr/>
                <p:nvPr/>
              </p:nvSpPr>
              <p:spPr>
                <a:xfrm flipV="1">
                  <a:off x="6248263" y="3773341"/>
                  <a:ext cx="41194" cy="64910"/>
                </a:xfrm>
                <a:custGeom>
                  <a:avLst/>
                  <a:gdLst>
                    <a:gd name="connsiteX0" fmla="*/ 2724 w 41194"/>
                    <a:gd name="connsiteY0" fmla="*/ 65258 h 64910"/>
                    <a:gd name="connsiteX1" fmla="*/ 36537 w 41194"/>
                    <a:gd name="connsiteY1" fmla="*/ 65258 h 64910"/>
                    <a:gd name="connsiteX2" fmla="*/ 36537 w 41194"/>
                    <a:gd name="connsiteY2" fmla="*/ 57999 h 64910"/>
                    <a:gd name="connsiteX3" fmla="*/ 10611 w 41194"/>
                    <a:gd name="connsiteY3" fmla="*/ 57999 h 64910"/>
                    <a:gd name="connsiteX4" fmla="*/ 10611 w 41194"/>
                    <a:gd name="connsiteY4" fmla="*/ 42402 h 64910"/>
                    <a:gd name="connsiteX5" fmla="*/ 14350 w 41194"/>
                    <a:gd name="connsiteY5" fmla="*/ 43357 h 64910"/>
                    <a:gd name="connsiteX6" fmla="*/ 18116 w 41194"/>
                    <a:gd name="connsiteY6" fmla="*/ 43671 h 64910"/>
                    <a:gd name="connsiteX7" fmla="*/ 34995 w 41194"/>
                    <a:gd name="connsiteY7" fmla="*/ 37831 h 64910"/>
                    <a:gd name="connsiteX8" fmla="*/ 41231 w 41194"/>
                    <a:gd name="connsiteY8" fmla="*/ 22016 h 64910"/>
                    <a:gd name="connsiteX9" fmla="*/ 34831 w 41194"/>
                    <a:gd name="connsiteY9" fmla="*/ 6038 h 64910"/>
                    <a:gd name="connsiteX10" fmla="*/ 16792 w 41194"/>
                    <a:gd name="connsiteY10" fmla="*/ 348 h 64910"/>
                    <a:gd name="connsiteX11" fmla="*/ 8619 w 41194"/>
                    <a:gd name="connsiteY11" fmla="*/ 1030 h 64910"/>
                    <a:gd name="connsiteX12" fmla="*/ 36 w 41194"/>
                    <a:gd name="connsiteY12" fmla="*/ 3077 h 64910"/>
                    <a:gd name="connsiteX13" fmla="*/ 36 w 41194"/>
                    <a:gd name="connsiteY13" fmla="*/ 11741 h 64910"/>
                    <a:gd name="connsiteX14" fmla="*/ 7964 w 41194"/>
                    <a:gd name="connsiteY14" fmla="*/ 8630 h 64910"/>
                    <a:gd name="connsiteX15" fmla="*/ 16615 w 41194"/>
                    <a:gd name="connsiteY15" fmla="*/ 7607 h 64910"/>
                    <a:gd name="connsiteX16" fmla="*/ 28295 w 41194"/>
                    <a:gd name="connsiteY16" fmla="*/ 11482 h 64910"/>
                    <a:gd name="connsiteX17" fmla="*/ 32607 w 41194"/>
                    <a:gd name="connsiteY17" fmla="*/ 22016 h 64910"/>
                    <a:gd name="connsiteX18" fmla="*/ 28295 w 41194"/>
                    <a:gd name="connsiteY18" fmla="*/ 32537 h 64910"/>
                    <a:gd name="connsiteX19" fmla="*/ 16615 w 41194"/>
                    <a:gd name="connsiteY19" fmla="*/ 36426 h 64910"/>
                    <a:gd name="connsiteX20" fmla="*/ 9724 w 41194"/>
                    <a:gd name="connsiteY20" fmla="*/ 35661 h 64910"/>
                    <a:gd name="connsiteX21" fmla="*/ 2724 w 41194"/>
                    <a:gd name="connsiteY21" fmla="*/ 33274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2724" y="65258"/>
                      </a:moveTo>
                      <a:lnTo>
                        <a:pt x="36537" y="65258"/>
                      </a:lnTo>
                      <a:lnTo>
                        <a:pt x="36537" y="57999"/>
                      </a:lnTo>
                      <a:lnTo>
                        <a:pt x="10611" y="57999"/>
                      </a:lnTo>
                      <a:lnTo>
                        <a:pt x="10611" y="42402"/>
                      </a:lnTo>
                      <a:cubicBezTo>
                        <a:pt x="11857" y="42830"/>
                        <a:pt x="13103" y="43148"/>
                        <a:pt x="14350" y="43357"/>
                      </a:cubicBezTo>
                      <a:cubicBezTo>
                        <a:pt x="15605" y="43567"/>
                        <a:pt x="16860" y="43671"/>
                        <a:pt x="18116" y="43671"/>
                      </a:cubicBezTo>
                      <a:cubicBezTo>
                        <a:pt x="25220" y="43671"/>
                        <a:pt x="30847" y="41724"/>
                        <a:pt x="34995" y="37831"/>
                      </a:cubicBezTo>
                      <a:cubicBezTo>
                        <a:pt x="39152" y="33938"/>
                        <a:pt x="41231" y="28666"/>
                        <a:pt x="41231" y="22016"/>
                      </a:cubicBezTo>
                      <a:cubicBezTo>
                        <a:pt x="41231" y="15166"/>
                        <a:pt x="39097" y="9840"/>
                        <a:pt x="34831" y="6038"/>
                      </a:cubicBezTo>
                      <a:cubicBezTo>
                        <a:pt x="30565" y="2244"/>
                        <a:pt x="24552" y="348"/>
                        <a:pt x="16792" y="348"/>
                      </a:cubicBezTo>
                      <a:cubicBezTo>
                        <a:pt x="14118" y="348"/>
                        <a:pt x="11393" y="575"/>
                        <a:pt x="8619" y="1030"/>
                      </a:cubicBezTo>
                      <a:cubicBezTo>
                        <a:pt x="5853" y="1485"/>
                        <a:pt x="2992" y="2167"/>
                        <a:pt x="36" y="3077"/>
                      </a:cubicBezTo>
                      <a:lnTo>
                        <a:pt x="36" y="11741"/>
                      </a:lnTo>
                      <a:cubicBezTo>
                        <a:pt x="2592" y="10350"/>
                        <a:pt x="5235" y="9313"/>
                        <a:pt x="7964" y="8630"/>
                      </a:cubicBezTo>
                      <a:cubicBezTo>
                        <a:pt x="10693" y="7948"/>
                        <a:pt x="13576" y="7607"/>
                        <a:pt x="16615" y="7607"/>
                      </a:cubicBezTo>
                      <a:cubicBezTo>
                        <a:pt x="21536" y="7607"/>
                        <a:pt x="25429" y="8899"/>
                        <a:pt x="28295" y="11482"/>
                      </a:cubicBezTo>
                      <a:cubicBezTo>
                        <a:pt x="31170" y="14066"/>
                        <a:pt x="32607" y="17577"/>
                        <a:pt x="32607" y="22016"/>
                      </a:cubicBezTo>
                      <a:cubicBezTo>
                        <a:pt x="32607" y="26446"/>
                        <a:pt x="31170" y="29953"/>
                        <a:pt x="28295" y="32537"/>
                      </a:cubicBezTo>
                      <a:cubicBezTo>
                        <a:pt x="25429" y="35129"/>
                        <a:pt x="21536" y="36426"/>
                        <a:pt x="16615" y="36426"/>
                      </a:cubicBezTo>
                      <a:cubicBezTo>
                        <a:pt x="14313" y="36426"/>
                        <a:pt x="12016" y="36171"/>
                        <a:pt x="9724" y="35661"/>
                      </a:cubicBezTo>
                      <a:cubicBezTo>
                        <a:pt x="7441" y="35152"/>
                        <a:pt x="5107" y="34356"/>
                        <a:pt x="2724" y="332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D60E00B-7A98-4F8D-B124-82C1B195CAF9}"/>
                    </a:ext>
                  </a:extLst>
                </p:cNvPr>
                <p:cNvSpPr/>
                <p:nvPr/>
              </p:nvSpPr>
              <p:spPr>
                <a:xfrm flipV="1">
                  <a:off x="6302842" y="3772194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581 h 66056"/>
                    <a:gd name="connsiteX1" fmla="*/ 12036 w 44005"/>
                    <a:gd name="connsiteY1" fmla="*/ 53031 h 66056"/>
                    <a:gd name="connsiteX2" fmla="*/ 8693 w 44005"/>
                    <a:gd name="connsiteY2" fmla="*/ 33355 h 66056"/>
                    <a:gd name="connsiteX3" fmla="*/ 12036 w 44005"/>
                    <a:gd name="connsiteY3" fmla="*/ 13719 h 66056"/>
                    <a:gd name="connsiteX4" fmla="*/ 22038 w 44005"/>
                    <a:gd name="connsiteY4" fmla="*/ 7170 h 66056"/>
                    <a:gd name="connsiteX5" fmla="*/ 32081 w 44005"/>
                    <a:gd name="connsiteY5" fmla="*/ 13719 h 66056"/>
                    <a:gd name="connsiteX6" fmla="*/ 35437 w 44005"/>
                    <a:gd name="connsiteY6" fmla="*/ 33355 h 66056"/>
                    <a:gd name="connsiteX7" fmla="*/ 32081 w 44005"/>
                    <a:gd name="connsiteY7" fmla="*/ 53031 h 66056"/>
                    <a:gd name="connsiteX8" fmla="*/ 22038 w 44005"/>
                    <a:gd name="connsiteY8" fmla="*/ 59581 h 66056"/>
                    <a:gd name="connsiteX9" fmla="*/ 22038 w 44005"/>
                    <a:gd name="connsiteY9" fmla="*/ 66403 h 66056"/>
                    <a:gd name="connsiteX10" fmla="*/ 38398 w 44005"/>
                    <a:gd name="connsiteY10" fmla="*/ 57930 h 66056"/>
                    <a:gd name="connsiteX11" fmla="*/ 44047 w 44005"/>
                    <a:gd name="connsiteY11" fmla="*/ 33355 h 66056"/>
                    <a:gd name="connsiteX12" fmla="*/ 38398 w 44005"/>
                    <a:gd name="connsiteY12" fmla="*/ 8807 h 66056"/>
                    <a:gd name="connsiteX13" fmla="*/ 22038 w 44005"/>
                    <a:gd name="connsiteY13" fmla="*/ 347 h 66056"/>
                    <a:gd name="connsiteX14" fmla="*/ 5691 w 44005"/>
                    <a:gd name="connsiteY14" fmla="*/ 8807 h 66056"/>
                    <a:gd name="connsiteX15" fmla="*/ 42 w 44005"/>
                    <a:gd name="connsiteY15" fmla="*/ 33355 h 66056"/>
                    <a:gd name="connsiteX16" fmla="*/ 5691 w 44005"/>
                    <a:gd name="connsiteY16" fmla="*/ 57930 h 66056"/>
                    <a:gd name="connsiteX17" fmla="*/ 22038 w 44005"/>
                    <a:gd name="connsiteY17" fmla="*/ 66403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581"/>
                      </a:moveTo>
                      <a:cubicBezTo>
                        <a:pt x="17608" y="59581"/>
                        <a:pt x="14274" y="57398"/>
                        <a:pt x="12036" y="53031"/>
                      </a:cubicBezTo>
                      <a:cubicBezTo>
                        <a:pt x="9807" y="48674"/>
                        <a:pt x="8693" y="42115"/>
                        <a:pt x="8693" y="33355"/>
                      </a:cubicBezTo>
                      <a:cubicBezTo>
                        <a:pt x="8693" y="24631"/>
                        <a:pt x="9807" y="18086"/>
                        <a:pt x="12036" y="13719"/>
                      </a:cubicBezTo>
                      <a:cubicBezTo>
                        <a:pt x="14274" y="9353"/>
                        <a:pt x="17608" y="7170"/>
                        <a:pt x="22038" y="7170"/>
                      </a:cubicBezTo>
                      <a:cubicBezTo>
                        <a:pt x="26504" y="7170"/>
                        <a:pt x="29852" y="9353"/>
                        <a:pt x="32081" y="13719"/>
                      </a:cubicBezTo>
                      <a:cubicBezTo>
                        <a:pt x="34318" y="18086"/>
                        <a:pt x="35437" y="24631"/>
                        <a:pt x="35437" y="33355"/>
                      </a:cubicBezTo>
                      <a:cubicBezTo>
                        <a:pt x="35437" y="42115"/>
                        <a:pt x="34318" y="48674"/>
                        <a:pt x="32081" y="53031"/>
                      </a:cubicBezTo>
                      <a:cubicBezTo>
                        <a:pt x="29852" y="57398"/>
                        <a:pt x="26504" y="59581"/>
                        <a:pt x="22038" y="59581"/>
                      </a:cubicBezTo>
                      <a:close/>
                      <a:moveTo>
                        <a:pt x="22038" y="66403"/>
                      </a:moveTo>
                      <a:cubicBezTo>
                        <a:pt x="29179" y="66403"/>
                        <a:pt x="34632" y="63579"/>
                        <a:pt x="38398" y="57930"/>
                      </a:cubicBezTo>
                      <a:cubicBezTo>
                        <a:pt x="42164" y="52290"/>
                        <a:pt x="44047" y="44098"/>
                        <a:pt x="44047" y="33355"/>
                      </a:cubicBezTo>
                      <a:cubicBezTo>
                        <a:pt x="44047" y="22639"/>
                        <a:pt x="42164" y="14456"/>
                        <a:pt x="38398" y="8807"/>
                      </a:cubicBezTo>
                      <a:cubicBezTo>
                        <a:pt x="34632" y="3167"/>
                        <a:pt x="29179" y="347"/>
                        <a:pt x="22038" y="347"/>
                      </a:cubicBezTo>
                      <a:cubicBezTo>
                        <a:pt x="14906" y="347"/>
                        <a:pt x="9457" y="3167"/>
                        <a:pt x="5691" y="8807"/>
                      </a:cubicBezTo>
                      <a:cubicBezTo>
                        <a:pt x="1925" y="14456"/>
                        <a:pt x="42" y="22639"/>
                        <a:pt x="42" y="33355"/>
                      </a:cubicBezTo>
                      <a:cubicBezTo>
                        <a:pt x="42" y="44098"/>
                        <a:pt x="1925" y="52290"/>
                        <a:pt x="5691" y="57930"/>
                      </a:cubicBezTo>
                      <a:cubicBezTo>
                        <a:pt x="9457" y="63579"/>
                        <a:pt x="14906" y="66403"/>
                        <a:pt x="22038" y="664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6B62C99-AE4B-4CBC-A8D0-A1A0A564C515}"/>
                    </a:ext>
                  </a:extLst>
                </p:cNvPr>
                <p:cNvSpPr/>
                <p:nvPr/>
              </p:nvSpPr>
              <p:spPr>
                <a:xfrm flipV="1">
                  <a:off x="6358403" y="3772194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581 h 66056"/>
                    <a:gd name="connsiteX1" fmla="*/ 12042 w 44005"/>
                    <a:gd name="connsiteY1" fmla="*/ 53031 h 66056"/>
                    <a:gd name="connsiteX2" fmla="*/ 8699 w 44005"/>
                    <a:gd name="connsiteY2" fmla="*/ 33355 h 66056"/>
                    <a:gd name="connsiteX3" fmla="*/ 12042 w 44005"/>
                    <a:gd name="connsiteY3" fmla="*/ 13719 h 66056"/>
                    <a:gd name="connsiteX4" fmla="*/ 22044 w 44005"/>
                    <a:gd name="connsiteY4" fmla="*/ 7170 h 66056"/>
                    <a:gd name="connsiteX5" fmla="*/ 32087 w 44005"/>
                    <a:gd name="connsiteY5" fmla="*/ 13719 h 66056"/>
                    <a:gd name="connsiteX6" fmla="*/ 35444 w 44005"/>
                    <a:gd name="connsiteY6" fmla="*/ 33355 h 66056"/>
                    <a:gd name="connsiteX7" fmla="*/ 32087 w 44005"/>
                    <a:gd name="connsiteY7" fmla="*/ 53031 h 66056"/>
                    <a:gd name="connsiteX8" fmla="*/ 22044 w 44005"/>
                    <a:gd name="connsiteY8" fmla="*/ 59581 h 66056"/>
                    <a:gd name="connsiteX9" fmla="*/ 22044 w 44005"/>
                    <a:gd name="connsiteY9" fmla="*/ 66403 h 66056"/>
                    <a:gd name="connsiteX10" fmla="*/ 38405 w 44005"/>
                    <a:gd name="connsiteY10" fmla="*/ 57930 h 66056"/>
                    <a:gd name="connsiteX11" fmla="*/ 44054 w 44005"/>
                    <a:gd name="connsiteY11" fmla="*/ 33355 h 66056"/>
                    <a:gd name="connsiteX12" fmla="*/ 38405 w 44005"/>
                    <a:gd name="connsiteY12" fmla="*/ 8807 h 66056"/>
                    <a:gd name="connsiteX13" fmla="*/ 22044 w 44005"/>
                    <a:gd name="connsiteY13" fmla="*/ 347 h 66056"/>
                    <a:gd name="connsiteX14" fmla="*/ 5697 w 44005"/>
                    <a:gd name="connsiteY14" fmla="*/ 8807 h 66056"/>
                    <a:gd name="connsiteX15" fmla="*/ 48 w 44005"/>
                    <a:gd name="connsiteY15" fmla="*/ 33355 h 66056"/>
                    <a:gd name="connsiteX16" fmla="*/ 5697 w 44005"/>
                    <a:gd name="connsiteY16" fmla="*/ 57930 h 66056"/>
                    <a:gd name="connsiteX17" fmla="*/ 22044 w 44005"/>
                    <a:gd name="connsiteY17" fmla="*/ 66403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581"/>
                      </a:moveTo>
                      <a:cubicBezTo>
                        <a:pt x="17614" y="59581"/>
                        <a:pt x="14280" y="57398"/>
                        <a:pt x="12042" y="53031"/>
                      </a:cubicBezTo>
                      <a:cubicBezTo>
                        <a:pt x="9813" y="48674"/>
                        <a:pt x="8699" y="42115"/>
                        <a:pt x="8699" y="33355"/>
                      </a:cubicBezTo>
                      <a:cubicBezTo>
                        <a:pt x="8699" y="24631"/>
                        <a:pt x="9813" y="18086"/>
                        <a:pt x="12042" y="13719"/>
                      </a:cubicBezTo>
                      <a:cubicBezTo>
                        <a:pt x="14280" y="9353"/>
                        <a:pt x="17614" y="7170"/>
                        <a:pt x="22044" y="7170"/>
                      </a:cubicBezTo>
                      <a:cubicBezTo>
                        <a:pt x="26511" y="7170"/>
                        <a:pt x="29858" y="9353"/>
                        <a:pt x="32087" y="13719"/>
                      </a:cubicBezTo>
                      <a:cubicBezTo>
                        <a:pt x="34325" y="18086"/>
                        <a:pt x="35444" y="24631"/>
                        <a:pt x="35444" y="33355"/>
                      </a:cubicBezTo>
                      <a:cubicBezTo>
                        <a:pt x="35444" y="42115"/>
                        <a:pt x="34325" y="48674"/>
                        <a:pt x="32087" y="53031"/>
                      </a:cubicBezTo>
                      <a:cubicBezTo>
                        <a:pt x="29858" y="57398"/>
                        <a:pt x="26511" y="59581"/>
                        <a:pt x="22044" y="59581"/>
                      </a:cubicBezTo>
                      <a:close/>
                      <a:moveTo>
                        <a:pt x="22044" y="66403"/>
                      </a:moveTo>
                      <a:cubicBezTo>
                        <a:pt x="29185" y="66403"/>
                        <a:pt x="34639" y="63579"/>
                        <a:pt x="38405" y="57930"/>
                      </a:cubicBezTo>
                      <a:cubicBezTo>
                        <a:pt x="42171" y="52290"/>
                        <a:pt x="44054" y="44098"/>
                        <a:pt x="44054" y="33355"/>
                      </a:cubicBezTo>
                      <a:cubicBezTo>
                        <a:pt x="44054" y="22639"/>
                        <a:pt x="42171" y="14456"/>
                        <a:pt x="38405" y="8807"/>
                      </a:cubicBezTo>
                      <a:cubicBezTo>
                        <a:pt x="34639" y="3167"/>
                        <a:pt x="29185" y="347"/>
                        <a:pt x="22044" y="347"/>
                      </a:cubicBezTo>
                      <a:cubicBezTo>
                        <a:pt x="14912" y="347"/>
                        <a:pt x="9463" y="3167"/>
                        <a:pt x="5697" y="8807"/>
                      </a:cubicBezTo>
                      <a:cubicBezTo>
                        <a:pt x="1931" y="14456"/>
                        <a:pt x="48" y="22639"/>
                        <a:pt x="48" y="33355"/>
                      </a:cubicBezTo>
                      <a:cubicBezTo>
                        <a:pt x="48" y="44098"/>
                        <a:pt x="1931" y="52290"/>
                        <a:pt x="5697" y="57930"/>
                      </a:cubicBezTo>
                      <a:cubicBezTo>
                        <a:pt x="9463" y="63579"/>
                        <a:pt x="14912" y="66403"/>
                        <a:pt x="22044" y="6640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6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192360" y="3125757"/>
              <a:ext cx="276983" cy="66056"/>
              <a:chOff x="6192360" y="3125757"/>
              <a:chExt cx="276983" cy="66056"/>
            </a:xfrm>
            <a:solidFill>
              <a:srgbClr val="000000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435D202-1D07-472B-BA5D-E477767DFF8A}"/>
                  </a:ext>
                </a:extLst>
              </p:cNvPr>
              <p:cNvSpPr/>
              <p:nvPr/>
            </p:nvSpPr>
            <p:spPr>
              <a:xfrm>
                <a:off x="6438779" y="3157386"/>
                <a:ext cx="30565" cy="8732"/>
              </a:xfrm>
              <a:custGeom>
                <a:avLst/>
                <a:gdLst>
                  <a:gd name="connsiteX0" fmla="*/ 30655 w 30565"/>
                  <a:gd name="connsiteY0" fmla="*/ 309 h 8732"/>
                  <a:gd name="connsiteX1" fmla="*/ 90 w 30565"/>
                  <a:gd name="connsiteY1" fmla="*/ 309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309"/>
                    </a:moveTo>
                    <a:lnTo>
                      <a:pt x="90" y="309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192360" y="3125757"/>
                <a:ext cx="210049" cy="66056"/>
                <a:chOff x="6192360" y="3125757"/>
                <a:chExt cx="210049" cy="66056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B042838-45D5-47FD-9B99-D4909BB9DC1A}"/>
                    </a:ext>
                  </a:extLst>
                </p:cNvPr>
                <p:cNvSpPr/>
                <p:nvPr/>
              </p:nvSpPr>
              <p:spPr>
                <a:xfrm flipV="1">
                  <a:off x="6192360" y="3125757"/>
                  <a:ext cx="40417" cy="64814"/>
                </a:xfrm>
                <a:custGeom>
                  <a:avLst/>
                  <a:gdLst>
                    <a:gd name="connsiteX0" fmla="*/ 10387 w 40417"/>
                    <a:gd name="connsiteY0" fmla="*/ 7518 h 64814"/>
                    <a:gd name="connsiteX1" fmla="*/ 40447 w 40417"/>
                    <a:gd name="connsiteY1" fmla="*/ 7518 h 64814"/>
                    <a:gd name="connsiteX2" fmla="*/ 40447 w 40417"/>
                    <a:gd name="connsiteY2" fmla="*/ 272 h 64814"/>
                    <a:gd name="connsiteX3" fmla="*/ 30 w 40417"/>
                    <a:gd name="connsiteY3" fmla="*/ 272 h 64814"/>
                    <a:gd name="connsiteX4" fmla="*/ 30 w 40417"/>
                    <a:gd name="connsiteY4" fmla="*/ 7518 h 64814"/>
                    <a:gd name="connsiteX5" fmla="*/ 13389 w 40417"/>
                    <a:gd name="connsiteY5" fmla="*/ 21136 h 64814"/>
                    <a:gd name="connsiteX6" fmla="*/ 24032 w 40417"/>
                    <a:gd name="connsiteY6" fmla="*/ 32175 h 64814"/>
                    <a:gd name="connsiteX7" fmla="*/ 29804 w 40417"/>
                    <a:gd name="connsiteY7" fmla="*/ 40034 h 64814"/>
                    <a:gd name="connsiteX8" fmla="*/ 31455 w 40417"/>
                    <a:gd name="connsiteY8" fmla="*/ 46366 h 64814"/>
                    <a:gd name="connsiteX9" fmla="*/ 27894 w 40417"/>
                    <a:gd name="connsiteY9" fmla="*/ 54635 h 64814"/>
                    <a:gd name="connsiteX10" fmla="*/ 18615 w 40417"/>
                    <a:gd name="connsiteY10" fmla="*/ 57841 h 64814"/>
                    <a:gd name="connsiteX11" fmla="*/ 10059 w 40417"/>
                    <a:gd name="connsiteY11" fmla="*/ 56436 h 64814"/>
                    <a:gd name="connsiteX12" fmla="*/ 453 w 40417"/>
                    <a:gd name="connsiteY12" fmla="*/ 52165 h 64814"/>
                    <a:gd name="connsiteX13" fmla="*/ 453 w 40417"/>
                    <a:gd name="connsiteY13" fmla="*/ 60870 h 64814"/>
                    <a:gd name="connsiteX14" fmla="*/ 10169 w 40417"/>
                    <a:gd name="connsiteY14" fmla="*/ 64023 h 64814"/>
                    <a:gd name="connsiteX15" fmla="*/ 18451 w 40417"/>
                    <a:gd name="connsiteY15" fmla="*/ 65087 h 64814"/>
                    <a:gd name="connsiteX16" fmla="*/ 34225 w 40417"/>
                    <a:gd name="connsiteY16" fmla="*/ 60134 h 64814"/>
                    <a:gd name="connsiteX17" fmla="*/ 40106 w 40417"/>
                    <a:gd name="connsiteY17" fmla="*/ 46925 h 64814"/>
                    <a:gd name="connsiteX18" fmla="*/ 38632 w 40417"/>
                    <a:gd name="connsiteY18" fmla="*/ 39475 h 64814"/>
                    <a:gd name="connsiteX19" fmla="*/ 33283 w 40417"/>
                    <a:gd name="connsiteY19" fmla="*/ 31192 h 64814"/>
                    <a:gd name="connsiteX20" fmla="*/ 26502 w 40417"/>
                    <a:gd name="connsiteY20" fmla="*/ 24042 h 64814"/>
                    <a:gd name="connsiteX21" fmla="*/ 10387 w 40417"/>
                    <a:gd name="connsiteY21" fmla="*/ 7518 h 64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417" h="64814">
                      <a:moveTo>
                        <a:pt x="10387" y="7518"/>
                      </a:moveTo>
                      <a:lnTo>
                        <a:pt x="40447" y="7518"/>
                      </a:lnTo>
                      <a:lnTo>
                        <a:pt x="40447" y="272"/>
                      </a:lnTo>
                      <a:lnTo>
                        <a:pt x="30" y="272"/>
                      </a:lnTo>
                      <a:lnTo>
                        <a:pt x="30" y="7518"/>
                      </a:lnTo>
                      <a:cubicBezTo>
                        <a:pt x="3296" y="10902"/>
                        <a:pt x="7749" y="15441"/>
                        <a:pt x="13389" y="21136"/>
                      </a:cubicBezTo>
                      <a:cubicBezTo>
                        <a:pt x="19038" y="26839"/>
                        <a:pt x="22586" y="30519"/>
                        <a:pt x="24032" y="32175"/>
                      </a:cubicBezTo>
                      <a:cubicBezTo>
                        <a:pt x="26788" y="35268"/>
                        <a:pt x="28712" y="37887"/>
                        <a:pt x="29804" y="40034"/>
                      </a:cubicBezTo>
                      <a:cubicBezTo>
                        <a:pt x="30905" y="42181"/>
                        <a:pt x="31455" y="44292"/>
                        <a:pt x="31455" y="46366"/>
                      </a:cubicBezTo>
                      <a:cubicBezTo>
                        <a:pt x="31455" y="49750"/>
                        <a:pt x="30268" y="52506"/>
                        <a:pt x="27894" y="54635"/>
                      </a:cubicBezTo>
                      <a:cubicBezTo>
                        <a:pt x="25519" y="56772"/>
                        <a:pt x="22426" y="57841"/>
                        <a:pt x="18615" y="57841"/>
                      </a:cubicBezTo>
                      <a:cubicBezTo>
                        <a:pt x="15913" y="57841"/>
                        <a:pt x="13061" y="57373"/>
                        <a:pt x="10059" y="56436"/>
                      </a:cubicBezTo>
                      <a:cubicBezTo>
                        <a:pt x="7066" y="55499"/>
                        <a:pt x="3864" y="54075"/>
                        <a:pt x="453" y="52165"/>
                      </a:cubicBezTo>
                      <a:lnTo>
                        <a:pt x="453" y="60870"/>
                      </a:lnTo>
                      <a:cubicBezTo>
                        <a:pt x="3919" y="62262"/>
                        <a:pt x="7157" y="63313"/>
                        <a:pt x="10169" y="64023"/>
                      </a:cubicBezTo>
                      <a:cubicBezTo>
                        <a:pt x="13189" y="64732"/>
                        <a:pt x="15950" y="65087"/>
                        <a:pt x="18451" y="65087"/>
                      </a:cubicBezTo>
                      <a:cubicBezTo>
                        <a:pt x="25046" y="65087"/>
                        <a:pt x="30304" y="63436"/>
                        <a:pt x="34225" y="60134"/>
                      </a:cubicBezTo>
                      <a:cubicBezTo>
                        <a:pt x="38146" y="56841"/>
                        <a:pt x="40106" y="52438"/>
                        <a:pt x="40106" y="46925"/>
                      </a:cubicBezTo>
                      <a:cubicBezTo>
                        <a:pt x="40106" y="44305"/>
                        <a:pt x="39615" y="41822"/>
                        <a:pt x="38632" y="39475"/>
                      </a:cubicBezTo>
                      <a:cubicBezTo>
                        <a:pt x="37659" y="37137"/>
                        <a:pt x="35876" y="34376"/>
                        <a:pt x="33283" y="31192"/>
                      </a:cubicBezTo>
                      <a:cubicBezTo>
                        <a:pt x="32574" y="30364"/>
                        <a:pt x="30313" y="27981"/>
                        <a:pt x="26502" y="24042"/>
                      </a:cubicBezTo>
                      <a:cubicBezTo>
                        <a:pt x="22699" y="20103"/>
                        <a:pt x="17328" y="14595"/>
                        <a:pt x="10387" y="75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2152107B-8C78-49BC-B81C-6C5152CB604D}"/>
                    </a:ext>
                  </a:extLst>
                </p:cNvPr>
                <p:cNvSpPr/>
                <p:nvPr/>
              </p:nvSpPr>
              <p:spPr>
                <a:xfrm flipV="1">
                  <a:off x="6247280" y="3125757"/>
                  <a:ext cx="44005" cy="66056"/>
                </a:xfrm>
                <a:custGeom>
                  <a:avLst/>
                  <a:gdLst>
                    <a:gd name="connsiteX0" fmla="*/ 22031 w 44005"/>
                    <a:gd name="connsiteY0" fmla="*/ 59507 h 66056"/>
                    <a:gd name="connsiteX1" fmla="*/ 12029 w 44005"/>
                    <a:gd name="connsiteY1" fmla="*/ 52957 h 66056"/>
                    <a:gd name="connsiteX2" fmla="*/ 8686 w 44005"/>
                    <a:gd name="connsiteY2" fmla="*/ 33281 h 66056"/>
                    <a:gd name="connsiteX3" fmla="*/ 12029 w 44005"/>
                    <a:gd name="connsiteY3" fmla="*/ 13645 h 66056"/>
                    <a:gd name="connsiteX4" fmla="*/ 22031 w 44005"/>
                    <a:gd name="connsiteY4" fmla="*/ 7096 h 66056"/>
                    <a:gd name="connsiteX5" fmla="*/ 32074 w 44005"/>
                    <a:gd name="connsiteY5" fmla="*/ 13645 h 66056"/>
                    <a:gd name="connsiteX6" fmla="*/ 35431 w 44005"/>
                    <a:gd name="connsiteY6" fmla="*/ 33281 h 66056"/>
                    <a:gd name="connsiteX7" fmla="*/ 32074 w 44005"/>
                    <a:gd name="connsiteY7" fmla="*/ 52957 h 66056"/>
                    <a:gd name="connsiteX8" fmla="*/ 22031 w 44005"/>
                    <a:gd name="connsiteY8" fmla="*/ 59507 h 66056"/>
                    <a:gd name="connsiteX9" fmla="*/ 22031 w 44005"/>
                    <a:gd name="connsiteY9" fmla="*/ 66329 h 66056"/>
                    <a:gd name="connsiteX10" fmla="*/ 38392 w 44005"/>
                    <a:gd name="connsiteY10" fmla="*/ 57856 h 66056"/>
                    <a:gd name="connsiteX11" fmla="*/ 44041 w 44005"/>
                    <a:gd name="connsiteY11" fmla="*/ 33281 h 66056"/>
                    <a:gd name="connsiteX12" fmla="*/ 38392 w 44005"/>
                    <a:gd name="connsiteY12" fmla="*/ 8733 h 66056"/>
                    <a:gd name="connsiteX13" fmla="*/ 22031 w 44005"/>
                    <a:gd name="connsiteY13" fmla="*/ 273 h 66056"/>
                    <a:gd name="connsiteX14" fmla="*/ 5684 w 44005"/>
                    <a:gd name="connsiteY14" fmla="*/ 8733 h 66056"/>
                    <a:gd name="connsiteX15" fmla="*/ 35 w 44005"/>
                    <a:gd name="connsiteY15" fmla="*/ 33281 h 66056"/>
                    <a:gd name="connsiteX16" fmla="*/ 5684 w 44005"/>
                    <a:gd name="connsiteY16" fmla="*/ 57856 h 66056"/>
                    <a:gd name="connsiteX17" fmla="*/ 22031 w 44005"/>
                    <a:gd name="connsiteY17" fmla="*/ 66329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1" y="59507"/>
                      </a:moveTo>
                      <a:cubicBezTo>
                        <a:pt x="17601" y="59507"/>
                        <a:pt x="14267" y="57324"/>
                        <a:pt x="12029" y="52957"/>
                      </a:cubicBezTo>
                      <a:cubicBezTo>
                        <a:pt x="9801" y="48600"/>
                        <a:pt x="8686" y="42041"/>
                        <a:pt x="8686" y="33281"/>
                      </a:cubicBezTo>
                      <a:cubicBezTo>
                        <a:pt x="8686" y="24557"/>
                        <a:pt x="9801" y="18012"/>
                        <a:pt x="12029" y="13645"/>
                      </a:cubicBezTo>
                      <a:cubicBezTo>
                        <a:pt x="14267" y="9279"/>
                        <a:pt x="17601" y="7096"/>
                        <a:pt x="22031" y="7096"/>
                      </a:cubicBezTo>
                      <a:cubicBezTo>
                        <a:pt x="26498" y="7096"/>
                        <a:pt x="29846" y="9279"/>
                        <a:pt x="32074" y="13645"/>
                      </a:cubicBezTo>
                      <a:cubicBezTo>
                        <a:pt x="34312" y="18012"/>
                        <a:pt x="35431" y="24557"/>
                        <a:pt x="35431" y="33281"/>
                      </a:cubicBezTo>
                      <a:cubicBezTo>
                        <a:pt x="35431" y="42041"/>
                        <a:pt x="34312" y="48600"/>
                        <a:pt x="32074" y="52957"/>
                      </a:cubicBezTo>
                      <a:cubicBezTo>
                        <a:pt x="29846" y="57324"/>
                        <a:pt x="26498" y="59507"/>
                        <a:pt x="22031" y="59507"/>
                      </a:cubicBezTo>
                      <a:close/>
                      <a:moveTo>
                        <a:pt x="22031" y="66329"/>
                      </a:moveTo>
                      <a:cubicBezTo>
                        <a:pt x="29172" y="66329"/>
                        <a:pt x="34626" y="63505"/>
                        <a:pt x="38392" y="57856"/>
                      </a:cubicBezTo>
                      <a:cubicBezTo>
                        <a:pt x="42158" y="52216"/>
                        <a:pt x="44041" y="44024"/>
                        <a:pt x="44041" y="33281"/>
                      </a:cubicBezTo>
                      <a:cubicBezTo>
                        <a:pt x="44041" y="22565"/>
                        <a:pt x="42158" y="14382"/>
                        <a:pt x="38392" y="8733"/>
                      </a:cubicBezTo>
                      <a:cubicBezTo>
                        <a:pt x="34626" y="3093"/>
                        <a:pt x="29172" y="273"/>
                        <a:pt x="22031" y="273"/>
                      </a:cubicBezTo>
                      <a:cubicBezTo>
                        <a:pt x="14899" y="273"/>
                        <a:pt x="9450" y="3093"/>
                        <a:pt x="5684" y="8733"/>
                      </a:cubicBezTo>
                      <a:cubicBezTo>
                        <a:pt x="1918" y="14382"/>
                        <a:pt x="35" y="22565"/>
                        <a:pt x="35" y="33281"/>
                      </a:cubicBezTo>
                      <a:cubicBezTo>
                        <a:pt x="35" y="44024"/>
                        <a:pt x="1918" y="52216"/>
                        <a:pt x="5684" y="57856"/>
                      </a:cubicBezTo>
                      <a:cubicBezTo>
                        <a:pt x="9450" y="63505"/>
                        <a:pt x="14899" y="66329"/>
                        <a:pt x="22031" y="663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9A1B9778-2981-4B98-94AD-F37583E3AF59}"/>
                    </a:ext>
                  </a:extLst>
                </p:cNvPr>
                <p:cNvSpPr/>
                <p:nvPr/>
              </p:nvSpPr>
              <p:spPr>
                <a:xfrm flipV="1">
                  <a:off x="6302842" y="3125757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507 h 66056"/>
                    <a:gd name="connsiteX1" fmla="*/ 12036 w 44005"/>
                    <a:gd name="connsiteY1" fmla="*/ 52957 h 66056"/>
                    <a:gd name="connsiteX2" fmla="*/ 8693 w 44005"/>
                    <a:gd name="connsiteY2" fmla="*/ 33281 h 66056"/>
                    <a:gd name="connsiteX3" fmla="*/ 12036 w 44005"/>
                    <a:gd name="connsiteY3" fmla="*/ 13645 h 66056"/>
                    <a:gd name="connsiteX4" fmla="*/ 22038 w 44005"/>
                    <a:gd name="connsiteY4" fmla="*/ 7096 h 66056"/>
                    <a:gd name="connsiteX5" fmla="*/ 32081 w 44005"/>
                    <a:gd name="connsiteY5" fmla="*/ 13645 h 66056"/>
                    <a:gd name="connsiteX6" fmla="*/ 35437 w 44005"/>
                    <a:gd name="connsiteY6" fmla="*/ 33281 h 66056"/>
                    <a:gd name="connsiteX7" fmla="*/ 32081 w 44005"/>
                    <a:gd name="connsiteY7" fmla="*/ 52957 h 66056"/>
                    <a:gd name="connsiteX8" fmla="*/ 22038 w 44005"/>
                    <a:gd name="connsiteY8" fmla="*/ 59507 h 66056"/>
                    <a:gd name="connsiteX9" fmla="*/ 22038 w 44005"/>
                    <a:gd name="connsiteY9" fmla="*/ 66329 h 66056"/>
                    <a:gd name="connsiteX10" fmla="*/ 38398 w 44005"/>
                    <a:gd name="connsiteY10" fmla="*/ 57856 h 66056"/>
                    <a:gd name="connsiteX11" fmla="*/ 44047 w 44005"/>
                    <a:gd name="connsiteY11" fmla="*/ 33281 h 66056"/>
                    <a:gd name="connsiteX12" fmla="*/ 38398 w 44005"/>
                    <a:gd name="connsiteY12" fmla="*/ 8733 h 66056"/>
                    <a:gd name="connsiteX13" fmla="*/ 22038 w 44005"/>
                    <a:gd name="connsiteY13" fmla="*/ 273 h 66056"/>
                    <a:gd name="connsiteX14" fmla="*/ 5691 w 44005"/>
                    <a:gd name="connsiteY14" fmla="*/ 8733 h 66056"/>
                    <a:gd name="connsiteX15" fmla="*/ 42 w 44005"/>
                    <a:gd name="connsiteY15" fmla="*/ 33281 h 66056"/>
                    <a:gd name="connsiteX16" fmla="*/ 5691 w 44005"/>
                    <a:gd name="connsiteY16" fmla="*/ 57856 h 66056"/>
                    <a:gd name="connsiteX17" fmla="*/ 22038 w 44005"/>
                    <a:gd name="connsiteY17" fmla="*/ 66329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507"/>
                      </a:moveTo>
                      <a:cubicBezTo>
                        <a:pt x="17608" y="59507"/>
                        <a:pt x="14274" y="57324"/>
                        <a:pt x="12036" y="52957"/>
                      </a:cubicBezTo>
                      <a:cubicBezTo>
                        <a:pt x="9807" y="48600"/>
                        <a:pt x="8693" y="42041"/>
                        <a:pt x="8693" y="33281"/>
                      </a:cubicBezTo>
                      <a:cubicBezTo>
                        <a:pt x="8693" y="24557"/>
                        <a:pt x="9807" y="18012"/>
                        <a:pt x="12036" y="13645"/>
                      </a:cubicBezTo>
                      <a:cubicBezTo>
                        <a:pt x="14274" y="9279"/>
                        <a:pt x="17608" y="7096"/>
                        <a:pt x="22038" y="7096"/>
                      </a:cubicBezTo>
                      <a:cubicBezTo>
                        <a:pt x="26504" y="7096"/>
                        <a:pt x="29852" y="9279"/>
                        <a:pt x="32081" y="13645"/>
                      </a:cubicBezTo>
                      <a:cubicBezTo>
                        <a:pt x="34318" y="18012"/>
                        <a:pt x="35437" y="24557"/>
                        <a:pt x="35437" y="33281"/>
                      </a:cubicBezTo>
                      <a:cubicBezTo>
                        <a:pt x="35437" y="42041"/>
                        <a:pt x="34318" y="48600"/>
                        <a:pt x="32081" y="52957"/>
                      </a:cubicBezTo>
                      <a:cubicBezTo>
                        <a:pt x="29852" y="57324"/>
                        <a:pt x="26504" y="59507"/>
                        <a:pt x="22038" y="59507"/>
                      </a:cubicBezTo>
                      <a:close/>
                      <a:moveTo>
                        <a:pt x="22038" y="66329"/>
                      </a:moveTo>
                      <a:cubicBezTo>
                        <a:pt x="29179" y="66329"/>
                        <a:pt x="34632" y="63505"/>
                        <a:pt x="38398" y="57856"/>
                      </a:cubicBezTo>
                      <a:cubicBezTo>
                        <a:pt x="42164" y="52216"/>
                        <a:pt x="44047" y="44024"/>
                        <a:pt x="44047" y="33281"/>
                      </a:cubicBezTo>
                      <a:cubicBezTo>
                        <a:pt x="44047" y="22565"/>
                        <a:pt x="42164" y="14382"/>
                        <a:pt x="38398" y="8733"/>
                      </a:cubicBezTo>
                      <a:cubicBezTo>
                        <a:pt x="34632" y="3093"/>
                        <a:pt x="29179" y="273"/>
                        <a:pt x="22038" y="273"/>
                      </a:cubicBezTo>
                      <a:cubicBezTo>
                        <a:pt x="14906" y="273"/>
                        <a:pt x="9457" y="3093"/>
                        <a:pt x="5691" y="8733"/>
                      </a:cubicBezTo>
                      <a:cubicBezTo>
                        <a:pt x="1925" y="14382"/>
                        <a:pt x="42" y="22565"/>
                        <a:pt x="42" y="33281"/>
                      </a:cubicBezTo>
                      <a:cubicBezTo>
                        <a:pt x="42" y="44024"/>
                        <a:pt x="1925" y="52216"/>
                        <a:pt x="5691" y="57856"/>
                      </a:cubicBezTo>
                      <a:cubicBezTo>
                        <a:pt x="9457" y="63505"/>
                        <a:pt x="14906" y="66329"/>
                        <a:pt x="22038" y="663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0329979-8BE1-4325-BB2B-811A0C6CB02A}"/>
                    </a:ext>
                  </a:extLst>
                </p:cNvPr>
                <p:cNvSpPr/>
                <p:nvPr/>
              </p:nvSpPr>
              <p:spPr>
                <a:xfrm flipV="1">
                  <a:off x="6358403" y="3125757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507 h 66056"/>
                    <a:gd name="connsiteX1" fmla="*/ 12042 w 44005"/>
                    <a:gd name="connsiteY1" fmla="*/ 52957 h 66056"/>
                    <a:gd name="connsiteX2" fmla="*/ 8699 w 44005"/>
                    <a:gd name="connsiteY2" fmla="*/ 33281 h 66056"/>
                    <a:gd name="connsiteX3" fmla="*/ 12042 w 44005"/>
                    <a:gd name="connsiteY3" fmla="*/ 13645 h 66056"/>
                    <a:gd name="connsiteX4" fmla="*/ 22044 w 44005"/>
                    <a:gd name="connsiteY4" fmla="*/ 7096 h 66056"/>
                    <a:gd name="connsiteX5" fmla="*/ 32087 w 44005"/>
                    <a:gd name="connsiteY5" fmla="*/ 13645 h 66056"/>
                    <a:gd name="connsiteX6" fmla="*/ 35444 w 44005"/>
                    <a:gd name="connsiteY6" fmla="*/ 33281 h 66056"/>
                    <a:gd name="connsiteX7" fmla="*/ 32087 w 44005"/>
                    <a:gd name="connsiteY7" fmla="*/ 52957 h 66056"/>
                    <a:gd name="connsiteX8" fmla="*/ 22044 w 44005"/>
                    <a:gd name="connsiteY8" fmla="*/ 59507 h 66056"/>
                    <a:gd name="connsiteX9" fmla="*/ 22044 w 44005"/>
                    <a:gd name="connsiteY9" fmla="*/ 66329 h 66056"/>
                    <a:gd name="connsiteX10" fmla="*/ 38405 w 44005"/>
                    <a:gd name="connsiteY10" fmla="*/ 57856 h 66056"/>
                    <a:gd name="connsiteX11" fmla="*/ 44054 w 44005"/>
                    <a:gd name="connsiteY11" fmla="*/ 33281 h 66056"/>
                    <a:gd name="connsiteX12" fmla="*/ 38405 w 44005"/>
                    <a:gd name="connsiteY12" fmla="*/ 8733 h 66056"/>
                    <a:gd name="connsiteX13" fmla="*/ 22044 w 44005"/>
                    <a:gd name="connsiteY13" fmla="*/ 273 h 66056"/>
                    <a:gd name="connsiteX14" fmla="*/ 5697 w 44005"/>
                    <a:gd name="connsiteY14" fmla="*/ 8733 h 66056"/>
                    <a:gd name="connsiteX15" fmla="*/ 48 w 44005"/>
                    <a:gd name="connsiteY15" fmla="*/ 33281 h 66056"/>
                    <a:gd name="connsiteX16" fmla="*/ 5697 w 44005"/>
                    <a:gd name="connsiteY16" fmla="*/ 57856 h 66056"/>
                    <a:gd name="connsiteX17" fmla="*/ 22044 w 44005"/>
                    <a:gd name="connsiteY17" fmla="*/ 66329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507"/>
                      </a:moveTo>
                      <a:cubicBezTo>
                        <a:pt x="17614" y="59507"/>
                        <a:pt x="14280" y="57324"/>
                        <a:pt x="12042" y="52957"/>
                      </a:cubicBezTo>
                      <a:cubicBezTo>
                        <a:pt x="9813" y="48600"/>
                        <a:pt x="8699" y="42041"/>
                        <a:pt x="8699" y="33281"/>
                      </a:cubicBezTo>
                      <a:cubicBezTo>
                        <a:pt x="8699" y="24557"/>
                        <a:pt x="9813" y="18012"/>
                        <a:pt x="12042" y="13645"/>
                      </a:cubicBezTo>
                      <a:cubicBezTo>
                        <a:pt x="14280" y="9279"/>
                        <a:pt x="17614" y="7096"/>
                        <a:pt x="22044" y="7096"/>
                      </a:cubicBezTo>
                      <a:cubicBezTo>
                        <a:pt x="26511" y="7096"/>
                        <a:pt x="29858" y="9279"/>
                        <a:pt x="32087" y="13645"/>
                      </a:cubicBezTo>
                      <a:cubicBezTo>
                        <a:pt x="34325" y="18012"/>
                        <a:pt x="35444" y="24557"/>
                        <a:pt x="35444" y="33281"/>
                      </a:cubicBezTo>
                      <a:cubicBezTo>
                        <a:pt x="35444" y="42041"/>
                        <a:pt x="34325" y="48600"/>
                        <a:pt x="32087" y="52957"/>
                      </a:cubicBezTo>
                      <a:cubicBezTo>
                        <a:pt x="29858" y="57324"/>
                        <a:pt x="26511" y="59507"/>
                        <a:pt x="22044" y="59507"/>
                      </a:cubicBezTo>
                      <a:close/>
                      <a:moveTo>
                        <a:pt x="22044" y="66329"/>
                      </a:moveTo>
                      <a:cubicBezTo>
                        <a:pt x="29185" y="66329"/>
                        <a:pt x="34639" y="63505"/>
                        <a:pt x="38405" y="57856"/>
                      </a:cubicBezTo>
                      <a:cubicBezTo>
                        <a:pt x="42171" y="52216"/>
                        <a:pt x="44054" y="44024"/>
                        <a:pt x="44054" y="33281"/>
                      </a:cubicBezTo>
                      <a:cubicBezTo>
                        <a:pt x="44054" y="22565"/>
                        <a:pt x="42171" y="14382"/>
                        <a:pt x="38405" y="8733"/>
                      </a:cubicBezTo>
                      <a:cubicBezTo>
                        <a:pt x="34639" y="3093"/>
                        <a:pt x="29185" y="273"/>
                        <a:pt x="22044" y="273"/>
                      </a:cubicBezTo>
                      <a:cubicBezTo>
                        <a:pt x="14912" y="273"/>
                        <a:pt x="9463" y="3093"/>
                        <a:pt x="5697" y="8733"/>
                      </a:cubicBezTo>
                      <a:cubicBezTo>
                        <a:pt x="1931" y="14382"/>
                        <a:pt x="48" y="22565"/>
                        <a:pt x="48" y="33281"/>
                      </a:cubicBezTo>
                      <a:cubicBezTo>
                        <a:pt x="48" y="44024"/>
                        <a:pt x="1931" y="52216"/>
                        <a:pt x="5697" y="57856"/>
                      </a:cubicBezTo>
                      <a:cubicBezTo>
                        <a:pt x="9463" y="63505"/>
                        <a:pt x="14912" y="66329"/>
                        <a:pt x="22044" y="663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192360" y="2479310"/>
              <a:ext cx="276983" cy="66056"/>
              <a:chOff x="6192360" y="2479310"/>
              <a:chExt cx="276983" cy="66056"/>
            </a:xfrm>
            <a:solidFill>
              <a:srgbClr val="000000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AC6B139-35E9-489A-875C-17DC496CD0E4}"/>
                  </a:ext>
                </a:extLst>
              </p:cNvPr>
              <p:cNvSpPr/>
              <p:nvPr/>
            </p:nvSpPr>
            <p:spPr>
              <a:xfrm>
                <a:off x="6438779" y="2510949"/>
                <a:ext cx="30565" cy="8732"/>
              </a:xfrm>
              <a:custGeom>
                <a:avLst/>
                <a:gdLst>
                  <a:gd name="connsiteX0" fmla="*/ 30655 w 30565"/>
                  <a:gd name="connsiteY0" fmla="*/ 235 h 8732"/>
                  <a:gd name="connsiteX1" fmla="*/ 90 w 30565"/>
                  <a:gd name="connsiteY1" fmla="*/ 235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235"/>
                    </a:moveTo>
                    <a:lnTo>
                      <a:pt x="90" y="235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5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192360" y="2479310"/>
                <a:ext cx="210049" cy="66056"/>
                <a:chOff x="6192360" y="2479310"/>
                <a:chExt cx="210049" cy="66056"/>
              </a:xfrm>
              <a:solidFill>
                <a:srgbClr val="000000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A691C88E-B6DE-4DA7-BAAC-81014A2D9439}"/>
                    </a:ext>
                  </a:extLst>
                </p:cNvPr>
                <p:cNvSpPr/>
                <p:nvPr/>
              </p:nvSpPr>
              <p:spPr>
                <a:xfrm flipV="1">
                  <a:off x="6192360" y="2479310"/>
                  <a:ext cx="40417" cy="64814"/>
                </a:xfrm>
                <a:custGeom>
                  <a:avLst/>
                  <a:gdLst>
                    <a:gd name="connsiteX0" fmla="*/ 10387 w 40417"/>
                    <a:gd name="connsiteY0" fmla="*/ 7444 h 64814"/>
                    <a:gd name="connsiteX1" fmla="*/ 40447 w 40417"/>
                    <a:gd name="connsiteY1" fmla="*/ 7444 h 64814"/>
                    <a:gd name="connsiteX2" fmla="*/ 40447 w 40417"/>
                    <a:gd name="connsiteY2" fmla="*/ 198 h 64814"/>
                    <a:gd name="connsiteX3" fmla="*/ 30 w 40417"/>
                    <a:gd name="connsiteY3" fmla="*/ 198 h 64814"/>
                    <a:gd name="connsiteX4" fmla="*/ 30 w 40417"/>
                    <a:gd name="connsiteY4" fmla="*/ 7444 h 64814"/>
                    <a:gd name="connsiteX5" fmla="*/ 13389 w 40417"/>
                    <a:gd name="connsiteY5" fmla="*/ 21062 h 64814"/>
                    <a:gd name="connsiteX6" fmla="*/ 24032 w 40417"/>
                    <a:gd name="connsiteY6" fmla="*/ 32101 h 64814"/>
                    <a:gd name="connsiteX7" fmla="*/ 29804 w 40417"/>
                    <a:gd name="connsiteY7" fmla="*/ 39960 h 64814"/>
                    <a:gd name="connsiteX8" fmla="*/ 31455 w 40417"/>
                    <a:gd name="connsiteY8" fmla="*/ 46292 h 64814"/>
                    <a:gd name="connsiteX9" fmla="*/ 27894 w 40417"/>
                    <a:gd name="connsiteY9" fmla="*/ 54561 h 64814"/>
                    <a:gd name="connsiteX10" fmla="*/ 18615 w 40417"/>
                    <a:gd name="connsiteY10" fmla="*/ 57767 h 64814"/>
                    <a:gd name="connsiteX11" fmla="*/ 10059 w 40417"/>
                    <a:gd name="connsiteY11" fmla="*/ 56362 h 64814"/>
                    <a:gd name="connsiteX12" fmla="*/ 453 w 40417"/>
                    <a:gd name="connsiteY12" fmla="*/ 52091 h 64814"/>
                    <a:gd name="connsiteX13" fmla="*/ 453 w 40417"/>
                    <a:gd name="connsiteY13" fmla="*/ 60796 h 64814"/>
                    <a:gd name="connsiteX14" fmla="*/ 10169 w 40417"/>
                    <a:gd name="connsiteY14" fmla="*/ 63949 h 64814"/>
                    <a:gd name="connsiteX15" fmla="*/ 18451 w 40417"/>
                    <a:gd name="connsiteY15" fmla="*/ 65013 h 64814"/>
                    <a:gd name="connsiteX16" fmla="*/ 34225 w 40417"/>
                    <a:gd name="connsiteY16" fmla="*/ 60060 h 64814"/>
                    <a:gd name="connsiteX17" fmla="*/ 40106 w 40417"/>
                    <a:gd name="connsiteY17" fmla="*/ 46851 h 64814"/>
                    <a:gd name="connsiteX18" fmla="*/ 38632 w 40417"/>
                    <a:gd name="connsiteY18" fmla="*/ 39401 h 64814"/>
                    <a:gd name="connsiteX19" fmla="*/ 33283 w 40417"/>
                    <a:gd name="connsiteY19" fmla="*/ 31118 h 64814"/>
                    <a:gd name="connsiteX20" fmla="*/ 26502 w 40417"/>
                    <a:gd name="connsiteY20" fmla="*/ 23968 h 64814"/>
                    <a:gd name="connsiteX21" fmla="*/ 10387 w 40417"/>
                    <a:gd name="connsiteY21" fmla="*/ 7444 h 64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417" h="64814">
                      <a:moveTo>
                        <a:pt x="10387" y="7444"/>
                      </a:moveTo>
                      <a:lnTo>
                        <a:pt x="40447" y="7444"/>
                      </a:lnTo>
                      <a:lnTo>
                        <a:pt x="40447" y="198"/>
                      </a:lnTo>
                      <a:lnTo>
                        <a:pt x="30" y="198"/>
                      </a:lnTo>
                      <a:lnTo>
                        <a:pt x="30" y="7444"/>
                      </a:lnTo>
                      <a:cubicBezTo>
                        <a:pt x="3296" y="10828"/>
                        <a:pt x="7749" y="15367"/>
                        <a:pt x="13389" y="21062"/>
                      </a:cubicBezTo>
                      <a:cubicBezTo>
                        <a:pt x="19038" y="26765"/>
                        <a:pt x="22586" y="30445"/>
                        <a:pt x="24032" y="32101"/>
                      </a:cubicBezTo>
                      <a:cubicBezTo>
                        <a:pt x="26788" y="35194"/>
                        <a:pt x="28712" y="37813"/>
                        <a:pt x="29804" y="39960"/>
                      </a:cubicBezTo>
                      <a:cubicBezTo>
                        <a:pt x="30905" y="42107"/>
                        <a:pt x="31455" y="44218"/>
                        <a:pt x="31455" y="46292"/>
                      </a:cubicBezTo>
                      <a:cubicBezTo>
                        <a:pt x="31455" y="49676"/>
                        <a:pt x="30268" y="52432"/>
                        <a:pt x="27894" y="54561"/>
                      </a:cubicBezTo>
                      <a:cubicBezTo>
                        <a:pt x="25519" y="56698"/>
                        <a:pt x="22426" y="57767"/>
                        <a:pt x="18615" y="57767"/>
                      </a:cubicBezTo>
                      <a:cubicBezTo>
                        <a:pt x="15913" y="57767"/>
                        <a:pt x="13061" y="57299"/>
                        <a:pt x="10059" y="56362"/>
                      </a:cubicBezTo>
                      <a:cubicBezTo>
                        <a:pt x="7066" y="55425"/>
                        <a:pt x="3864" y="54001"/>
                        <a:pt x="453" y="52091"/>
                      </a:cubicBezTo>
                      <a:lnTo>
                        <a:pt x="453" y="60796"/>
                      </a:lnTo>
                      <a:cubicBezTo>
                        <a:pt x="3919" y="62188"/>
                        <a:pt x="7157" y="63239"/>
                        <a:pt x="10169" y="63949"/>
                      </a:cubicBezTo>
                      <a:cubicBezTo>
                        <a:pt x="13189" y="64658"/>
                        <a:pt x="15950" y="65013"/>
                        <a:pt x="18451" y="65013"/>
                      </a:cubicBezTo>
                      <a:cubicBezTo>
                        <a:pt x="25046" y="65013"/>
                        <a:pt x="30304" y="63362"/>
                        <a:pt x="34225" y="60060"/>
                      </a:cubicBezTo>
                      <a:cubicBezTo>
                        <a:pt x="38146" y="56767"/>
                        <a:pt x="40106" y="52364"/>
                        <a:pt x="40106" y="46851"/>
                      </a:cubicBezTo>
                      <a:cubicBezTo>
                        <a:pt x="40106" y="44231"/>
                        <a:pt x="39615" y="41748"/>
                        <a:pt x="38632" y="39401"/>
                      </a:cubicBezTo>
                      <a:cubicBezTo>
                        <a:pt x="37659" y="37063"/>
                        <a:pt x="35876" y="34302"/>
                        <a:pt x="33283" y="31118"/>
                      </a:cubicBezTo>
                      <a:cubicBezTo>
                        <a:pt x="32574" y="30290"/>
                        <a:pt x="30313" y="27907"/>
                        <a:pt x="26502" y="23968"/>
                      </a:cubicBezTo>
                      <a:cubicBezTo>
                        <a:pt x="22699" y="20029"/>
                        <a:pt x="17328" y="14521"/>
                        <a:pt x="10387" y="74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E603B12E-7CF5-42E2-B79F-230C68AD8B58}"/>
                    </a:ext>
                  </a:extLst>
                </p:cNvPr>
                <p:cNvSpPr/>
                <p:nvPr/>
              </p:nvSpPr>
              <p:spPr>
                <a:xfrm flipV="1">
                  <a:off x="6248263" y="2480457"/>
                  <a:ext cx="41194" cy="64910"/>
                </a:xfrm>
                <a:custGeom>
                  <a:avLst/>
                  <a:gdLst>
                    <a:gd name="connsiteX0" fmla="*/ 2724 w 41194"/>
                    <a:gd name="connsiteY0" fmla="*/ 65110 h 64910"/>
                    <a:gd name="connsiteX1" fmla="*/ 36537 w 41194"/>
                    <a:gd name="connsiteY1" fmla="*/ 65110 h 64910"/>
                    <a:gd name="connsiteX2" fmla="*/ 36537 w 41194"/>
                    <a:gd name="connsiteY2" fmla="*/ 57851 h 64910"/>
                    <a:gd name="connsiteX3" fmla="*/ 10611 w 41194"/>
                    <a:gd name="connsiteY3" fmla="*/ 57851 h 64910"/>
                    <a:gd name="connsiteX4" fmla="*/ 10611 w 41194"/>
                    <a:gd name="connsiteY4" fmla="*/ 42254 h 64910"/>
                    <a:gd name="connsiteX5" fmla="*/ 14350 w 41194"/>
                    <a:gd name="connsiteY5" fmla="*/ 43209 h 64910"/>
                    <a:gd name="connsiteX6" fmla="*/ 18116 w 41194"/>
                    <a:gd name="connsiteY6" fmla="*/ 43523 h 64910"/>
                    <a:gd name="connsiteX7" fmla="*/ 34995 w 41194"/>
                    <a:gd name="connsiteY7" fmla="*/ 37683 h 64910"/>
                    <a:gd name="connsiteX8" fmla="*/ 41231 w 41194"/>
                    <a:gd name="connsiteY8" fmla="*/ 21868 h 64910"/>
                    <a:gd name="connsiteX9" fmla="*/ 34831 w 41194"/>
                    <a:gd name="connsiteY9" fmla="*/ 5890 h 64910"/>
                    <a:gd name="connsiteX10" fmla="*/ 16792 w 41194"/>
                    <a:gd name="connsiteY10" fmla="*/ 200 h 64910"/>
                    <a:gd name="connsiteX11" fmla="*/ 8619 w 41194"/>
                    <a:gd name="connsiteY11" fmla="*/ 882 h 64910"/>
                    <a:gd name="connsiteX12" fmla="*/ 36 w 41194"/>
                    <a:gd name="connsiteY12" fmla="*/ 2929 h 64910"/>
                    <a:gd name="connsiteX13" fmla="*/ 36 w 41194"/>
                    <a:gd name="connsiteY13" fmla="*/ 11593 h 64910"/>
                    <a:gd name="connsiteX14" fmla="*/ 7964 w 41194"/>
                    <a:gd name="connsiteY14" fmla="*/ 8482 h 64910"/>
                    <a:gd name="connsiteX15" fmla="*/ 16615 w 41194"/>
                    <a:gd name="connsiteY15" fmla="*/ 7459 h 64910"/>
                    <a:gd name="connsiteX16" fmla="*/ 28295 w 41194"/>
                    <a:gd name="connsiteY16" fmla="*/ 11334 h 64910"/>
                    <a:gd name="connsiteX17" fmla="*/ 32607 w 41194"/>
                    <a:gd name="connsiteY17" fmla="*/ 21868 h 64910"/>
                    <a:gd name="connsiteX18" fmla="*/ 28295 w 41194"/>
                    <a:gd name="connsiteY18" fmla="*/ 32389 h 64910"/>
                    <a:gd name="connsiteX19" fmla="*/ 16615 w 41194"/>
                    <a:gd name="connsiteY19" fmla="*/ 36278 h 64910"/>
                    <a:gd name="connsiteX20" fmla="*/ 9724 w 41194"/>
                    <a:gd name="connsiteY20" fmla="*/ 35513 h 64910"/>
                    <a:gd name="connsiteX21" fmla="*/ 2724 w 41194"/>
                    <a:gd name="connsiteY21" fmla="*/ 33125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2724" y="65110"/>
                      </a:moveTo>
                      <a:lnTo>
                        <a:pt x="36537" y="65110"/>
                      </a:lnTo>
                      <a:lnTo>
                        <a:pt x="36537" y="57851"/>
                      </a:lnTo>
                      <a:lnTo>
                        <a:pt x="10611" y="57851"/>
                      </a:lnTo>
                      <a:lnTo>
                        <a:pt x="10611" y="42254"/>
                      </a:lnTo>
                      <a:cubicBezTo>
                        <a:pt x="11857" y="42682"/>
                        <a:pt x="13103" y="43000"/>
                        <a:pt x="14350" y="43209"/>
                      </a:cubicBezTo>
                      <a:cubicBezTo>
                        <a:pt x="15605" y="43419"/>
                        <a:pt x="16860" y="43523"/>
                        <a:pt x="18116" y="43523"/>
                      </a:cubicBezTo>
                      <a:cubicBezTo>
                        <a:pt x="25220" y="43523"/>
                        <a:pt x="30847" y="41576"/>
                        <a:pt x="34995" y="37683"/>
                      </a:cubicBezTo>
                      <a:cubicBezTo>
                        <a:pt x="39152" y="33790"/>
                        <a:pt x="41231" y="28518"/>
                        <a:pt x="41231" y="21868"/>
                      </a:cubicBezTo>
                      <a:cubicBezTo>
                        <a:pt x="41231" y="15018"/>
                        <a:pt x="39097" y="9692"/>
                        <a:pt x="34831" y="5890"/>
                      </a:cubicBezTo>
                      <a:cubicBezTo>
                        <a:pt x="30565" y="2096"/>
                        <a:pt x="24552" y="200"/>
                        <a:pt x="16792" y="200"/>
                      </a:cubicBezTo>
                      <a:cubicBezTo>
                        <a:pt x="14118" y="200"/>
                        <a:pt x="11393" y="427"/>
                        <a:pt x="8619" y="882"/>
                      </a:cubicBezTo>
                      <a:cubicBezTo>
                        <a:pt x="5853" y="1337"/>
                        <a:pt x="2992" y="2019"/>
                        <a:pt x="36" y="2929"/>
                      </a:cubicBezTo>
                      <a:lnTo>
                        <a:pt x="36" y="11593"/>
                      </a:lnTo>
                      <a:cubicBezTo>
                        <a:pt x="2592" y="10202"/>
                        <a:pt x="5235" y="9165"/>
                        <a:pt x="7964" y="8482"/>
                      </a:cubicBezTo>
                      <a:cubicBezTo>
                        <a:pt x="10693" y="7800"/>
                        <a:pt x="13576" y="7459"/>
                        <a:pt x="16615" y="7459"/>
                      </a:cubicBezTo>
                      <a:cubicBezTo>
                        <a:pt x="21536" y="7459"/>
                        <a:pt x="25429" y="8751"/>
                        <a:pt x="28295" y="11334"/>
                      </a:cubicBezTo>
                      <a:cubicBezTo>
                        <a:pt x="31170" y="13918"/>
                        <a:pt x="32607" y="17429"/>
                        <a:pt x="32607" y="21868"/>
                      </a:cubicBezTo>
                      <a:cubicBezTo>
                        <a:pt x="32607" y="26298"/>
                        <a:pt x="31170" y="29805"/>
                        <a:pt x="28295" y="32389"/>
                      </a:cubicBezTo>
                      <a:cubicBezTo>
                        <a:pt x="25429" y="34981"/>
                        <a:pt x="21536" y="36278"/>
                        <a:pt x="16615" y="36278"/>
                      </a:cubicBezTo>
                      <a:cubicBezTo>
                        <a:pt x="14313" y="36278"/>
                        <a:pt x="12016" y="36023"/>
                        <a:pt x="9724" y="35513"/>
                      </a:cubicBezTo>
                      <a:cubicBezTo>
                        <a:pt x="7441" y="35004"/>
                        <a:pt x="5107" y="34208"/>
                        <a:pt x="2724" y="331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E411F36F-E411-4C1A-8FBF-7E28443CBF08}"/>
                    </a:ext>
                  </a:extLst>
                </p:cNvPr>
                <p:cNvSpPr/>
                <p:nvPr/>
              </p:nvSpPr>
              <p:spPr>
                <a:xfrm flipV="1">
                  <a:off x="6302842" y="2479310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433 h 66056"/>
                    <a:gd name="connsiteX1" fmla="*/ 12036 w 44005"/>
                    <a:gd name="connsiteY1" fmla="*/ 52883 h 66056"/>
                    <a:gd name="connsiteX2" fmla="*/ 8693 w 44005"/>
                    <a:gd name="connsiteY2" fmla="*/ 33207 h 66056"/>
                    <a:gd name="connsiteX3" fmla="*/ 12036 w 44005"/>
                    <a:gd name="connsiteY3" fmla="*/ 13571 h 66056"/>
                    <a:gd name="connsiteX4" fmla="*/ 22038 w 44005"/>
                    <a:gd name="connsiteY4" fmla="*/ 7022 h 66056"/>
                    <a:gd name="connsiteX5" fmla="*/ 32081 w 44005"/>
                    <a:gd name="connsiteY5" fmla="*/ 13571 h 66056"/>
                    <a:gd name="connsiteX6" fmla="*/ 35437 w 44005"/>
                    <a:gd name="connsiteY6" fmla="*/ 33207 h 66056"/>
                    <a:gd name="connsiteX7" fmla="*/ 32081 w 44005"/>
                    <a:gd name="connsiteY7" fmla="*/ 52883 h 66056"/>
                    <a:gd name="connsiteX8" fmla="*/ 22038 w 44005"/>
                    <a:gd name="connsiteY8" fmla="*/ 59433 h 66056"/>
                    <a:gd name="connsiteX9" fmla="*/ 22038 w 44005"/>
                    <a:gd name="connsiteY9" fmla="*/ 66255 h 66056"/>
                    <a:gd name="connsiteX10" fmla="*/ 38398 w 44005"/>
                    <a:gd name="connsiteY10" fmla="*/ 57782 h 66056"/>
                    <a:gd name="connsiteX11" fmla="*/ 44047 w 44005"/>
                    <a:gd name="connsiteY11" fmla="*/ 33207 h 66056"/>
                    <a:gd name="connsiteX12" fmla="*/ 38398 w 44005"/>
                    <a:gd name="connsiteY12" fmla="*/ 8659 h 66056"/>
                    <a:gd name="connsiteX13" fmla="*/ 22038 w 44005"/>
                    <a:gd name="connsiteY13" fmla="*/ 199 h 66056"/>
                    <a:gd name="connsiteX14" fmla="*/ 5691 w 44005"/>
                    <a:gd name="connsiteY14" fmla="*/ 8659 h 66056"/>
                    <a:gd name="connsiteX15" fmla="*/ 42 w 44005"/>
                    <a:gd name="connsiteY15" fmla="*/ 33207 h 66056"/>
                    <a:gd name="connsiteX16" fmla="*/ 5691 w 44005"/>
                    <a:gd name="connsiteY16" fmla="*/ 57782 h 66056"/>
                    <a:gd name="connsiteX17" fmla="*/ 22038 w 44005"/>
                    <a:gd name="connsiteY17" fmla="*/ 66255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433"/>
                      </a:moveTo>
                      <a:cubicBezTo>
                        <a:pt x="17608" y="59433"/>
                        <a:pt x="14274" y="57249"/>
                        <a:pt x="12036" y="52883"/>
                      </a:cubicBezTo>
                      <a:cubicBezTo>
                        <a:pt x="9807" y="48526"/>
                        <a:pt x="8693" y="41967"/>
                        <a:pt x="8693" y="33207"/>
                      </a:cubicBezTo>
                      <a:cubicBezTo>
                        <a:pt x="8693" y="24483"/>
                        <a:pt x="9807" y="17938"/>
                        <a:pt x="12036" y="13571"/>
                      </a:cubicBezTo>
                      <a:cubicBezTo>
                        <a:pt x="14274" y="9205"/>
                        <a:pt x="17608" y="7022"/>
                        <a:pt x="22038" y="7022"/>
                      </a:cubicBezTo>
                      <a:cubicBezTo>
                        <a:pt x="26504" y="7022"/>
                        <a:pt x="29852" y="9205"/>
                        <a:pt x="32081" y="13571"/>
                      </a:cubicBezTo>
                      <a:cubicBezTo>
                        <a:pt x="34318" y="17938"/>
                        <a:pt x="35437" y="24483"/>
                        <a:pt x="35437" y="33207"/>
                      </a:cubicBezTo>
                      <a:cubicBezTo>
                        <a:pt x="35437" y="41967"/>
                        <a:pt x="34318" y="48526"/>
                        <a:pt x="32081" y="52883"/>
                      </a:cubicBezTo>
                      <a:cubicBezTo>
                        <a:pt x="29852" y="57249"/>
                        <a:pt x="26504" y="59433"/>
                        <a:pt x="22038" y="59433"/>
                      </a:cubicBezTo>
                      <a:close/>
                      <a:moveTo>
                        <a:pt x="22038" y="66255"/>
                      </a:moveTo>
                      <a:cubicBezTo>
                        <a:pt x="29179" y="66255"/>
                        <a:pt x="34632" y="63431"/>
                        <a:pt x="38398" y="57782"/>
                      </a:cubicBezTo>
                      <a:cubicBezTo>
                        <a:pt x="42164" y="52142"/>
                        <a:pt x="44047" y="43950"/>
                        <a:pt x="44047" y="33207"/>
                      </a:cubicBezTo>
                      <a:cubicBezTo>
                        <a:pt x="44047" y="22491"/>
                        <a:pt x="42164" y="14308"/>
                        <a:pt x="38398" y="8659"/>
                      </a:cubicBezTo>
                      <a:cubicBezTo>
                        <a:pt x="34632" y="3019"/>
                        <a:pt x="29179" y="199"/>
                        <a:pt x="22038" y="199"/>
                      </a:cubicBezTo>
                      <a:cubicBezTo>
                        <a:pt x="14906" y="199"/>
                        <a:pt x="9457" y="3019"/>
                        <a:pt x="5691" y="8659"/>
                      </a:cubicBezTo>
                      <a:cubicBezTo>
                        <a:pt x="1925" y="14308"/>
                        <a:pt x="42" y="22491"/>
                        <a:pt x="42" y="33207"/>
                      </a:cubicBezTo>
                      <a:cubicBezTo>
                        <a:pt x="42" y="43950"/>
                        <a:pt x="1925" y="52142"/>
                        <a:pt x="5691" y="57782"/>
                      </a:cubicBezTo>
                      <a:cubicBezTo>
                        <a:pt x="9457" y="63431"/>
                        <a:pt x="14906" y="66255"/>
                        <a:pt x="22038" y="662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502415E6-C370-42F8-9FDF-CC02BFD0E73C}"/>
                    </a:ext>
                  </a:extLst>
                </p:cNvPr>
                <p:cNvSpPr/>
                <p:nvPr/>
              </p:nvSpPr>
              <p:spPr>
                <a:xfrm flipV="1">
                  <a:off x="6358403" y="2479310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433 h 66056"/>
                    <a:gd name="connsiteX1" fmla="*/ 12042 w 44005"/>
                    <a:gd name="connsiteY1" fmla="*/ 52883 h 66056"/>
                    <a:gd name="connsiteX2" fmla="*/ 8699 w 44005"/>
                    <a:gd name="connsiteY2" fmla="*/ 33207 h 66056"/>
                    <a:gd name="connsiteX3" fmla="*/ 12042 w 44005"/>
                    <a:gd name="connsiteY3" fmla="*/ 13571 h 66056"/>
                    <a:gd name="connsiteX4" fmla="*/ 22044 w 44005"/>
                    <a:gd name="connsiteY4" fmla="*/ 7022 h 66056"/>
                    <a:gd name="connsiteX5" fmla="*/ 32087 w 44005"/>
                    <a:gd name="connsiteY5" fmla="*/ 13571 h 66056"/>
                    <a:gd name="connsiteX6" fmla="*/ 35444 w 44005"/>
                    <a:gd name="connsiteY6" fmla="*/ 33207 h 66056"/>
                    <a:gd name="connsiteX7" fmla="*/ 32087 w 44005"/>
                    <a:gd name="connsiteY7" fmla="*/ 52883 h 66056"/>
                    <a:gd name="connsiteX8" fmla="*/ 22044 w 44005"/>
                    <a:gd name="connsiteY8" fmla="*/ 59433 h 66056"/>
                    <a:gd name="connsiteX9" fmla="*/ 22044 w 44005"/>
                    <a:gd name="connsiteY9" fmla="*/ 66255 h 66056"/>
                    <a:gd name="connsiteX10" fmla="*/ 38405 w 44005"/>
                    <a:gd name="connsiteY10" fmla="*/ 57782 h 66056"/>
                    <a:gd name="connsiteX11" fmla="*/ 44054 w 44005"/>
                    <a:gd name="connsiteY11" fmla="*/ 33207 h 66056"/>
                    <a:gd name="connsiteX12" fmla="*/ 38405 w 44005"/>
                    <a:gd name="connsiteY12" fmla="*/ 8659 h 66056"/>
                    <a:gd name="connsiteX13" fmla="*/ 22044 w 44005"/>
                    <a:gd name="connsiteY13" fmla="*/ 199 h 66056"/>
                    <a:gd name="connsiteX14" fmla="*/ 5697 w 44005"/>
                    <a:gd name="connsiteY14" fmla="*/ 8659 h 66056"/>
                    <a:gd name="connsiteX15" fmla="*/ 48 w 44005"/>
                    <a:gd name="connsiteY15" fmla="*/ 33207 h 66056"/>
                    <a:gd name="connsiteX16" fmla="*/ 5697 w 44005"/>
                    <a:gd name="connsiteY16" fmla="*/ 57782 h 66056"/>
                    <a:gd name="connsiteX17" fmla="*/ 22044 w 44005"/>
                    <a:gd name="connsiteY17" fmla="*/ 66255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433"/>
                      </a:moveTo>
                      <a:cubicBezTo>
                        <a:pt x="17614" y="59433"/>
                        <a:pt x="14280" y="57249"/>
                        <a:pt x="12042" y="52883"/>
                      </a:cubicBezTo>
                      <a:cubicBezTo>
                        <a:pt x="9813" y="48526"/>
                        <a:pt x="8699" y="41967"/>
                        <a:pt x="8699" y="33207"/>
                      </a:cubicBezTo>
                      <a:cubicBezTo>
                        <a:pt x="8699" y="24483"/>
                        <a:pt x="9813" y="17938"/>
                        <a:pt x="12042" y="13571"/>
                      </a:cubicBezTo>
                      <a:cubicBezTo>
                        <a:pt x="14280" y="9205"/>
                        <a:pt x="17614" y="7022"/>
                        <a:pt x="22044" y="7022"/>
                      </a:cubicBezTo>
                      <a:cubicBezTo>
                        <a:pt x="26511" y="7022"/>
                        <a:pt x="29858" y="9205"/>
                        <a:pt x="32087" y="13571"/>
                      </a:cubicBezTo>
                      <a:cubicBezTo>
                        <a:pt x="34325" y="17938"/>
                        <a:pt x="35444" y="24483"/>
                        <a:pt x="35444" y="33207"/>
                      </a:cubicBezTo>
                      <a:cubicBezTo>
                        <a:pt x="35444" y="41967"/>
                        <a:pt x="34325" y="48526"/>
                        <a:pt x="32087" y="52883"/>
                      </a:cubicBezTo>
                      <a:cubicBezTo>
                        <a:pt x="29858" y="57249"/>
                        <a:pt x="26511" y="59433"/>
                        <a:pt x="22044" y="59433"/>
                      </a:cubicBezTo>
                      <a:close/>
                      <a:moveTo>
                        <a:pt x="22044" y="66255"/>
                      </a:moveTo>
                      <a:cubicBezTo>
                        <a:pt x="29185" y="66255"/>
                        <a:pt x="34639" y="63431"/>
                        <a:pt x="38405" y="57782"/>
                      </a:cubicBezTo>
                      <a:cubicBezTo>
                        <a:pt x="42171" y="52142"/>
                        <a:pt x="44054" y="43950"/>
                        <a:pt x="44054" y="33207"/>
                      </a:cubicBezTo>
                      <a:cubicBezTo>
                        <a:pt x="44054" y="22491"/>
                        <a:pt x="42171" y="14308"/>
                        <a:pt x="38405" y="8659"/>
                      </a:cubicBezTo>
                      <a:cubicBezTo>
                        <a:pt x="34639" y="3019"/>
                        <a:pt x="29185" y="199"/>
                        <a:pt x="22044" y="199"/>
                      </a:cubicBezTo>
                      <a:cubicBezTo>
                        <a:pt x="14912" y="199"/>
                        <a:pt x="9463" y="3019"/>
                        <a:pt x="5697" y="8659"/>
                      </a:cubicBezTo>
                      <a:cubicBezTo>
                        <a:pt x="1931" y="14308"/>
                        <a:pt x="48" y="22491"/>
                        <a:pt x="48" y="33207"/>
                      </a:cubicBezTo>
                      <a:cubicBezTo>
                        <a:pt x="48" y="43950"/>
                        <a:pt x="1931" y="52142"/>
                        <a:pt x="5697" y="57782"/>
                      </a:cubicBezTo>
                      <a:cubicBezTo>
                        <a:pt x="9463" y="63431"/>
                        <a:pt x="14912" y="66255"/>
                        <a:pt x="22044" y="662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0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192619" y="1832864"/>
              <a:ext cx="276724" cy="66056"/>
              <a:chOff x="6192619" y="1832864"/>
              <a:chExt cx="276724" cy="66056"/>
            </a:xfrm>
            <a:solidFill>
              <a:srgbClr val="000000"/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8DEF608-C2D2-4724-BE89-0C0E04F87D80}"/>
                  </a:ext>
                </a:extLst>
              </p:cNvPr>
              <p:cNvSpPr/>
              <p:nvPr/>
            </p:nvSpPr>
            <p:spPr>
              <a:xfrm>
                <a:off x="6438779" y="1864502"/>
                <a:ext cx="30565" cy="8732"/>
              </a:xfrm>
              <a:custGeom>
                <a:avLst/>
                <a:gdLst>
                  <a:gd name="connsiteX0" fmla="*/ 30655 w 30565"/>
                  <a:gd name="connsiteY0" fmla="*/ 161 h 8732"/>
                  <a:gd name="connsiteX1" fmla="*/ 90 w 30565"/>
                  <a:gd name="connsiteY1" fmla="*/ 161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161"/>
                    </a:moveTo>
                    <a:lnTo>
                      <a:pt x="90" y="161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2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192619" y="1832864"/>
                <a:ext cx="209789" cy="66056"/>
                <a:chOff x="6192619" y="1832864"/>
                <a:chExt cx="209789" cy="66056"/>
              </a:xfrm>
              <a:solidFill>
                <a:srgbClr val="000000"/>
              </a:solidFill>
            </p:grpSpPr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95A6E1F-EF66-4F5A-B789-C4DCB3499E2C}"/>
                    </a:ext>
                  </a:extLst>
                </p:cNvPr>
                <p:cNvSpPr/>
                <p:nvPr/>
              </p:nvSpPr>
              <p:spPr>
                <a:xfrm flipV="1">
                  <a:off x="6192619" y="1832864"/>
                  <a:ext cx="41904" cy="66056"/>
                </a:xfrm>
                <a:custGeom>
                  <a:avLst/>
                  <a:gdLst>
                    <a:gd name="connsiteX0" fmla="*/ 28807 w 41904"/>
                    <a:gd name="connsiteY0" fmla="*/ 35698 h 66056"/>
                    <a:gd name="connsiteX1" fmla="*/ 38454 w 41904"/>
                    <a:gd name="connsiteY1" fmla="*/ 30185 h 66056"/>
                    <a:gd name="connsiteX2" fmla="*/ 41934 w 41904"/>
                    <a:gd name="connsiteY2" fmla="*/ 19870 h 66056"/>
                    <a:gd name="connsiteX3" fmla="*/ 35452 w 41904"/>
                    <a:gd name="connsiteY3" fmla="*/ 5283 h 66056"/>
                    <a:gd name="connsiteX4" fmla="*/ 17031 w 41904"/>
                    <a:gd name="connsiteY4" fmla="*/ 125 h 66056"/>
                    <a:gd name="connsiteX5" fmla="*/ 8789 w 41904"/>
                    <a:gd name="connsiteY5" fmla="*/ 916 h 66056"/>
                    <a:gd name="connsiteX6" fmla="*/ 29 w 41904"/>
                    <a:gd name="connsiteY6" fmla="*/ 3291 h 66056"/>
                    <a:gd name="connsiteX7" fmla="*/ 29 w 41904"/>
                    <a:gd name="connsiteY7" fmla="*/ 11601 h 66056"/>
                    <a:gd name="connsiteX8" fmla="*/ 7861 w 41904"/>
                    <a:gd name="connsiteY8" fmla="*/ 8448 h 66056"/>
                    <a:gd name="connsiteX9" fmla="*/ 16785 w 41904"/>
                    <a:gd name="connsiteY9" fmla="*/ 7384 h 66056"/>
                    <a:gd name="connsiteX10" fmla="*/ 29121 w 41904"/>
                    <a:gd name="connsiteY10" fmla="*/ 10577 h 66056"/>
                    <a:gd name="connsiteX11" fmla="*/ 33364 w 41904"/>
                    <a:gd name="connsiteY11" fmla="*/ 19870 h 66056"/>
                    <a:gd name="connsiteX12" fmla="*/ 29421 w 41904"/>
                    <a:gd name="connsiteY12" fmla="*/ 28671 h 66056"/>
                    <a:gd name="connsiteX13" fmla="*/ 18450 w 41904"/>
                    <a:gd name="connsiteY13" fmla="*/ 31850 h 66056"/>
                    <a:gd name="connsiteX14" fmla="*/ 11027 w 41904"/>
                    <a:gd name="connsiteY14" fmla="*/ 31850 h 66056"/>
                    <a:gd name="connsiteX15" fmla="*/ 11027 w 41904"/>
                    <a:gd name="connsiteY15" fmla="*/ 38932 h 66056"/>
                    <a:gd name="connsiteX16" fmla="*/ 18791 w 41904"/>
                    <a:gd name="connsiteY16" fmla="*/ 38932 h 66056"/>
                    <a:gd name="connsiteX17" fmla="*/ 28507 w 41904"/>
                    <a:gd name="connsiteY17" fmla="*/ 41470 h 66056"/>
                    <a:gd name="connsiteX18" fmla="*/ 31877 w 41904"/>
                    <a:gd name="connsiteY18" fmla="*/ 48784 h 66056"/>
                    <a:gd name="connsiteX19" fmla="*/ 28397 w 41904"/>
                    <a:gd name="connsiteY19" fmla="*/ 56302 h 66056"/>
                    <a:gd name="connsiteX20" fmla="*/ 18450 w 41904"/>
                    <a:gd name="connsiteY20" fmla="*/ 58936 h 66056"/>
                    <a:gd name="connsiteX21" fmla="*/ 10850 w 41904"/>
                    <a:gd name="connsiteY21" fmla="*/ 58158 h 66056"/>
                    <a:gd name="connsiteX22" fmla="*/ 1939 w 41904"/>
                    <a:gd name="connsiteY22" fmla="*/ 55784 h 66056"/>
                    <a:gd name="connsiteX23" fmla="*/ 1939 w 41904"/>
                    <a:gd name="connsiteY23" fmla="*/ 63452 h 66056"/>
                    <a:gd name="connsiteX24" fmla="*/ 11136 w 41904"/>
                    <a:gd name="connsiteY24" fmla="*/ 65499 h 66056"/>
                    <a:gd name="connsiteX25" fmla="*/ 19214 w 41904"/>
                    <a:gd name="connsiteY25" fmla="*/ 66181 h 66056"/>
                    <a:gd name="connsiteX26" fmla="*/ 34729 w 41904"/>
                    <a:gd name="connsiteY26" fmla="*/ 61719 h 66056"/>
                    <a:gd name="connsiteX27" fmla="*/ 40446 w 41904"/>
                    <a:gd name="connsiteY27" fmla="*/ 49684 h 66056"/>
                    <a:gd name="connsiteX28" fmla="*/ 37417 w 41904"/>
                    <a:gd name="connsiteY28" fmla="*/ 40747 h 66056"/>
                    <a:gd name="connsiteX29" fmla="*/ 28807 w 41904"/>
                    <a:gd name="connsiteY29" fmla="*/ 35698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04" h="66056">
                      <a:moveTo>
                        <a:pt x="28807" y="35698"/>
                      </a:moveTo>
                      <a:cubicBezTo>
                        <a:pt x="32928" y="34816"/>
                        <a:pt x="36143" y="32978"/>
                        <a:pt x="38454" y="30185"/>
                      </a:cubicBezTo>
                      <a:cubicBezTo>
                        <a:pt x="40774" y="27402"/>
                        <a:pt x="41934" y="23963"/>
                        <a:pt x="41934" y="19870"/>
                      </a:cubicBezTo>
                      <a:cubicBezTo>
                        <a:pt x="41934" y="13593"/>
                        <a:pt x="39773" y="8730"/>
                        <a:pt x="35452" y="5283"/>
                      </a:cubicBezTo>
                      <a:cubicBezTo>
                        <a:pt x="31131" y="1844"/>
                        <a:pt x="24991" y="125"/>
                        <a:pt x="17031" y="125"/>
                      </a:cubicBezTo>
                      <a:cubicBezTo>
                        <a:pt x="14366" y="125"/>
                        <a:pt x="11618" y="389"/>
                        <a:pt x="8789" y="916"/>
                      </a:cubicBezTo>
                      <a:cubicBezTo>
                        <a:pt x="5960" y="1444"/>
                        <a:pt x="3040" y="2235"/>
                        <a:pt x="29" y="3291"/>
                      </a:cubicBezTo>
                      <a:lnTo>
                        <a:pt x="29" y="11601"/>
                      </a:lnTo>
                      <a:cubicBezTo>
                        <a:pt x="2412" y="10209"/>
                        <a:pt x="5023" y="9158"/>
                        <a:pt x="7861" y="8448"/>
                      </a:cubicBezTo>
                      <a:cubicBezTo>
                        <a:pt x="10709" y="7739"/>
                        <a:pt x="13683" y="7384"/>
                        <a:pt x="16785" y="7384"/>
                      </a:cubicBezTo>
                      <a:cubicBezTo>
                        <a:pt x="22180" y="7384"/>
                        <a:pt x="26292" y="8448"/>
                        <a:pt x="29121" y="10577"/>
                      </a:cubicBezTo>
                      <a:cubicBezTo>
                        <a:pt x="31950" y="12706"/>
                        <a:pt x="33364" y="15803"/>
                        <a:pt x="33364" y="19870"/>
                      </a:cubicBezTo>
                      <a:cubicBezTo>
                        <a:pt x="33364" y="23627"/>
                        <a:pt x="32050" y="26560"/>
                        <a:pt x="29421" y="28671"/>
                      </a:cubicBezTo>
                      <a:cubicBezTo>
                        <a:pt x="26792" y="30790"/>
                        <a:pt x="23135" y="31850"/>
                        <a:pt x="18450" y="31850"/>
                      </a:cubicBezTo>
                      <a:lnTo>
                        <a:pt x="11027" y="31850"/>
                      </a:lnTo>
                      <a:lnTo>
                        <a:pt x="11027" y="38932"/>
                      </a:lnTo>
                      <a:lnTo>
                        <a:pt x="18791" y="38932"/>
                      </a:lnTo>
                      <a:cubicBezTo>
                        <a:pt x="23021" y="38932"/>
                        <a:pt x="26260" y="39778"/>
                        <a:pt x="28507" y="41470"/>
                      </a:cubicBezTo>
                      <a:cubicBezTo>
                        <a:pt x="30754" y="43162"/>
                        <a:pt x="31877" y="45600"/>
                        <a:pt x="31877" y="48784"/>
                      </a:cubicBezTo>
                      <a:cubicBezTo>
                        <a:pt x="31877" y="52049"/>
                        <a:pt x="30717" y="54556"/>
                        <a:pt x="28397" y="56302"/>
                      </a:cubicBezTo>
                      <a:cubicBezTo>
                        <a:pt x="26087" y="58058"/>
                        <a:pt x="22771" y="58936"/>
                        <a:pt x="18450" y="58936"/>
                      </a:cubicBezTo>
                      <a:cubicBezTo>
                        <a:pt x="16085" y="58936"/>
                        <a:pt x="13552" y="58676"/>
                        <a:pt x="10850" y="58158"/>
                      </a:cubicBezTo>
                      <a:cubicBezTo>
                        <a:pt x="8148" y="57649"/>
                        <a:pt x="5178" y="56857"/>
                        <a:pt x="1939" y="55784"/>
                      </a:cubicBezTo>
                      <a:lnTo>
                        <a:pt x="1939" y="63452"/>
                      </a:lnTo>
                      <a:cubicBezTo>
                        <a:pt x="5214" y="64362"/>
                        <a:pt x="8280" y="65044"/>
                        <a:pt x="11136" y="65499"/>
                      </a:cubicBezTo>
                      <a:cubicBezTo>
                        <a:pt x="13993" y="65954"/>
                        <a:pt x="16685" y="66181"/>
                        <a:pt x="19214" y="66181"/>
                      </a:cubicBezTo>
                      <a:cubicBezTo>
                        <a:pt x="25755" y="66181"/>
                        <a:pt x="30926" y="64694"/>
                        <a:pt x="34729" y="61719"/>
                      </a:cubicBezTo>
                      <a:cubicBezTo>
                        <a:pt x="38540" y="58754"/>
                        <a:pt x="40446" y="54742"/>
                        <a:pt x="40446" y="49684"/>
                      </a:cubicBezTo>
                      <a:cubicBezTo>
                        <a:pt x="40446" y="46155"/>
                        <a:pt x="39436" y="43176"/>
                        <a:pt x="37417" y="40747"/>
                      </a:cubicBezTo>
                      <a:cubicBezTo>
                        <a:pt x="35397" y="38318"/>
                        <a:pt x="32527" y="36635"/>
                        <a:pt x="28807" y="356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281BEF18-2F33-45AA-86F9-A05320690BD9}"/>
                    </a:ext>
                  </a:extLst>
                </p:cNvPr>
                <p:cNvSpPr/>
                <p:nvPr/>
              </p:nvSpPr>
              <p:spPr>
                <a:xfrm flipV="1">
                  <a:off x="6247280" y="1832864"/>
                  <a:ext cx="44005" cy="66056"/>
                </a:xfrm>
                <a:custGeom>
                  <a:avLst/>
                  <a:gdLst>
                    <a:gd name="connsiteX0" fmla="*/ 22031 w 44005"/>
                    <a:gd name="connsiteY0" fmla="*/ 59359 h 66056"/>
                    <a:gd name="connsiteX1" fmla="*/ 12029 w 44005"/>
                    <a:gd name="connsiteY1" fmla="*/ 52809 h 66056"/>
                    <a:gd name="connsiteX2" fmla="*/ 8686 w 44005"/>
                    <a:gd name="connsiteY2" fmla="*/ 33133 h 66056"/>
                    <a:gd name="connsiteX3" fmla="*/ 12029 w 44005"/>
                    <a:gd name="connsiteY3" fmla="*/ 13497 h 66056"/>
                    <a:gd name="connsiteX4" fmla="*/ 22031 w 44005"/>
                    <a:gd name="connsiteY4" fmla="*/ 6948 h 66056"/>
                    <a:gd name="connsiteX5" fmla="*/ 32074 w 44005"/>
                    <a:gd name="connsiteY5" fmla="*/ 13497 h 66056"/>
                    <a:gd name="connsiteX6" fmla="*/ 35431 w 44005"/>
                    <a:gd name="connsiteY6" fmla="*/ 33133 h 66056"/>
                    <a:gd name="connsiteX7" fmla="*/ 32074 w 44005"/>
                    <a:gd name="connsiteY7" fmla="*/ 52809 h 66056"/>
                    <a:gd name="connsiteX8" fmla="*/ 22031 w 44005"/>
                    <a:gd name="connsiteY8" fmla="*/ 59359 h 66056"/>
                    <a:gd name="connsiteX9" fmla="*/ 22031 w 44005"/>
                    <a:gd name="connsiteY9" fmla="*/ 66181 h 66056"/>
                    <a:gd name="connsiteX10" fmla="*/ 38392 w 44005"/>
                    <a:gd name="connsiteY10" fmla="*/ 57708 h 66056"/>
                    <a:gd name="connsiteX11" fmla="*/ 44041 w 44005"/>
                    <a:gd name="connsiteY11" fmla="*/ 33133 h 66056"/>
                    <a:gd name="connsiteX12" fmla="*/ 38392 w 44005"/>
                    <a:gd name="connsiteY12" fmla="*/ 8585 h 66056"/>
                    <a:gd name="connsiteX13" fmla="*/ 22031 w 44005"/>
                    <a:gd name="connsiteY13" fmla="*/ 125 h 66056"/>
                    <a:gd name="connsiteX14" fmla="*/ 5684 w 44005"/>
                    <a:gd name="connsiteY14" fmla="*/ 8585 h 66056"/>
                    <a:gd name="connsiteX15" fmla="*/ 35 w 44005"/>
                    <a:gd name="connsiteY15" fmla="*/ 33133 h 66056"/>
                    <a:gd name="connsiteX16" fmla="*/ 5684 w 44005"/>
                    <a:gd name="connsiteY16" fmla="*/ 57708 h 66056"/>
                    <a:gd name="connsiteX17" fmla="*/ 22031 w 44005"/>
                    <a:gd name="connsiteY17" fmla="*/ 6618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1" y="59359"/>
                      </a:moveTo>
                      <a:cubicBezTo>
                        <a:pt x="17601" y="59359"/>
                        <a:pt x="14267" y="57175"/>
                        <a:pt x="12029" y="52809"/>
                      </a:cubicBezTo>
                      <a:cubicBezTo>
                        <a:pt x="9801" y="48452"/>
                        <a:pt x="8686" y="41893"/>
                        <a:pt x="8686" y="33133"/>
                      </a:cubicBezTo>
                      <a:cubicBezTo>
                        <a:pt x="8686" y="24409"/>
                        <a:pt x="9801" y="17864"/>
                        <a:pt x="12029" y="13497"/>
                      </a:cubicBezTo>
                      <a:cubicBezTo>
                        <a:pt x="14267" y="9131"/>
                        <a:pt x="17601" y="6948"/>
                        <a:pt x="22031" y="6948"/>
                      </a:cubicBezTo>
                      <a:cubicBezTo>
                        <a:pt x="26498" y="6948"/>
                        <a:pt x="29846" y="9131"/>
                        <a:pt x="32074" y="13497"/>
                      </a:cubicBezTo>
                      <a:cubicBezTo>
                        <a:pt x="34312" y="17864"/>
                        <a:pt x="35431" y="24409"/>
                        <a:pt x="35431" y="33133"/>
                      </a:cubicBezTo>
                      <a:cubicBezTo>
                        <a:pt x="35431" y="41893"/>
                        <a:pt x="34312" y="48452"/>
                        <a:pt x="32074" y="52809"/>
                      </a:cubicBezTo>
                      <a:cubicBezTo>
                        <a:pt x="29846" y="57175"/>
                        <a:pt x="26498" y="59359"/>
                        <a:pt x="22031" y="59359"/>
                      </a:cubicBezTo>
                      <a:close/>
                      <a:moveTo>
                        <a:pt x="22031" y="66181"/>
                      </a:moveTo>
                      <a:cubicBezTo>
                        <a:pt x="29172" y="66181"/>
                        <a:pt x="34626" y="63357"/>
                        <a:pt x="38392" y="57708"/>
                      </a:cubicBezTo>
                      <a:cubicBezTo>
                        <a:pt x="42158" y="52068"/>
                        <a:pt x="44041" y="43876"/>
                        <a:pt x="44041" y="33133"/>
                      </a:cubicBezTo>
                      <a:cubicBezTo>
                        <a:pt x="44041" y="22417"/>
                        <a:pt x="42158" y="14234"/>
                        <a:pt x="38392" y="8585"/>
                      </a:cubicBezTo>
                      <a:cubicBezTo>
                        <a:pt x="34626" y="2945"/>
                        <a:pt x="29172" y="125"/>
                        <a:pt x="22031" y="125"/>
                      </a:cubicBezTo>
                      <a:cubicBezTo>
                        <a:pt x="14899" y="125"/>
                        <a:pt x="9450" y="2945"/>
                        <a:pt x="5684" y="8585"/>
                      </a:cubicBezTo>
                      <a:cubicBezTo>
                        <a:pt x="1918" y="14234"/>
                        <a:pt x="35" y="22417"/>
                        <a:pt x="35" y="33133"/>
                      </a:cubicBezTo>
                      <a:cubicBezTo>
                        <a:pt x="35" y="43876"/>
                        <a:pt x="1918" y="52068"/>
                        <a:pt x="5684" y="57708"/>
                      </a:cubicBezTo>
                      <a:cubicBezTo>
                        <a:pt x="9450" y="63357"/>
                        <a:pt x="14899" y="66181"/>
                        <a:pt x="22031" y="661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207F498B-D7C2-496D-B53D-1BFF1E1D12B7}"/>
                    </a:ext>
                  </a:extLst>
                </p:cNvPr>
                <p:cNvSpPr/>
                <p:nvPr/>
              </p:nvSpPr>
              <p:spPr>
                <a:xfrm flipV="1">
                  <a:off x="6302842" y="1832864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359 h 66056"/>
                    <a:gd name="connsiteX1" fmla="*/ 12036 w 44005"/>
                    <a:gd name="connsiteY1" fmla="*/ 52809 h 66056"/>
                    <a:gd name="connsiteX2" fmla="*/ 8693 w 44005"/>
                    <a:gd name="connsiteY2" fmla="*/ 33133 h 66056"/>
                    <a:gd name="connsiteX3" fmla="*/ 12036 w 44005"/>
                    <a:gd name="connsiteY3" fmla="*/ 13497 h 66056"/>
                    <a:gd name="connsiteX4" fmla="*/ 22038 w 44005"/>
                    <a:gd name="connsiteY4" fmla="*/ 6948 h 66056"/>
                    <a:gd name="connsiteX5" fmla="*/ 32081 w 44005"/>
                    <a:gd name="connsiteY5" fmla="*/ 13497 h 66056"/>
                    <a:gd name="connsiteX6" fmla="*/ 35437 w 44005"/>
                    <a:gd name="connsiteY6" fmla="*/ 33133 h 66056"/>
                    <a:gd name="connsiteX7" fmla="*/ 32081 w 44005"/>
                    <a:gd name="connsiteY7" fmla="*/ 52809 h 66056"/>
                    <a:gd name="connsiteX8" fmla="*/ 22038 w 44005"/>
                    <a:gd name="connsiteY8" fmla="*/ 59359 h 66056"/>
                    <a:gd name="connsiteX9" fmla="*/ 22038 w 44005"/>
                    <a:gd name="connsiteY9" fmla="*/ 66181 h 66056"/>
                    <a:gd name="connsiteX10" fmla="*/ 38398 w 44005"/>
                    <a:gd name="connsiteY10" fmla="*/ 57708 h 66056"/>
                    <a:gd name="connsiteX11" fmla="*/ 44047 w 44005"/>
                    <a:gd name="connsiteY11" fmla="*/ 33133 h 66056"/>
                    <a:gd name="connsiteX12" fmla="*/ 38398 w 44005"/>
                    <a:gd name="connsiteY12" fmla="*/ 8585 h 66056"/>
                    <a:gd name="connsiteX13" fmla="*/ 22038 w 44005"/>
                    <a:gd name="connsiteY13" fmla="*/ 125 h 66056"/>
                    <a:gd name="connsiteX14" fmla="*/ 5691 w 44005"/>
                    <a:gd name="connsiteY14" fmla="*/ 8585 h 66056"/>
                    <a:gd name="connsiteX15" fmla="*/ 42 w 44005"/>
                    <a:gd name="connsiteY15" fmla="*/ 33133 h 66056"/>
                    <a:gd name="connsiteX16" fmla="*/ 5691 w 44005"/>
                    <a:gd name="connsiteY16" fmla="*/ 57708 h 66056"/>
                    <a:gd name="connsiteX17" fmla="*/ 22038 w 44005"/>
                    <a:gd name="connsiteY17" fmla="*/ 6618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359"/>
                      </a:moveTo>
                      <a:cubicBezTo>
                        <a:pt x="17608" y="59359"/>
                        <a:pt x="14274" y="57175"/>
                        <a:pt x="12036" y="52809"/>
                      </a:cubicBezTo>
                      <a:cubicBezTo>
                        <a:pt x="9807" y="48452"/>
                        <a:pt x="8693" y="41893"/>
                        <a:pt x="8693" y="33133"/>
                      </a:cubicBezTo>
                      <a:cubicBezTo>
                        <a:pt x="8693" y="24409"/>
                        <a:pt x="9807" y="17864"/>
                        <a:pt x="12036" y="13497"/>
                      </a:cubicBezTo>
                      <a:cubicBezTo>
                        <a:pt x="14274" y="9131"/>
                        <a:pt x="17608" y="6948"/>
                        <a:pt x="22038" y="6948"/>
                      </a:cubicBezTo>
                      <a:cubicBezTo>
                        <a:pt x="26504" y="6948"/>
                        <a:pt x="29852" y="9131"/>
                        <a:pt x="32081" y="13497"/>
                      </a:cubicBezTo>
                      <a:cubicBezTo>
                        <a:pt x="34318" y="17864"/>
                        <a:pt x="35437" y="24409"/>
                        <a:pt x="35437" y="33133"/>
                      </a:cubicBezTo>
                      <a:cubicBezTo>
                        <a:pt x="35437" y="41893"/>
                        <a:pt x="34318" y="48452"/>
                        <a:pt x="32081" y="52809"/>
                      </a:cubicBezTo>
                      <a:cubicBezTo>
                        <a:pt x="29852" y="57175"/>
                        <a:pt x="26504" y="59359"/>
                        <a:pt x="22038" y="59359"/>
                      </a:cubicBezTo>
                      <a:close/>
                      <a:moveTo>
                        <a:pt x="22038" y="66181"/>
                      </a:moveTo>
                      <a:cubicBezTo>
                        <a:pt x="29179" y="66181"/>
                        <a:pt x="34632" y="63357"/>
                        <a:pt x="38398" y="57708"/>
                      </a:cubicBezTo>
                      <a:cubicBezTo>
                        <a:pt x="42164" y="52068"/>
                        <a:pt x="44047" y="43876"/>
                        <a:pt x="44047" y="33133"/>
                      </a:cubicBezTo>
                      <a:cubicBezTo>
                        <a:pt x="44047" y="22417"/>
                        <a:pt x="42164" y="14234"/>
                        <a:pt x="38398" y="8585"/>
                      </a:cubicBezTo>
                      <a:cubicBezTo>
                        <a:pt x="34632" y="2945"/>
                        <a:pt x="29179" y="125"/>
                        <a:pt x="22038" y="125"/>
                      </a:cubicBezTo>
                      <a:cubicBezTo>
                        <a:pt x="14906" y="125"/>
                        <a:pt x="9457" y="2945"/>
                        <a:pt x="5691" y="8585"/>
                      </a:cubicBezTo>
                      <a:cubicBezTo>
                        <a:pt x="1925" y="14234"/>
                        <a:pt x="42" y="22417"/>
                        <a:pt x="42" y="33133"/>
                      </a:cubicBezTo>
                      <a:cubicBezTo>
                        <a:pt x="42" y="43876"/>
                        <a:pt x="1925" y="52068"/>
                        <a:pt x="5691" y="57708"/>
                      </a:cubicBezTo>
                      <a:cubicBezTo>
                        <a:pt x="9457" y="63357"/>
                        <a:pt x="14906" y="66181"/>
                        <a:pt x="22038" y="661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ABD0A9A3-6786-46E8-8B75-79D9EA6EB2F6}"/>
                    </a:ext>
                  </a:extLst>
                </p:cNvPr>
                <p:cNvSpPr/>
                <p:nvPr/>
              </p:nvSpPr>
              <p:spPr>
                <a:xfrm flipV="1">
                  <a:off x="6358403" y="1832864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359 h 66056"/>
                    <a:gd name="connsiteX1" fmla="*/ 12042 w 44005"/>
                    <a:gd name="connsiteY1" fmla="*/ 52809 h 66056"/>
                    <a:gd name="connsiteX2" fmla="*/ 8699 w 44005"/>
                    <a:gd name="connsiteY2" fmla="*/ 33133 h 66056"/>
                    <a:gd name="connsiteX3" fmla="*/ 12042 w 44005"/>
                    <a:gd name="connsiteY3" fmla="*/ 13497 h 66056"/>
                    <a:gd name="connsiteX4" fmla="*/ 22044 w 44005"/>
                    <a:gd name="connsiteY4" fmla="*/ 6948 h 66056"/>
                    <a:gd name="connsiteX5" fmla="*/ 32087 w 44005"/>
                    <a:gd name="connsiteY5" fmla="*/ 13497 h 66056"/>
                    <a:gd name="connsiteX6" fmla="*/ 35444 w 44005"/>
                    <a:gd name="connsiteY6" fmla="*/ 33133 h 66056"/>
                    <a:gd name="connsiteX7" fmla="*/ 32087 w 44005"/>
                    <a:gd name="connsiteY7" fmla="*/ 52809 h 66056"/>
                    <a:gd name="connsiteX8" fmla="*/ 22044 w 44005"/>
                    <a:gd name="connsiteY8" fmla="*/ 59359 h 66056"/>
                    <a:gd name="connsiteX9" fmla="*/ 22044 w 44005"/>
                    <a:gd name="connsiteY9" fmla="*/ 66181 h 66056"/>
                    <a:gd name="connsiteX10" fmla="*/ 38405 w 44005"/>
                    <a:gd name="connsiteY10" fmla="*/ 57708 h 66056"/>
                    <a:gd name="connsiteX11" fmla="*/ 44054 w 44005"/>
                    <a:gd name="connsiteY11" fmla="*/ 33133 h 66056"/>
                    <a:gd name="connsiteX12" fmla="*/ 38405 w 44005"/>
                    <a:gd name="connsiteY12" fmla="*/ 8585 h 66056"/>
                    <a:gd name="connsiteX13" fmla="*/ 22044 w 44005"/>
                    <a:gd name="connsiteY13" fmla="*/ 125 h 66056"/>
                    <a:gd name="connsiteX14" fmla="*/ 5697 w 44005"/>
                    <a:gd name="connsiteY14" fmla="*/ 8585 h 66056"/>
                    <a:gd name="connsiteX15" fmla="*/ 48 w 44005"/>
                    <a:gd name="connsiteY15" fmla="*/ 33133 h 66056"/>
                    <a:gd name="connsiteX16" fmla="*/ 5697 w 44005"/>
                    <a:gd name="connsiteY16" fmla="*/ 57708 h 66056"/>
                    <a:gd name="connsiteX17" fmla="*/ 22044 w 44005"/>
                    <a:gd name="connsiteY17" fmla="*/ 66181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359"/>
                      </a:moveTo>
                      <a:cubicBezTo>
                        <a:pt x="17614" y="59359"/>
                        <a:pt x="14280" y="57175"/>
                        <a:pt x="12042" y="52809"/>
                      </a:cubicBezTo>
                      <a:cubicBezTo>
                        <a:pt x="9813" y="48452"/>
                        <a:pt x="8699" y="41893"/>
                        <a:pt x="8699" y="33133"/>
                      </a:cubicBezTo>
                      <a:cubicBezTo>
                        <a:pt x="8699" y="24409"/>
                        <a:pt x="9813" y="17864"/>
                        <a:pt x="12042" y="13497"/>
                      </a:cubicBezTo>
                      <a:cubicBezTo>
                        <a:pt x="14280" y="9131"/>
                        <a:pt x="17614" y="6948"/>
                        <a:pt x="22044" y="6948"/>
                      </a:cubicBezTo>
                      <a:cubicBezTo>
                        <a:pt x="26511" y="6948"/>
                        <a:pt x="29858" y="9131"/>
                        <a:pt x="32087" y="13497"/>
                      </a:cubicBezTo>
                      <a:cubicBezTo>
                        <a:pt x="34325" y="17864"/>
                        <a:pt x="35444" y="24409"/>
                        <a:pt x="35444" y="33133"/>
                      </a:cubicBezTo>
                      <a:cubicBezTo>
                        <a:pt x="35444" y="41893"/>
                        <a:pt x="34325" y="48452"/>
                        <a:pt x="32087" y="52809"/>
                      </a:cubicBezTo>
                      <a:cubicBezTo>
                        <a:pt x="29858" y="57175"/>
                        <a:pt x="26511" y="59359"/>
                        <a:pt x="22044" y="59359"/>
                      </a:cubicBezTo>
                      <a:close/>
                      <a:moveTo>
                        <a:pt x="22044" y="66181"/>
                      </a:moveTo>
                      <a:cubicBezTo>
                        <a:pt x="29185" y="66181"/>
                        <a:pt x="34639" y="63357"/>
                        <a:pt x="38405" y="57708"/>
                      </a:cubicBezTo>
                      <a:cubicBezTo>
                        <a:pt x="42171" y="52068"/>
                        <a:pt x="44054" y="43876"/>
                        <a:pt x="44054" y="33133"/>
                      </a:cubicBezTo>
                      <a:cubicBezTo>
                        <a:pt x="44054" y="22417"/>
                        <a:pt x="42171" y="14234"/>
                        <a:pt x="38405" y="8585"/>
                      </a:cubicBezTo>
                      <a:cubicBezTo>
                        <a:pt x="34639" y="2945"/>
                        <a:pt x="29185" y="125"/>
                        <a:pt x="22044" y="125"/>
                      </a:cubicBezTo>
                      <a:cubicBezTo>
                        <a:pt x="14912" y="125"/>
                        <a:pt x="9463" y="2945"/>
                        <a:pt x="5697" y="8585"/>
                      </a:cubicBezTo>
                      <a:cubicBezTo>
                        <a:pt x="1931" y="14234"/>
                        <a:pt x="48" y="22417"/>
                        <a:pt x="48" y="33133"/>
                      </a:cubicBezTo>
                      <a:cubicBezTo>
                        <a:pt x="48" y="43876"/>
                        <a:pt x="1931" y="52068"/>
                        <a:pt x="5697" y="57708"/>
                      </a:cubicBezTo>
                      <a:cubicBezTo>
                        <a:pt x="9463" y="63357"/>
                        <a:pt x="14912" y="66181"/>
                        <a:pt x="22044" y="661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7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192619" y="1186423"/>
              <a:ext cx="276724" cy="66056"/>
              <a:chOff x="6192619" y="1186423"/>
              <a:chExt cx="276724" cy="66056"/>
            </a:xfrm>
            <a:solidFill>
              <a:srgbClr val="000000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483D42F-13A1-4291-AEF7-222C84611859}"/>
                  </a:ext>
                </a:extLst>
              </p:cNvPr>
              <p:cNvSpPr/>
              <p:nvPr/>
            </p:nvSpPr>
            <p:spPr>
              <a:xfrm>
                <a:off x="6438779" y="1218059"/>
                <a:ext cx="30565" cy="8732"/>
              </a:xfrm>
              <a:custGeom>
                <a:avLst/>
                <a:gdLst>
                  <a:gd name="connsiteX0" fmla="*/ 30655 w 30565"/>
                  <a:gd name="connsiteY0" fmla="*/ 87 h 8732"/>
                  <a:gd name="connsiteX1" fmla="*/ 90 w 30565"/>
                  <a:gd name="connsiteY1" fmla="*/ 87 h 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65" h="8732">
                    <a:moveTo>
                      <a:pt x="30655" y="87"/>
                    </a:moveTo>
                    <a:lnTo>
                      <a:pt x="90" y="87"/>
                    </a:lnTo>
                  </a:path>
                </a:pathLst>
              </a:custGeom>
              <a:solidFill>
                <a:srgbClr val="000000"/>
              </a:solidFill>
              <a:ln w="698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Content Placeholder 5">
                <a:extLst>
                  <a:ext uri="{FF2B5EF4-FFF2-40B4-BE49-F238E27FC236}">
                    <a16:creationId xmlns:a16="http://schemas.microsoft.com/office/drawing/2014/main" id="{FCBCFA6E-F645-48A9-8EB0-236168E3C5BB}"/>
                  </a:ext>
                </a:extLst>
              </p:cNvPr>
              <p:cNvGrpSpPr/>
              <p:nvPr/>
            </p:nvGrpSpPr>
            <p:grpSpPr>
              <a:xfrm>
                <a:off x="6192619" y="1186423"/>
                <a:ext cx="209789" cy="66056"/>
                <a:chOff x="6192619" y="1186423"/>
                <a:chExt cx="209789" cy="66056"/>
              </a:xfrm>
              <a:solidFill>
                <a:srgbClr val="000000"/>
              </a:solidFill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B5DA20CE-8C98-4925-97D9-5C1BEB0D52A4}"/>
                    </a:ext>
                  </a:extLst>
                </p:cNvPr>
                <p:cNvSpPr/>
                <p:nvPr/>
              </p:nvSpPr>
              <p:spPr>
                <a:xfrm flipV="1">
                  <a:off x="6192619" y="1186423"/>
                  <a:ext cx="41904" cy="66056"/>
                </a:xfrm>
                <a:custGeom>
                  <a:avLst/>
                  <a:gdLst>
                    <a:gd name="connsiteX0" fmla="*/ 28807 w 41904"/>
                    <a:gd name="connsiteY0" fmla="*/ 35624 h 66056"/>
                    <a:gd name="connsiteX1" fmla="*/ 38454 w 41904"/>
                    <a:gd name="connsiteY1" fmla="*/ 30111 h 66056"/>
                    <a:gd name="connsiteX2" fmla="*/ 41934 w 41904"/>
                    <a:gd name="connsiteY2" fmla="*/ 19795 h 66056"/>
                    <a:gd name="connsiteX3" fmla="*/ 35452 w 41904"/>
                    <a:gd name="connsiteY3" fmla="*/ 5209 h 66056"/>
                    <a:gd name="connsiteX4" fmla="*/ 17031 w 41904"/>
                    <a:gd name="connsiteY4" fmla="*/ 51 h 66056"/>
                    <a:gd name="connsiteX5" fmla="*/ 8789 w 41904"/>
                    <a:gd name="connsiteY5" fmla="*/ 842 h 66056"/>
                    <a:gd name="connsiteX6" fmla="*/ 29 w 41904"/>
                    <a:gd name="connsiteY6" fmla="*/ 3217 h 66056"/>
                    <a:gd name="connsiteX7" fmla="*/ 29 w 41904"/>
                    <a:gd name="connsiteY7" fmla="*/ 11527 h 66056"/>
                    <a:gd name="connsiteX8" fmla="*/ 7861 w 41904"/>
                    <a:gd name="connsiteY8" fmla="*/ 8374 h 66056"/>
                    <a:gd name="connsiteX9" fmla="*/ 16785 w 41904"/>
                    <a:gd name="connsiteY9" fmla="*/ 7310 h 66056"/>
                    <a:gd name="connsiteX10" fmla="*/ 29121 w 41904"/>
                    <a:gd name="connsiteY10" fmla="*/ 10503 h 66056"/>
                    <a:gd name="connsiteX11" fmla="*/ 33364 w 41904"/>
                    <a:gd name="connsiteY11" fmla="*/ 19795 h 66056"/>
                    <a:gd name="connsiteX12" fmla="*/ 29421 w 41904"/>
                    <a:gd name="connsiteY12" fmla="*/ 28597 h 66056"/>
                    <a:gd name="connsiteX13" fmla="*/ 18450 w 41904"/>
                    <a:gd name="connsiteY13" fmla="*/ 31776 h 66056"/>
                    <a:gd name="connsiteX14" fmla="*/ 11027 w 41904"/>
                    <a:gd name="connsiteY14" fmla="*/ 31776 h 66056"/>
                    <a:gd name="connsiteX15" fmla="*/ 11027 w 41904"/>
                    <a:gd name="connsiteY15" fmla="*/ 38858 h 66056"/>
                    <a:gd name="connsiteX16" fmla="*/ 18791 w 41904"/>
                    <a:gd name="connsiteY16" fmla="*/ 38858 h 66056"/>
                    <a:gd name="connsiteX17" fmla="*/ 28507 w 41904"/>
                    <a:gd name="connsiteY17" fmla="*/ 41396 h 66056"/>
                    <a:gd name="connsiteX18" fmla="*/ 31877 w 41904"/>
                    <a:gd name="connsiteY18" fmla="*/ 48710 h 66056"/>
                    <a:gd name="connsiteX19" fmla="*/ 28397 w 41904"/>
                    <a:gd name="connsiteY19" fmla="*/ 56228 h 66056"/>
                    <a:gd name="connsiteX20" fmla="*/ 18450 w 41904"/>
                    <a:gd name="connsiteY20" fmla="*/ 58862 h 66056"/>
                    <a:gd name="connsiteX21" fmla="*/ 10850 w 41904"/>
                    <a:gd name="connsiteY21" fmla="*/ 58084 h 66056"/>
                    <a:gd name="connsiteX22" fmla="*/ 1939 w 41904"/>
                    <a:gd name="connsiteY22" fmla="*/ 55710 h 66056"/>
                    <a:gd name="connsiteX23" fmla="*/ 1939 w 41904"/>
                    <a:gd name="connsiteY23" fmla="*/ 63378 h 66056"/>
                    <a:gd name="connsiteX24" fmla="*/ 11136 w 41904"/>
                    <a:gd name="connsiteY24" fmla="*/ 65425 h 66056"/>
                    <a:gd name="connsiteX25" fmla="*/ 19214 w 41904"/>
                    <a:gd name="connsiteY25" fmla="*/ 66107 h 66056"/>
                    <a:gd name="connsiteX26" fmla="*/ 34729 w 41904"/>
                    <a:gd name="connsiteY26" fmla="*/ 61645 h 66056"/>
                    <a:gd name="connsiteX27" fmla="*/ 40446 w 41904"/>
                    <a:gd name="connsiteY27" fmla="*/ 49610 h 66056"/>
                    <a:gd name="connsiteX28" fmla="*/ 37417 w 41904"/>
                    <a:gd name="connsiteY28" fmla="*/ 40673 h 66056"/>
                    <a:gd name="connsiteX29" fmla="*/ 28807 w 41904"/>
                    <a:gd name="connsiteY29" fmla="*/ 35624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1904" h="66056">
                      <a:moveTo>
                        <a:pt x="28807" y="35624"/>
                      </a:moveTo>
                      <a:cubicBezTo>
                        <a:pt x="32928" y="34742"/>
                        <a:pt x="36143" y="32904"/>
                        <a:pt x="38454" y="30111"/>
                      </a:cubicBezTo>
                      <a:cubicBezTo>
                        <a:pt x="40774" y="27328"/>
                        <a:pt x="41934" y="23889"/>
                        <a:pt x="41934" y="19795"/>
                      </a:cubicBezTo>
                      <a:cubicBezTo>
                        <a:pt x="41934" y="13519"/>
                        <a:pt x="39773" y="8656"/>
                        <a:pt x="35452" y="5209"/>
                      </a:cubicBezTo>
                      <a:cubicBezTo>
                        <a:pt x="31131" y="1770"/>
                        <a:pt x="24991" y="51"/>
                        <a:pt x="17031" y="51"/>
                      </a:cubicBezTo>
                      <a:cubicBezTo>
                        <a:pt x="14366" y="51"/>
                        <a:pt x="11618" y="315"/>
                        <a:pt x="8789" y="842"/>
                      </a:cubicBezTo>
                      <a:cubicBezTo>
                        <a:pt x="5960" y="1370"/>
                        <a:pt x="3040" y="2161"/>
                        <a:pt x="29" y="3217"/>
                      </a:cubicBezTo>
                      <a:lnTo>
                        <a:pt x="29" y="11527"/>
                      </a:lnTo>
                      <a:cubicBezTo>
                        <a:pt x="2412" y="10135"/>
                        <a:pt x="5023" y="9084"/>
                        <a:pt x="7861" y="8374"/>
                      </a:cubicBezTo>
                      <a:cubicBezTo>
                        <a:pt x="10709" y="7665"/>
                        <a:pt x="13683" y="7310"/>
                        <a:pt x="16785" y="7310"/>
                      </a:cubicBezTo>
                      <a:cubicBezTo>
                        <a:pt x="22180" y="7310"/>
                        <a:pt x="26292" y="8374"/>
                        <a:pt x="29121" y="10503"/>
                      </a:cubicBezTo>
                      <a:cubicBezTo>
                        <a:pt x="31950" y="12632"/>
                        <a:pt x="33364" y="15729"/>
                        <a:pt x="33364" y="19795"/>
                      </a:cubicBezTo>
                      <a:cubicBezTo>
                        <a:pt x="33364" y="23552"/>
                        <a:pt x="32050" y="26486"/>
                        <a:pt x="29421" y="28597"/>
                      </a:cubicBezTo>
                      <a:cubicBezTo>
                        <a:pt x="26792" y="30716"/>
                        <a:pt x="23135" y="31776"/>
                        <a:pt x="18450" y="31776"/>
                      </a:cubicBezTo>
                      <a:lnTo>
                        <a:pt x="11027" y="31776"/>
                      </a:lnTo>
                      <a:lnTo>
                        <a:pt x="11027" y="38858"/>
                      </a:lnTo>
                      <a:lnTo>
                        <a:pt x="18791" y="38858"/>
                      </a:lnTo>
                      <a:cubicBezTo>
                        <a:pt x="23021" y="38858"/>
                        <a:pt x="26260" y="39704"/>
                        <a:pt x="28507" y="41396"/>
                      </a:cubicBezTo>
                      <a:cubicBezTo>
                        <a:pt x="30754" y="43088"/>
                        <a:pt x="31877" y="45526"/>
                        <a:pt x="31877" y="48710"/>
                      </a:cubicBezTo>
                      <a:cubicBezTo>
                        <a:pt x="31877" y="51975"/>
                        <a:pt x="30717" y="54482"/>
                        <a:pt x="28397" y="56228"/>
                      </a:cubicBezTo>
                      <a:cubicBezTo>
                        <a:pt x="26087" y="57984"/>
                        <a:pt x="22771" y="58862"/>
                        <a:pt x="18450" y="58862"/>
                      </a:cubicBezTo>
                      <a:cubicBezTo>
                        <a:pt x="16085" y="58862"/>
                        <a:pt x="13552" y="58602"/>
                        <a:pt x="10850" y="58084"/>
                      </a:cubicBezTo>
                      <a:cubicBezTo>
                        <a:pt x="8148" y="57574"/>
                        <a:pt x="5178" y="56783"/>
                        <a:pt x="1939" y="55710"/>
                      </a:cubicBezTo>
                      <a:lnTo>
                        <a:pt x="1939" y="63378"/>
                      </a:lnTo>
                      <a:cubicBezTo>
                        <a:pt x="5214" y="64288"/>
                        <a:pt x="8280" y="64970"/>
                        <a:pt x="11136" y="65425"/>
                      </a:cubicBezTo>
                      <a:cubicBezTo>
                        <a:pt x="13993" y="65880"/>
                        <a:pt x="16685" y="66107"/>
                        <a:pt x="19214" y="66107"/>
                      </a:cubicBezTo>
                      <a:cubicBezTo>
                        <a:pt x="25755" y="66107"/>
                        <a:pt x="30926" y="64620"/>
                        <a:pt x="34729" y="61645"/>
                      </a:cubicBezTo>
                      <a:cubicBezTo>
                        <a:pt x="38540" y="58680"/>
                        <a:pt x="40446" y="54668"/>
                        <a:pt x="40446" y="49610"/>
                      </a:cubicBezTo>
                      <a:cubicBezTo>
                        <a:pt x="40446" y="46081"/>
                        <a:pt x="39436" y="43102"/>
                        <a:pt x="37417" y="40673"/>
                      </a:cubicBezTo>
                      <a:cubicBezTo>
                        <a:pt x="35397" y="38244"/>
                        <a:pt x="32527" y="36561"/>
                        <a:pt x="28807" y="356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9023CF22-2F19-406D-BA3F-246FF0A18CD4}"/>
                    </a:ext>
                  </a:extLst>
                </p:cNvPr>
                <p:cNvSpPr/>
                <p:nvPr/>
              </p:nvSpPr>
              <p:spPr>
                <a:xfrm flipV="1">
                  <a:off x="6248263" y="1187569"/>
                  <a:ext cx="41194" cy="64910"/>
                </a:xfrm>
                <a:custGeom>
                  <a:avLst/>
                  <a:gdLst>
                    <a:gd name="connsiteX0" fmla="*/ 2724 w 41194"/>
                    <a:gd name="connsiteY0" fmla="*/ 64962 h 64910"/>
                    <a:gd name="connsiteX1" fmla="*/ 36537 w 41194"/>
                    <a:gd name="connsiteY1" fmla="*/ 64962 h 64910"/>
                    <a:gd name="connsiteX2" fmla="*/ 36537 w 41194"/>
                    <a:gd name="connsiteY2" fmla="*/ 57703 h 64910"/>
                    <a:gd name="connsiteX3" fmla="*/ 10611 w 41194"/>
                    <a:gd name="connsiteY3" fmla="*/ 57703 h 64910"/>
                    <a:gd name="connsiteX4" fmla="*/ 10611 w 41194"/>
                    <a:gd name="connsiteY4" fmla="*/ 42106 h 64910"/>
                    <a:gd name="connsiteX5" fmla="*/ 14350 w 41194"/>
                    <a:gd name="connsiteY5" fmla="*/ 43061 h 64910"/>
                    <a:gd name="connsiteX6" fmla="*/ 18116 w 41194"/>
                    <a:gd name="connsiteY6" fmla="*/ 43375 h 64910"/>
                    <a:gd name="connsiteX7" fmla="*/ 34995 w 41194"/>
                    <a:gd name="connsiteY7" fmla="*/ 37535 h 64910"/>
                    <a:gd name="connsiteX8" fmla="*/ 41231 w 41194"/>
                    <a:gd name="connsiteY8" fmla="*/ 21720 h 64910"/>
                    <a:gd name="connsiteX9" fmla="*/ 34831 w 41194"/>
                    <a:gd name="connsiteY9" fmla="*/ 5742 h 64910"/>
                    <a:gd name="connsiteX10" fmla="*/ 16792 w 41194"/>
                    <a:gd name="connsiteY10" fmla="*/ 52 h 64910"/>
                    <a:gd name="connsiteX11" fmla="*/ 8619 w 41194"/>
                    <a:gd name="connsiteY11" fmla="*/ 734 h 64910"/>
                    <a:gd name="connsiteX12" fmla="*/ 36 w 41194"/>
                    <a:gd name="connsiteY12" fmla="*/ 2781 h 64910"/>
                    <a:gd name="connsiteX13" fmla="*/ 36 w 41194"/>
                    <a:gd name="connsiteY13" fmla="*/ 11445 h 64910"/>
                    <a:gd name="connsiteX14" fmla="*/ 7964 w 41194"/>
                    <a:gd name="connsiteY14" fmla="*/ 8334 h 64910"/>
                    <a:gd name="connsiteX15" fmla="*/ 16615 w 41194"/>
                    <a:gd name="connsiteY15" fmla="*/ 7311 h 64910"/>
                    <a:gd name="connsiteX16" fmla="*/ 28295 w 41194"/>
                    <a:gd name="connsiteY16" fmla="*/ 11186 h 64910"/>
                    <a:gd name="connsiteX17" fmla="*/ 32607 w 41194"/>
                    <a:gd name="connsiteY17" fmla="*/ 21720 h 64910"/>
                    <a:gd name="connsiteX18" fmla="*/ 28295 w 41194"/>
                    <a:gd name="connsiteY18" fmla="*/ 32241 h 64910"/>
                    <a:gd name="connsiteX19" fmla="*/ 16615 w 41194"/>
                    <a:gd name="connsiteY19" fmla="*/ 36130 h 64910"/>
                    <a:gd name="connsiteX20" fmla="*/ 9724 w 41194"/>
                    <a:gd name="connsiteY20" fmla="*/ 35365 h 64910"/>
                    <a:gd name="connsiteX21" fmla="*/ 2724 w 41194"/>
                    <a:gd name="connsiteY21" fmla="*/ 32977 h 64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1194" h="64910">
                      <a:moveTo>
                        <a:pt x="2724" y="64962"/>
                      </a:moveTo>
                      <a:lnTo>
                        <a:pt x="36537" y="64962"/>
                      </a:lnTo>
                      <a:lnTo>
                        <a:pt x="36537" y="57703"/>
                      </a:lnTo>
                      <a:lnTo>
                        <a:pt x="10611" y="57703"/>
                      </a:lnTo>
                      <a:lnTo>
                        <a:pt x="10611" y="42106"/>
                      </a:lnTo>
                      <a:cubicBezTo>
                        <a:pt x="11857" y="42534"/>
                        <a:pt x="13103" y="42852"/>
                        <a:pt x="14350" y="43061"/>
                      </a:cubicBezTo>
                      <a:cubicBezTo>
                        <a:pt x="15605" y="43271"/>
                        <a:pt x="16860" y="43375"/>
                        <a:pt x="18116" y="43375"/>
                      </a:cubicBezTo>
                      <a:cubicBezTo>
                        <a:pt x="25220" y="43375"/>
                        <a:pt x="30847" y="41428"/>
                        <a:pt x="34995" y="37535"/>
                      </a:cubicBezTo>
                      <a:cubicBezTo>
                        <a:pt x="39152" y="33642"/>
                        <a:pt x="41231" y="28370"/>
                        <a:pt x="41231" y="21720"/>
                      </a:cubicBezTo>
                      <a:cubicBezTo>
                        <a:pt x="41231" y="14870"/>
                        <a:pt x="39097" y="9544"/>
                        <a:pt x="34831" y="5742"/>
                      </a:cubicBezTo>
                      <a:cubicBezTo>
                        <a:pt x="30565" y="1948"/>
                        <a:pt x="24552" y="52"/>
                        <a:pt x="16792" y="52"/>
                      </a:cubicBezTo>
                      <a:cubicBezTo>
                        <a:pt x="14118" y="52"/>
                        <a:pt x="11393" y="279"/>
                        <a:pt x="8619" y="734"/>
                      </a:cubicBezTo>
                      <a:cubicBezTo>
                        <a:pt x="5853" y="1189"/>
                        <a:pt x="2992" y="1871"/>
                        <a:pt x="36" y="2781"/>
                      </a:cubicBezTo>
                      <a:lnTo>
                        <a:pt x="36" y="11445"/>
                      </a:lnTo>
                      <a:cubicBezTo>
                        <a:pt x="2592" y="10054"/>
                        <a:pt x="5235" y="9017"/>
                        <a:pt x="7964" y="8334"/>
                      </a:cubicBezTo>
                      <a:cubicBezTo>
                        <a:pt x="10693" y="7652"/>
                        <a:pt x="13576" y="7311"/>
                        <a:pt x="16615" y="7311"/>
                      </a:cubicBezTo>
                      <a:cubicBezTo>
                        <a:pt x="21536" y="7311"/>
                        <a:pt x="25429" y="8603"/>
                        <a:pt x="28295" y="11186"/>
                      </a:cubicBezTo>
                      <a:cubicBezTo>
                        <a:pt x="31170" y="13770"/>
                        <a:pt x="32607" y="17281"/>
                        <a:pt x="32607" y="21720"/>
                      </a:cubicBezTo>
                      <a:cubicBezTo>
                        <a:pt x="32607" y="26150"/>
                        <a:pt x="31170" y="29657"/>
                        <a:pt x="28295" y="32241"/>
                      </a:cubicBezTo>
                      <a:cubicBezTo>
                        <a:pt x="25429" y="34833"/>
                        <a:pt x="21536" y="36130"/>
                        <a:pt x="16615" y="36130"/>
                      </a:cubicBezTo>
                      <a:cubicBezTo>
                        <a:pt x="14313" y="36130"/>
                        <a:pt x="12016" y="35875"/>
                        <a:pt x="9724" y="35365"/>
                      </a:cubicBezTo>
                      <a:cubicBezTo>
                        <a:pt x="7441" y="34856"/>
                        <a:pt x="5107" y="34060"/>
                        <a:pt x="2724" y="329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56148F7-A068-4C01-9213-71CAFB9D2C40}"/>
                    </a:ext>
                  </a:extLst>
                </p:cNvPr>
                <p:cNvSpPr/>
                <p:nvPr/>
              </p:nvSpPr>
              <p:spPr>
                <a:xfrm flipV="1">
                  <a:off x="6302842" y="1186423"/>
                  <a:ext cx="44005" cy="66056"/>
                </a:xfrm>
                <a:custGeom>
                  <a:avLst/>
                  <a:gdLst>
                    <a:gd name="connsiteX0" fmla="*/ 22038 w 44005"/>
                    <a:gd name="connsiteY0" fmla="*/ 59285 h 66056"/>
                    <a:gd name="connsiteX1" fmla="*/ 12036 w 44005"/>
                    <a:gd name="connsiteY1" fmla="*/ 52735 h 66056"/>
                    <a:gd name="connsiteX2" fmla="*/ 8693 w 44005"/>
                    <a:gd name="connsiteY2" fmla="*/ 33059 h 66056"/>
                    <a:gd name="connsiteX3" fmla="*/ 12036 w 44005"/>
                    <a:gd name="connsiteY3" fmla="*/ 13423 h 66056"/>
                    <a:gd name="connsiteX4" fmla="*/ 22038 w 44005"/>
                    <a:gd name="connsiteY4" fmla="*/ 6873 h 66056"/>
                    <a:gd name="connsiteX5" fmla="*/ 32081 w 44005"/>
                    <a:gd name="connsiteY5" fmla="*/ 13423 h 66056"/>
                    <a:gd name="connsiteX6" fmla="*/ 35437 w 44005"/>
                    <a:gd name="connsiteY6" fmla="*/ 33059 h 66056"/>
                    <a:gd name="connsiteX7" fmla="*/ 32081 w 44005"/>
                    <a:gd name="connsiteY7" fmla="*/ 52735 h 66056"/>
                    <a:gd name="connsiteX8" fmla="*/ 22038 w 44005"/>
                    <a:gd name="connsiteY8" fmla="*/ 59285 h 66056"/>
                    <a:gd name="connsiteX9" fmla="*/ 22038 w 44005"/>
                    <a:gd name="connsiteY9" fmla="*/ 66107 h 66056"/>
                    <a:gd name="connsiteX10" fmla="*/ 38398 w 44005"/>
                    <a:gd name="connsiteY10" fmla="*/ 57634 h 66056"/>
                    <a:gd name="connsiteX11" fmla="*/ 44047 w 44005"/>
                    <a:gd name="connsiteY11" fmla="*/ 33059 h 66056"/>
                    <a:gd name="connsiteX12" fmla="*/ 38398 w 44005"/>
                    <a:gd name="connsiteY12" fmla="*/ 8511 h 66056"/>
                    <a:gd name="connsiteX13" fmla="*/ 22038 w 44005"/>
                    <a:gd name="connsiteY13" fmla="*/ 51 h 66056"/>
                    <a:gd name="connsiteX14" fmla="*/ 5691 w 44005"/>
                    <a:gd name="connsiteY14" fmla="*/ 8511 h 66056"/>
                    <a:gd name="connsiteX15" fmla="*/ 42 w 44005"/>
                    <a:gd name="connsiteY15" fmla="*/ 33059 h 66056"/>
                    <a:gd name="connsiteX16" fmla="*/ 5691 w 44005"/>
                    <a:gd name="connsiteY16" fmla="*/ 57634 h 66056"/>
                    <a:gd name="connsiteX17" fmla="*/ 22038 w 44005"/>
                    <a:gd name="connsiteY17" fmla="*/ 66107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38" y="59285"/>
                      </a:moveTo>
                      <a:cubicBezTo>
                        <a:pt x="17608" y="59285"/>
                        <a:pt x="14274" y="57101"/>
                        <a:pt x="12036" y="52735"/>
                      </a:cubicBezTo>
                      <a:cubicBezTo>
                        <a:pt x="9807" y="48378"/>
                        <a:pt x="8693" y="41819"/>
                        <a:pt x="8693" y="33059"/>
                      </a:cubicBezTo>
                      <a:cubicBezTo>
                        <a:pt x="8693" y="24335"/>
                        <a:pt x="9807" y="17790"/>
                        <a:pt x="12036" y="13423"/>
                      </a:cubicBezTo>
                      <a:cubicBezTo>
                        <a:pt x="14274" y="9057"/>
                        <a:pt x="17608" y="6873"/>
                        <a:pt x="22038" y="6873"/>
                      </a:cubicBezTo>
                      <a:cubicBezTo>
                        <a:pt x="26504" y="6873"/>
                        <a:pt x="29852" y="9057"/>
                        <a:pt x="32081" y="13423"/>
                      </a:cubicBezTo>
                      <a:cubicBezTo>
                        <a:pt x="34318" y="17790"/>
                        <a:pt x="35437" y="24335"/>
                        <a:pt x="35437" y="33059"/>
                      </a:cubicBezTo>
                      <a:cubicBezTo>
                        <a:pt x="35437" y="41819"/>
                        <a:pt x="34318" y="48378"/>
                        <a:pt x="32081" y="52735"/>
                      </a:cubicBezTo>
                      <a:cubicBezTo>
                        <a:pt x="29852" y="57101"/>
                        <a:pt x="26504" y="59285"/>
                        <a:pt x="22038" y="59285"/>
                      </a:cubicBezTo>
                      <a:close/>
                      <a:moveTo>
                        <a:pt x="22038" y="66107"/>
                      </a:moveTo>
                      <a:cubicBezTo>
                        <a:pt x="29179" y="66107"/>
                        <a:pt x="34632" y="63283"/>
                        <a:pt x="38398" y="57634"/>
                      </a:cubicBezTo>
                      <a:cubicBezTo>
                        <a:pt x="42164" y="51994"/>
                        <a:pt x="44047" y="43802"/>
                        <a:pt x="44047" y="33059"/>
                      </a:cubicBezTo>
                      <a:cubicBezTo>
                        <a:pt x="44047" y="22343"/>
                        <a:pt x="42164" y="14160"/>
                        <a:pt x="38398" y="8511"/>
                      </a:cubicBezTo>
                      <a:cubicBezTo>
                        <a:pt x="34632" y="2871"/>
                        <a:pt x="29179" y="51"/>
                        <a:pt x="22038" y="51"/>
                      </a:cubicBezTo>
                      <a:cubicBezTo>
                        <a:pt x="14906" y="51"/>
                        <a:pt x="9457" y="2871"/>
                        <a:pt x="5691" y="8511"/>
                      </a:cubicBezTo>
                      <a:cubicBezTo>
                        <a:pt x="1925" y="14160"/>
                        <a:pt x="42" y="22343"/>
                        <a:pt x="42" y="33059"/>
                      </a:cubicBezTo>
                      <a:cubicBezTo>
                        <a:pt x="42" y="43802"/>
                        <a:pt x="1925" y="51994"/>
                        <a:pt x="5691" y="57634"/>
                      </a:cubicBezTo>
                      <a:cubicBezTo>
                        <a:pt x="9457" y="63283"/>
                        <a:pt x="14906" y="66107"/>
                        <a:pt x="22038" y="661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B33BF745-656A-4E37-946F-69E7D7F66429}"/>
                    </a:ext>
                  </a:extLst>
                </p:cNvPr>
                <p:cNvSpPr/>
                <p:nvPr/>
              </p:nvSpPr>
              <p:spPr>
                <a:xfrm flipV="1">
                  <a:off x="6358403" y="1186423"/>
                  <a:ext cx="44005" cy="66056"/>
                </a:xfrm>
                <a:custGeom>
                  <a:avLst/>
                  <a:gdLst>
                    <a:gd name="connsiteX0" fmla="*/ 22044 w 44005"/>
                    <a:gd name="connsiteY0" fmla="*/ 59285 h 66056"/>
                    <a:gd name="connsiteX1" fmla="*/ 12042 w 44005"/>
                    <a:gd name="connsiteY1" fmla="*/ 52735 h 66056"/>
                    <a:gd name="connsiteX2" fmla="*/ 8699 w 44005"/>
                    <a:gd name="connsiteY2" fmla="*/ 33059 h 66056"/>
                    <a:gd name="connsiteX3" fmla="*/ 12042 w 44005"/>
                    <a:gd name="connsiteY3" fmla="*/ 13423 h 66056"/>
                    <a:gd name="connsiteX4" fmla="*/ 22044 w 44005"/>
                    <a:gd name="connsiteY4" fmla="*/ 6873 h 66056"/>
                    <a:gd name="connsiteX5" fmla="*/ 32087 w 44005"/>
                    <a:gd name="connsiteY5" fmla="*/ 13423 h 66056"/>
                    <a:gd name="connsiteX6" fmla="*/ 35444 w 44005"/>
                    <a:gd name="connsiteY6" fmla="*/ 33059 h 66056"/>
                    <a:gd name="connsiteX7" fmla="*/ 32087 w 44005"/>
                    <a:gd name="connsiteY7" fmla="*/ 52735 h 66056"/>
                    <a:gd name="connsiteX8" fmla="*/ 22044 w 44005"/>
                    <a:gd name="connsiteY8" fmla="*/ 59285 h 66056"/>
                    <a:gd name="connsiteX9" fmla="*/ 22044 w 44005"/>
                    <a:gd name="connsiteY9" fmla="*/ 66107 h 66056"/>
                    <a:gd name="connsiteX10" fmla="*/ 38405 w 44005"/>
                    <a:gd name="connsiteY10" fmla="*/ 57634 h 66056"/>
                    <a:gd name="connsiteX11" fmla="*/ 44054 w 44005"/>
                    <a:gd name="connsiteY11" fmla="*/ 33059 h 66056"/>
                    <a:gd name="connsiteX12" fmla="*/ 38405 w 44005"/>
                    <a:gd name="connsiteY12" fmla="*/ 8511 h 66056"/>
                    <a:gd name="connsiteX13" fmla="*/ 22044 w 44005"/>
                    <a:gd name="connsiteY13" fmla="*/ 51 h 66056"/>
                    <a:gd name="connsiteX14" fmla="*/ 5697 w 44005"/>
                    <a:gd name="connsiteY14" fmla="*/ 8511 h 66056"/>
                    <a:gd name="connsiteX15" fmla="*/ 48 w 44005"/>
                    <a:gd name="connsiteY15" fmla="*/ 33059 h 66056"/>
                    <a:gd name="connsiteX16" fmla="*/ 5697 w 44005"/>
                    <a:gd name="connsiteY16" fmla="*/ 57634 h 66056"/>
                    <a:gd name="connsiteX17" fmla="*/ 22044 w 44005"/>
                    <a:gd name="connsiteY17" fmla="*/ 66107 h 66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005" h="66056">
                      <a:moveTo>
                        <a:pt x="22044" y="59285"/>
                      </a:moveTo>
                      <a:cubicBezTo>
                        <a:pt x="17614" y="59285"/>
                        <a:pt x="14280" y="57101"/>
                        <a:pt x="12042" y="52735"/>
                      </a:cubicBezTo>
                      <a:cubicBezTo>
                        <a:pt x="9813" y="48378"/>
                        <a:pt x="8699" y="41819"/>
                        <a:pt x="8699" y="33059"/>
                      </a:cubicBezTo>
                      <a:cubicBezTo>
                        <a:pt x="8699" y="24335"/>
                        <a:pt x="9813" y="17790"/>
                        <a:pt x="12042" y="13423"/>
                      </a:cubicBezTo>
                      <a:cubicBezTo>
                        <a:pt x="14280" y="9057"/>
                        <a:pt x="17614" y="6873"/>
                        <a:pt x="22044" y="6873"/>
                      </a:cubicBezTo>
                      <a:cubicBezTo>
                        <a:pt x="26511" y="6873"/>
                        <a:pt x="29858" y="9057"/>
                        <a:pt x="32087" y="13423"/>
                      </a:cubicBezTo>
                      <a:cubicBezTo>
                        <a:pt x="34325" y="17790"/>
                        <a:pt x="35444" y="24335"/>
                        <a:pt x="35444" y="33059"/>
                      </a:cubicBezTo>
                      <a:cubicBezTo>
                        <a:pt x="35444" y="41819"/>
                        <a:pt x="34325" y="48378"/>
                        <a:pt x="32087" y="52735"/>
                      </a:cubicBezTo>
                      <a:cubicBezTo>
                        <a:pt x="29858" y="57101"/>
                        <a:pt x="26511" y="59285"/>
                        <a:pt x="22044" y="59285"/>
                      </a:cubicBezTo>
                      <a:close/>
                      <a:moveTo>
                        <a:pt x="22044" y="66107"/>
                      </a:moveTo>
                      <a:cubicBezTo>
                        <a:pt x="29185" y="66107"/>
                        <a:pt x="34639" y="63283"/>
                        <a:pt x="38405" y="57634"/>
                      </a:cubicBezTo>
                      <a:cubicBezTo>
                        <a:pt x="42171" y="51994"/>
                        <a:pt x="44054" y="43802"/>
                        <a:pt x="44054" y="33059"/>
                      </a:cubicBezTo>
                      <a:cubicBezTo>
                        <a:pt x="44054" y="22343"/>
                        <a:pt x="42171" y="14160"/>
                        <a:pt x="38405" y="8511"/>
                      </a:cubicBezTo>
                      <a:cubicBezTo>
                        <a:pt x="34639" y="2871"/>
                        <a:pt x="29185" y="51"/>
                        <a:pt x="22044" y="51"/>
                      </a:cubicBezTo>
                      <a:cubicBezTo>
                        <a:pt x="14912" y="51"/>
                        <a:pt x="9463" y="2871"/>
                        <a:pt x="5697" y="8511"/>
                      </a:cubicBezTo>
                      <a:cubicBezTo>
                        <a:pt x="1931" y="14160"/>
                        <a:pt x="48" y="22343"/>
                        <a:pt x="48" y="33059"/>
                      </a:cubicBezTo>
                      <a:cubicBezTo>
                        <a:pt x="48" y="43802"/>
                        <a:pt x="1931" y="51994"/>
                        <a:pt x="5697" y="57634"/>
                      </a:cubicBezTo>
                      <a:cubicBezTo>
                        <a:pt x="9463" y="63283"/>
                        <a:pt x="14912" y="66107"/>
                        <a:pt x="22044" y="661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7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4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6049607" y="3416872"/>
              <a:ext cx="101422" cy="332235"/>
              <a:chOff x="6049607" y="3416872"/>
              <a:chExt cx="101422" cy="332235"/>
            </a:xfrm>
            <a:solidFill>
              <a:srgbClr val="000000"/>
            </a:solidFill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84E7CE7-9487-4469-8E0E-6602C8C9841E}"/>
                  </a:ext>
                </a:extLst>
              </p:cNvPr>
              <p:cNvSpPr/>
              <p:nvPr/>
            </p:nvSpPr>
            <p:spPr>
              <a:xfrm rot="-5400000" flipV="1">
                <a:off x="6066366" y="3686239"/>
                <a:ext cx="49335" cy="76402"/>
              </a:xfrm>
              <a:custGeom>
                <a:avLst/>
                <a:gdLst>
                  <a:gd name="connsiteX0" fmla="*/ 10346 w 49335"/>
                  <a:gd name="connsiteY0" fmla="*/ 68242 h 76402"/>
                  <a:gd name="connsiteX1" fmla="*/ 10346 w 49335"/>
                  <a:gd name="connsiteY1" fmla="*/ 39538 h 76402"/>
                  <a:gd name="connsiteX2" fmla="*/ 23347 w 49335"/>
                  <a:gd name="connsiteY2" fmla="*/ 39538 h 76402"/>
                  <a:gd name="connsiteX3" fmla="*/ 34498 w 49335"/>
                  <a:gd name="connsiteY3" fmla="*/ 43271 h 76402"/>
                  <a:gd name="connsiteX4" fmla="*/ 38444 w 49335"/>
                  <a:gd name="connsiteY4" fmla="*/ 53914 h 76402"/>
                  <a:gd name="connsiteX5" fmla="*/ 34498 w 49335"/>
                  <a:gd name="connsiteY5" fmla="*/ 64508 h 76402"/>
                  <a:gd name="connsiteX6" fmla="*/ 23347 w 49335"/>
                  <a:gd name="connsiteY6" fmla="*/ 68242 h 76402"/>
                  <a:gd name="connsiteX7" fmla="*/ 13 w 49335"/>
                  <a:gd name="connsiteY7" fmla="*/ 76740 h 76402"/>
                  <a:gd name="connsiteX8" fmla="*/ 23347 w 49335"/>
                  <a:gd name="connsiteY8" fmla="*/ 76740 h 76402"/>
                  <a:gd name="connsiteX9" fmla="*/ 42767 w 49335"/>
                  <a:gd name="connsiteY9" fmla="*/ 70927 h 76402"/>
                  <a:gd name="connsiteX10" fmla="*/ 49349 w 49335"/>
                  <a:gd name="connsiteY10" fmla="*/ 53914 h 76402"/>
                  <a:gd name="connsiteX11" fmla="*/ 42767 w 49335"/>
                  <a:gd name="connsiteY11" fmla="*/ 36819 h 76402"/>
                  <a:gd name="connsiteX12" fmla="*/ 23347 w 49335"/>
                  <a:gd name="connsiteY12" fmla="*/ 31039 h 76402"/>
                  <a:gd name="connsiteX13" fmla="*/ 10346 w 49335"/>
                  <a:gd name="connsiteY13" fmla="*/ 31039 h 76402"/>
                  <a:gd name="connsiteX14" fmla="*/ 10346 w 49335"/>
                  <a:gd name="connsiteY14" fmla="*/ 338 h 76402"/>
                  <a:gd name="connsiteX15" fmla="*/ 13 w 49335"/>
                  <a:gd name="connsiteY15" fmla="*/ 338 h 76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335" h="76402">
                    <a:moveTo>
                      <a:pt x="10346" y="68242"/>
                    </a:moveTo>
                    <a:lnTo>
                      <a:pt x="10346" y="39538"/>
                    </a:lnTo>
                    <a:lnTo>
                      <a:pt x="23347" y="39538"/>
                    </a:lnTo>
                    <a:cubicBezTo>
                      <a:pt x="28161" y="39538"/>
                      <a:pt x="31878" y="40782"/>
                      <a:pt x="34498" y="43271"/>
                    </a:cubicBezTo>
                    <a:cubicBezTo>
                      <a:pt x="37128" y="45760"/>
                      <a:pt x="38444" y="49308"/>
                      <a:pt x="38444" y="53914"/>
                    </a:cubicBezTo>
                    <a:cubicBezTo>
                      <a:pt x="38444" y="58488"/>
                      <a:pt x="37128" y="62019"/>
                      <a:pt x="34498" y="64508"/>
                    </a:cubicBezTo>
                    <a:cubicBezTo>
                      <a:pt x="31878" y="66997"/>
                      <a:pt x="28161" y="68242"/>
                      <a:pt x="23347" y="68242"/>
                    </a:cubicBezTo>
                    <a:close/>
                    <a:moveTo>
                      <a:pt x="13" y="76740"/>
                    </a:moveTo>
                    <a:lnTo>
                      <a:pt x="23347" y="76740"/>
                    </a:lnTo>
                    <a:cubicBezTo>
                      <a:pt x="31916" y="76740"/>
                      <a:pt x="38389" y="74802"/>
                      <a:pt x="42767" y="70927"/>
                    </a:cubicBezTo>
                    <a:cubicBezTo>
                      <a:pt x="47155" y="67052"/>
                      <a:pt x="49349" y="61381"/>
                      <a:pt x="49349" y="53914"/>
                    </a:cubicBezTo>
                    <a:cubicBezTo>
                      <a:pt x="49349" y="46371"/>
                      <a:pt x="47155" y="40673"/>
                      <a:pt x="42767" y="36819"/>
                    </a:cubicBezTo>
                    <a:cubicBezTo>
                      <a:pt x="38389" y="32966"/>
                      <a:pt x="31916" y="31039"/>
                      <a:pt x="23347" y="31039"/>
                    </a:cubicBezTo>
                    <a:lnTo>
                      <a:pt x="10346" y="31039"/>
                    </a:lnTo>
                    <a:lnTo>
                      <a:pt x="10346" y="338"/>
                    </a:lnTo>
                    <a:lnTo>
                      <a:pt x="13" y="338"/>
                    </a:ln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D4645DC-E229-4580-A3F4-BE2587A93B27}"/>
                  </a:ext>
                </a:extLst>
              </p:cNvPr>
              <p:cNvSpPr/>
              <p:nvPr/>
            </p:nvSpPr>
            <p:spPr>
              <a:xfrm rot="-5400000" flipV="1">
                <a:off x="6074078" y="3637568"/>
                <a:ext cx="53118" cy="60175"/>
              </a:xfrm>
              <a:custGeom>
                <a:avLst/>
                <a:gdLst>
                  <a:gd name="connsiteX0" fmla="*/ 53135 w 53118"/>
                  <a:gd name="connsiteY0" fmla="*/ 32843 h 60175"/>
                  <a:gd name="connsiteX1" fmla="*/ 53135 w 53118"/>
                  <a:gd name="connsiteY1" fmla="*/ 28242 h 60175"/>
                  <a:gd name="connsiteX2" fmla="*/ 9841 w 53118"/>
                  <a:gd name="connsiteY2" fmla="*/ 28242 h 60175"/>
                  <a:gd name="connsiteX3" fmla="*/ 15703 w 53118"/>
                  <a:gd name="connsiteY3" fmla="*/ 13423 h 60175"/>
                  <a:gd name="connsiteX4" fmla="*/ 30309 w 53118"/>
                  <a:gd name="connsiteY4" fmla="*/ 8331 h 60175"/>
                  <a:gd name="connsiteX5" fmla="*/ 40822 w 53118"/>
                  <a:gd name="connsiteY5" fmla="*/ 9657 h 60175"/>
                  <a:gd name="connsiteX6" fmla="*/ 50941 w 53118"/>
                  <a:gd name="connsiteY6" fmla="*/ 13653 h 60175"/>
                  <a:gd name="connsiteX7" fmla="*/ 50941 w 53118"/>
                  <a:gd name="connsiteY7" fmla="*/ 4745 h 60175"/>
                  <a:gd name="connsiteX8" fmla="*/ 40543 w 53118"/>
                  <a:gd name="connsiteY8" fmla="*/ 1470 h 60175"/>
                  <a:gd name="connsiteX9" fmla="*/ 29753 w 53118"/>
                  <a:gd name="connsiteY9" fmla="*/ 340 h 60175"/>
                  <a:gd name="connsiteX10" fmla="*/ 8024 w 53118"/>
                  <a:gd name="connsiteY10" fmla="*/ 8315 h 60175"/>
                  <a:gd name="connsiteX11" fmla="*/ 17 w 53118"/>
                  <a:gd name="connsiteY11" fmla="*/ 29929 h 60175"/>
                  <a:gd name="connsiteX12" fmla="*/ 7615 w 53118"/>
                  <a:gd name="connsiteY12" fmla="*/ 52247 h 60175"/>
                  <a:gd name="connsiteX13" fmla="*/ 28115 w 53118"/>
                  <a:gd name="connsiteY13" fmla="*/ 60516 h 60175"/>
                  <a:gd name="connsiteX14" fmla="*/ 46405 w 53118"/>
                  <a:gd name="connsiteY14" fmla="*/ 53065 h 60175"/>
                  <a:gd name="connsiteX15" fmla="*/ 53135 w 53118"/>
                  <a:gd name="connsiteY15" fmla="*/ 32843 h 60175"/>
                  <a:gd name="connsiteX16" fmla="*/ 43720 w 53118"/>
                  <a:gd name="connsiteY16" fmla="*/ 35610 h 60175"/>
                  <a:gd name="connsiteX17" fmla="*/ 39397 w 53118"/>
                  <a:gd name="connsiteY17" fmla="*/ 47924 h 60175"/>
                  <a:gd name="connsiteX18" fmla="*/ 28213 w 53118"/>
                  <a:gd name="connsiteY18" fmla="*/ 52541 h 60175"/>
                  <a:gd name="connsiteX19" fmla="*/ 15605 w 53118"/>
                  <a:gd name="connsiteY19" fmla="*/ 48088 h 60175"/>
                  <a:gd name="connsiteX20" fmla="*/ 10153 w 53118"/>
                  <a:gd name="connsiteY20" fmla="*/ 35545 h 6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118" h="60175">
                    <a:moveTo>
                      <a:pt x="53135" y="32843"/>
                    </a:moveTo>
                    <a:lnTo>
                      <a:pt x="53135" y="28242"/>
                    </a:lnTo>
                    <a:lnTo>
                      <a:pt x="9841" y="28242"/>
                    </a:lnTo>
                    <a:cubicBezTo>
                      <a:pt x="10256" y="21758"/>
                      <a:pt x="12210" y="16818"/>
                      <a:pt x="15703" y="13423"/>
                    </a:cubicBezTo>
                    <a:cubicBezTo>
                      <a:pt x="19197" y="10028"/>
                      <a:pt x="24065" y="8331"/>
                      <a:pt x="30309" y="8331"/>
                    </a:cubicBezTo>
                    <a:cubicBezTo>
                      <a:pt x="33923" y="8331"/>
                      <a:pt x="37427" y="8773"/>
                      <a:pt x="40822" y="9657"/>
                    </a:cubicBezTo>
                    <a:cubicBezTo>
                      <a:pt x="44216" y="10541"/>
                      <a:pt x="47590" y="11873"/>
                      <a:pt x="50941" y="13653"/>
                    </a:cubicBezTo>
                    <a:lnTo>
                      <a:pt x="50941" y="4745"/>
                    </a:lnTo>
                    <a:cubicBezTo>
                      <a:pt x="47557" y="3315"/>
                      <a:pt x="44091" y="2223"/>
                      <a:pt x="40543" y="1470"/>
                    </a:cubicBezTo>
                    <a:cubicBezTo>
                      <a:pt x="36995" y="717"/>
                      <a:pt x="33399" y="340"/>
                      <a:pt x="29753" y="340"/>
                    </a:cubicBezTo>
                    <a:cubicBezTo>
                      <a:pt x="20605" y="340"/>
                      <a:pt x="13362" y="2998"/>
                      <a:pt x="8024" y="8315"/>
                    </a:cubicBezTo>
                    <a:cubicBezTo>
                      <a:pt x="2686" y="13642"/>
                      <a:pt x="17" y="20846"/>
                      <a:pt x="17" y="29929"/>
                    </a:cubicBezTo>
                    <a:cubicBezTo>
                      <a:pt x="17" y="39306"/>
                      <a:pt x="2549" y="46745"/>
                      <a:pt x="7615" y="52247"/>
                    </a:cubicBezTo>
                    <a:cubicBezTo>
                      <a:pt x="12680" y="57759"/>
                      <a:pt x="19513" y="60516"/>
                      <a:pt x="28115" y="60516"/>
                    </a:cubicBezTo>
                    <a:cubicBezTo>
                      <a:pt x="35822" y="60516"/>
                      <a:pt x="41919" y="58032"/>
                      <a:pt x="46405" y="53065"/>
                    </a:cubicBezTo>
                    <a:cubicBezTo>
                      <a:pt x="50892" y="48110"/>
                      <a:pt x="53135" y="41369"/>
                      <a:pt x="53135" y="32843"/>
                    </a:cubicBezTo>
                    <a:close/>
                    <a:moveTo>
                      <a:pt x="43720" y="35610"/>
                    </a:moveTo>
                    <a:cubicBezTo>
                      <a:pt x="43654" y="40752"/>
                      <a:pt x="42213" y="44856"/>
                      <a:pt x="39397" y="47924"/>
                    </a:cubicBezTo>
                    <a:cubicBezTo>
                      <a:pt x="36581" y="51002"/>
                      <a:pt x="32853" y="52541"/>
                      <a:pt x="28213" y="52541"/>
                    </a:cubicBezTo>
                    <a:cubicBezTo>
                      <a:pt x="22963" y="52541"/>
                      <a:pt x="18760" y="51057"/>
                      <a:pt x="15605" y="48088"/>
                    </a:cubicBezTo>
                    <a:cubicBezTo>
                      <a:pt x="12450" y="45118"/>
                      <a:pt x="10633" y="40938"/>
                      <a:pt x="10153" y="35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DE36061-973C-4AD6-82AD-83D029964D72}"/>
                  </a:ext>
                </a:extLst>
              </p:cNvPr>
              <p:cNvSpPr/>
              <p:nvPr/>
            </p:nvSpPr>
            <p:spPr>
              <a:xfrm rot="-5400000" flipV="1">
                <a:off x="6074332" y="3573349"/>
                <a:ext cx="52610" cy="60175"/>
              </a:xfrm>
              <a:custGeom>
                <a:avLst/>
                <a:gdLst>
                  <a:gd name="connsiteX0" fmla="*/ 26314 w 52610"/>
                  <a:gd name="connsiteY0" fmla="*/ 52534 h 60175"/>
                  <a:gd name="connsiteX1" fmla="*/ 14345 w 52610"/>
                  <a:gd name="connsiteY1" fmla="*/ 46623 h 60175"/>
                  <a:gd name="connsiteX2" fmla="*/ 9940 w 52610"/>
                  <a:gd name="connsiteY2" fmla="*/ 30429 h 60175"/>
                  <a:gd name="connsiteX3" fmla="*/ 14312 w 52610"/>
                  <a:gd name="connsiteY3" fmla="*/ 14235 h 60175"/>
                  <a:gd name="connsiteX4" fmla="*/ 26314 w 52610"/>
                  <a:gd name="connsiteY4" fmla="*/ 8324 h 60175"/>
                  <a:gd name="connsiteX5" fmla="*/ 38235 w 52610"/>
                  <a:gd name="connsiteY5" fmla="*/ 14251 h 60175"/>
                  <a:gd name="connsiteX6" fmla="*/ 42639 w 52610"/>
                  <a:gd name="connsiteY6" fmla="*/ 30429 h 60175"/>
                  <a:gd name="connsiteX7" fmla="*/ 38235 w 52610"/>
                  <a:gd name="connsiteY7" fmla="*/ 46574 h 60175"/>
                  <a:gd name="connsiteX8" fmla="*/ 26314 w 52610"/>
                  <a:gd name="connsiteY8" fmla="*/ 52534 h 60175"/>
                  <a:gd name="connsiteX9" fmla="*/ 26314 w 52610"/>
                  <a:gd name="connsiteY9" fmla="*/ 60508 h 60175"/>
                  <a:gd name="connsiteX10" fmla="*/ 45603 w 52610"/>
                  <a:gd name="connsiteY10" fmla="*/ 52518 h 60175"/>
                  <a:gd name="connsiteX11" fmla="*/ 52628 w 52610"/>
                  <a:gd name="connsiteY11" fmla="*/ 30429 h 60175"/>
                  <a:gd name="connsiteX12" fmla="*/ 45603 w 52610"/>
                  <a:gd name="connsiteY12" fmla="*/ 8340 h 60175"/>
                  <a:gd name="connsiteX13" fmla="*/ 26314 w 52610"/>
                  <a:gd name="connsiteY13" fmla="*/ 333 h 60175"/>
                  <a:gd name="connsiteX14" fmla="*/ 6993 w 52610"/>
                  <a:gd name="connsiteY14" fmla="*/ 8340 h 60175"/>
                  <a:gd name="connsiteX15" fmla="*/ 17 w 52610"/>
                  <a:gd name="connsiteY15" fmla="*/ 30429 h 60175"/>
                  <a:gd name="connsiteX16" fmla="*/ 6993 w 52610"/>
                  <a:gd name="connsiteY16" fmla="*/ 52518 h 60175"/>
                  <a:gd name="connsiteX17" fmla="*/ 26314 w 52610"/>
                  <a:gd name="connsiteY17" fmla="*/ 60508 h 6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10" h="60175">
                    <a:moveTo>
                      <a:pt x="26314" y="52534"/>
                    </a:moveTo>
                    <a:cubicBezTo>
                      <a:pt x="21271" y="52534"/>
                      <a:pt x="17281" y="50564"/>
                      <a:pt x="14345" y="46623"/>
                    </a:cubicBezTo>
                    <a:cubicBezTo>
                      <a:pt x="11408" y="42682"/>
                      <a:pt x="9940" y="37284"/>
                      <a:pt x="9940" y="30429"/>
                    </a:cubicBezTo>
                    <a:cubicBezTo>
                      <a:pt x="9940" y="23573"/>
                      <a:pt x="11397" y="18175"/>
                      <a:pt x="14312" y="14235"/>
                    </a:cubicBezTo>
                    <a:cubicBezTo>
                      <a:pt x="17237" y="10294"/>
                      <a:pt x="21238" y="8324"/>
                      <a:pt x="26314" y="8324"/>
                    </a:cubicBezTo>
                    <a:cubicBezTo>
                      <a:pt x="31336" y="8324"/>
                      <a:pt x="35309" y="10299"/>
                      <a:pt x="38235" y="14251"/>
                    </a:cubicBezTo>
                    <a:cubicBezTo>
                      <a:pt x="41171" y="18214"/>
                      <a:pt x="42639" y="23606"/>
                      <a:pt x="42639" y="30429"/>
                    </a:cubicBezTo>
                    <a:cubicBezTo>
                      <a:pt x="42639" y="37219"/>
                      <a:pt x="41171" y="42600"/>
                      <a:pt x="38235" y="46574"/>
                    </a:cubicBezTo>
                    <a:cubicBezTo>
                      <a:pt x="35309" y="50547"/>
                      <a:pt x="31336" y="52534"/>
                      <a:pt x="26314" y="52534"/>
                    </a:cubicBezTo>
                    <a:close/>
                    <a:moveTo>
                      <a:pt x="26314" y="60508"/>
                    </a:moveTo>
                    <a:cubicBezTo>
                      <a:pt x="34501" y="60508"/>
                      <a:pt x="40931" y="57845"/>
                      <a:pt x="45603" y="52518"/>
                    </a:cubicBezTo>
                    <a:cubicBezTo>
                      <a:pt x="50286" y="47202"/>
                      <a:pt x="52628" y="39839"/>
                      <a:pt x="52628" y="30429"/>
                    </a:cubicBezTo>
                    <a:cubicBezTo>
                      <a:pt x="52628" y="21052"/>
                      <a:pt x="50286" y="13689"/>
                      <a:pt x="45603" y="8340"/>
                    </a:cubicBezTo>
                    <a:cubicBezTo>
                      <a:pt x="40931" y="3002"/>
                      <a:pt x="34501" y="333"/>
                      <a:pt x="26314" y="333"/>
                    </a:cubicBezTo>
                    <a:cubicBezTo>
                      <a:pt x="18094" y="333"/>
                      <a:pt x="11654" y="3002"/>
                      <a:pt x="6993" y="8340"/>
                    </a:cubicBezTo>
                    <a:cubicBezTo>
                      <a:pt x="2342" y="13689"/>
                      <a:pt x="17" y="21052"/>
                      <a:pt x="17" y="30429"/>
                    </a:cubicBezTo>
                    <a:cubicBezTo>
                      <a:pt x="17" y="39839"/>
                      <a:pt x="2342" y="47202"/>
                      <a:pt x="6993" y="52518"/>
                    </a:cubicBezTo>
                    <a:cubicBezTo>
                      <a:pt x="11654" y="57845"/>
                      <a:pt x="18094" y="60508"/>
                      <a:pt x="26314" y="605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A2271E8-11C0-4181-B6DB-E98BA9BD0423}"/>
                  </a:ext>
                </a:extLst>
              </p:cNvPr>
              <p:cNvSpPr/>
              <p:nvPr/>
            </p:nvSpPr>
            <p:spPr>
              <a:xfrm rot="-5400000" flipV="1">
                <a:off x="6085147" y="3496011"/>
                <a:ext cx="51284" cy="80479"/>
              </a:xfrm>
              <a:custGeom>
                <a:avLst/>
                <a:gdLst>
                  <a:gd name="connsiteX0" fmla="*/ 9480 w 51284"/>
                  <a:gd name="connsiteY0" fmla="*/ 30726 h 80479"/>
                  <a:gd name="connsiteX1" fmla="*/ 9480 w 51284"/>
                  <a:gd name="connsiteY1" fmla="*/ 335 h 80479"/>
                  <a:gd name="connsiteX2" fmla="*/ 15 w 51284"/>
                  <a:gd name="connsiteY2" fmla="*/ 335 h 80479"/>
                  <a:gd name="connsiteX3" fmla="*/ 15 w 51284"/>
                  <a:gd name="connsiteY3" fmla="*/ 79439 h 80479"/>
                  <a:gd name="connsiteX4" fmla="*/ 9480 w 51284"/>
                  <a:gd name="connsiteY4" fmla="*/ 79439 h 80479"/>
                  <a:gd name="connsiteX5" fmla="*/ 9480 w 51284"/>
                  <a:gd name="connsiteY5" fmla="*/ 70744 h 80479"/>
                  <a:gd name="connsiteX6" fmla="*/ 16979 w 51284"/>
                  <a:gd name="connsiteY6" fmla="*/ 78326 h 80479"/>
                  <a:gd name="connsiteX7" fmla="*/ 27803 w 51284"/>
                  <a:gd name="connsiteY7" fmla="*/ 80814 h 80479"/>
                  <a:gd name="connsiteX8" fmla="*/ 44766 w 51284"/>
                  <a:gd name="connsiteY8" fmla="*/ 72529 h 80479"/>
                  <a:gd name="connsiteX9" fmla="*/ 51300 w 51284"/>
                  <a:gd name="connsiteY9" fmla="*/ 50735 h 80479"/>
                  <a:gd name="connsiteX10" fmla="*/ 44766 w 51284"/>
                  <a:gd name="connsiteY10" fmla="*/ 28924 h 80479"/>
                  <a:gd name="connsiteX11" fmla="*/ 27803 w 51284"/>
                  <a:gd name="connsiteY11" fmla="*/ 20639 h 80479"/>
                  <a:gd name="connsiteX12" fmla="*/ 16979 w 51284"/>
                  <a:gd name="connsiteY12" fmla="*/ 23128 h 80479"/>
                  <a:gd name="connsiteX13" fmla="*/ 9480 w 51284"/>
                  <a:gd name="connsiteY13" fmla="*/ 30726 h 80479"/>
                  <a:gd name="connsiteX14" fmla="*/ 41524 w 51284"/>
                  <a:gd name="connsiteY14" fmla="*/ 50735 h 80479"/>
                  <a:gd name="connsiteX15" fmla="*/ 37250 w 51284"/>
                  <a:gd name="connsiteY15" fmla="*/ 67027 h 80479"/>
                  <a:gd name="connsiteX16" fmla="*/ 25510 w 51284"/>
                  <a:gd name="connsiteY16" fmla="*/ 72938 h 80479"/>
                  <a:gd name="connsiteX17" fmla="*/ 13753 w 51284"/>
                  <a:gd name="connsiteY17" fmla="*/ 67027 h 80479"/>
                  <a:gd name="connsiteX18" fmla="*/ 9480 w 51284"/>
                  <a:gd name="connsiteY18" fmla="*/ 50735 h 80479"/>
                  <a:gd name="connsiteX19" fmla="*/ 13753 w 51284"/>
                  <a:gd name="connsiteY19" fmla="*/ 34443 h 80479"/>
                  <a:gd name="connsiteX20" fmla="*/ 25510 w 51284"/>
                  <a:gd name="connsiteY20" fmla="*/ 28531 h 80479"/>
                  <a:gd name="connsiteX21" fmla="*/ 37250 w 51284"/>
                  <a:gd name="connsiteY21" fmla="*/ 34443 h 80479"/>
                  <a:gd name="connsiteX22" fmla="*/ 41524 w 51284"/>
                  <a:gd name="connsiteY22" fmla="*/ 50735 h 8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284" h="80479">
                    <a:moveTo>
                      <a:pt x="9480" y="30726"/>
                    </a:moveTo>
                    <a:lnTo>
                      <a:pt x="9480" y="335"/>
                    </a:lnTo>
                    <a:lnTo>
                      <a:pt x="15" y="335"/>
                    </a:lnTo>
                    <a:lnTo>
                      <a:pt x="15" y="79439"/>
                    </a:lnTo>
                    <a:lnTo>
                      <a:pt x="9480" y="79439"/>
                    </a:lnTo>
                    <a:lnTo>
                      <a:pt x="9480" y="70744"/>
                    </a:lnTo>
                    <a:cubicBezTo>
                      <a:pt x="11466" y="74150"/>
                      <a:pt x="13966" y="76677"/>
                      <a:pt x="16979" y="78326"/>
                    </a:cubicBezTo>
                    <a:cubicBezTo>
                      <a:pt x="20003" y="79985"/>
                      <a:pt x="23611" y="80814"/>
                      <a:pt x="27803" y="80814"/>
                    </a:cubicBezTo>
                    <a:cubicBezTo>
                      <a:pt x="34767" y="80814"/>
                      <a:pt x="40422" y="78053"/>
                      <a:pt x="44766" y="72529"/>
                    </a:cubicBezTo>
                    <a:cubicBezTo>
                      <a:pt x="49122" y="67005"/>
                      <a:pt x="51300" y="59741"/>
                      <a:pt x="51300" y="50735"/>
                    </a:cubicBezTo>
                    <a:cubicBezTo>
                      <a:pt x="51300" y="41729"/>
                      <a:pt x="49122" y="34459"/>
                      <a:pt x="44766" y="28924"/>
                    </a:cubicBezTo>
                    <a:cubicBezTo>
                      <a:pt x="40422" y="23401"/>
                      <a:pt x="34767" y="20639"/>
                      <a:pt x="27803" y="20639"/>
                    </a:cubicBezTo>
                    <a:cubicBezTo>
                      <a:pt x="23611" y="20639"/>
                      <a:pt x="20003" y="21469"/>
                      <a:pt x="16979" y="23128"/>
                    </a:cubicBezTo>
                    <a:cubicBezTo>
                      <a:pt x="13966" y="24787"/>
                      <a:pt x="11466" y="27320"/>
                      <a:pt x="9480" y="30726"/>
                    </a:cubicBezTo>
                    <a:close/>
                    <a:moveTo>
                      <a:pt x="41524" y="50735"/>
                    </a:moveTo>
                    <a:cubicBezTo>
                      <a:pt x="41524" y="57656"/>
                      <a:pt x="40100" y="63087"/>
                      <a:pt x="37250" y="67027"/>
                    </a:cubicBezTo>
                    <a:cubicBezTo>
                      <a:pt x="34401" y="70968"/>
                      <a:pt x="30488" y="72938"/>
                      <a:pt x="25510" y="72938"/>
                    </a:cubicBezTo>
                    <a:cubicBezTo>
                      <a:pt x="20521" y="72938"/>
                      <a:pt x="16602" y="70968"/>
                      <a:pt x="13753" y="67027"/>
                    </a:cubicBezTo>
                    <a:cubicBezTo>
                      <a:pt x="10904" y="63087"/>
                      <a:pt x="9480" y="57656"/>
                      <a:pt x="9480" y="50735"/>
                    </a:cubicBezTo>
                    <a:cubicBezTo>
                      <a:pt x="9480" y="43814"/>
                      <a:pt x="10904" y="38383"/>
                      <a:pt x="13753" y="34443"/>
                    </a:cubicBezTo>
                    <a:cubicBezTo>
                      <a:pt x="16602" y="30502"/>
                      <a:pt x="20521" y="28531"/>
                      <a:pt x="25510" y="28531"/>
                    </a:cubicBezTo>
                    <a:cubicBezTo>
                      <a:pt x="30488" y="28531"/>
                      <a:pt x="34401" y="30502"/>
                      <a:pt x="37250" y="34443"/>
                    </a:cubicBezTo>
                    <a:cubicBezTo>
                      <a:pt x="40100" y="38383"/>
                      <a:pt x="41524" y="43814"/>
                      <a:pt x="41524" y="507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B329B24-69B5-456A-8285-4AB726DBD272}"/>
                  </a:ext>
                </a:extLst>
              </p:cNvPr>
              <p:cNvSpPr/>
              <p:nvPr/>
            </p:nvSpPr>
            <p:spPr>
              <a:xfrm rot="-5400000" flipV="1">
                <a:off x="6084713" y="3450491"/>
                <a:ext cx="9415" cy="79627"/>
              </a:xfrm>
              <a:custGeom>
                <a:avLst/>
                <a:gdLst>
                  <a:gd name="connsiteX0" fmla="*/ 33 w 9415"/>
                  <a:gd name="connsiteY0" fmla="*/ 79937 h 79627"/>
                  <a:gd name="connsiteX1" fmla="*/ 9448 w 9415"/>
                  <a:gd name="connsiteY1" fmla="*/ 79937 h 79627"/>
                  <a:gd name="connsiteX2" fmla="*/ 9448 w 9415"/>
                  <a:gd name="connsiteY2" fmla="*/ 309 h 79627"/>
                  <a:gd name="connsiteX3" fmla="*/ 33 w 9415"/>
                  <a:gd name="connsiteY3" fmla="*/ 309 h 7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15" h="79627">
                    <a:moveTo>
                      <a:pt x="33" y="79937"/>
                    </a:moveTo>
                    <a:lnTo>
                      <a:pt x="9448" y="79937"/>
                    </a:lnTo>
                    <a:lnTo>
                      <a:pt x="9448" y="309"/>
                    </a:lnTo>
                    <a:lnTo>
                      <a:pt x="33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542F3EF-FA7A-49D4-8E12-C9D3007FD377}"/>
                  </a:ext>
                </a:extLst>
              </p:cNvPr>
              <p:cNvSpPr/>
              <p:nvPr/>
            </p:nvSpPr>
            <p:spPr>
              <a:xfrm rot="-5400000" flipV="1">
                <a:off x="6074078" y="3413343"/>
                <a:ext cx="53118" cy="60175"/>
              </a:xfrm>
              <a:custGeom>
                <a:avLst/>
                <a:gdLst>
                  <a:gd name="connsiteX0" fmla="*/ 53135 w 53118"/>
                  <a:gd name="connsiteY0" fmla="*/ 32818 h 60175"/>
                  <a:gd name="connsiteX1" fmla="*/ 53135 w 53118"/>
                  <a:gd name="connsiteY1" fmla="*/ 28216 h 60175"/>
                  <a:gd name="connsiteX2" fmla="*/ 9841 w 53118"/>
                  <a:gd name="connsiteY2" fmla="*/ 28216 h 60175"/>
                  <a:gd name="connsiteX3" fmla="*/ 15703 w 53118"/>
                  <a:gd name="connsiteY3" fmla="*/ 13398 h 60175"/>
                  <a:gd name="connsiteX4" fmla="*/ 30309 w 53118"/>
                  <a:gd name="connsiteY4" fmla="*/ 8305 h 60175"/>
                  <a:gd name="connsiteX5" fmla="*/ 40822 w 53118"/>
                  <a:gd name="connsiteY5" fmla="*/ 9632 h 60175"/>
                  <a:gd name="connsiteX6" fmla="*/ 50941 w 53118"/>
                  <a:gd name="connsiteY6" fmla="*/ 13627 h 60175"/>
                  <a:gd name="connsiteX7" fmla="*/ 50941 w 53118"/>
                  <a:gd name="connsiteY7" fmla="*/ 4719 h 60175"/>
                  <a:gd name="connsiteX8" fmla="*/ 40543 w 53118"/>
                  <a:gd name="connsiteY8" fmla="*/ 1444 h 60175"/>
                  <a:gd name="connsiteX9" fmla="*/ 29753 w 53118"/>
                  <a:gd name="connsiteY9" fmla="*/ 315 h 60175"/>
                  <a:gd name="connsiteX10" fmla="*/ 8024 w 53118"/>
                  <a:gd name="connsiteY10" fmla="*/ 8289 h 60175"/>
                  <a:gd name="connsiteX11" fmla="*/ 17 w 53118"/>
                  <a:gd name="connsiteY11" fmla="*/ 29903 h 60175"/>
                  <a:gd name="connsiteX12" fmla="*/ 7615 w 53118"/>
                  <a:gd name="connsiteY12" fmla="*/ 52221 h 60175"/>
                  <a:gd name="connsiteX13" fmla="*/ 28115 w 53118"/>
                  <a:gd name="connsiteY13" fmla="*/ 60490 h 60175"/>
                  <a:gd name="connsiteX14" fmla="*/ 46405 w 53118"/>
                  <a:gd name="connsiteY14" fmla="*/ 53040 h 60175"/>
                  <a:gd name="connsiteX15" fmla="*/ 53135 w 53118"/>
                  <a:gd name="connsiteY15" fmla="*/ 32818 h 60175"/>
                  <a:gd name="connsiteX16" fmla="*/ 43720 w 53118"/>
                  <a:gd name="connsiteY16" fmla="*/ 35585 h 60175"/>
                  <a:gd name="connsiteX17" fmla="*/ 39397 w 53118"/>
                  <a:gd name="connsiteY17" fmla="*/ 47898 h 60175"/>
                  <a:gd name="connsiteX18" fmla="*/ 28213 w 53118"/>
                  <a:gd name="connsiteY18" fmla="*/ 52516 h 60175"/>
                  <a:gd name="connsiteX19" fmla="*/ 15605 w 53118"/>
                  <a:gd name="connsiteY19" fmla="*/ 48062 h 60175"/>
                  <a:gd name="connsiteX20" fmla="*/ 10153 w 53118"/>
                  <a:gd name="connsiteY20" fmla="*/ 35519 h 6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118" h="60175">
                    <a:moveTo>
                      <a:pt x="53135" y="32818"/>
                    </a:moveTo>
                    <a:lnTo>
                      <a:pt x="53135" y="28216"/>
                    </a:lnTo>
                    <a:lnTo>
                      <a:pt x="9841" y="28216"/>
                    </a:lnTo>
                    <a:cubicBezTo>
                      <a:pt x="10256" y="21732"/>
                      <a:pt x="12210" y="16793"/>
                      <a:pt x="15703" y="13398"/>
                    </a:cubicBezTo>
                    <a:cubicBezTo>
                      <a:pt x="19197" y="10003"/>
                      <a:pt x="24065" y="8305"/>
                      <a:pt x="30309" y="8305"/>
                    </a:cubicBezTo>
                    <a:cubicBezTo>
                      <a:pt x="33923" y="8305"/>
                      <a:pt x="37427" y="8747"/>
                      <a:pt x="40822" y="9632"/>
                    </a:cubicBezTo>
                    <a:cubicBezTo>
                      <a:pt x="44216" y="10516"/>
                      <a:pt x="47590" y="11848"/>
                      <a:pt x="50941" y="13627"/>
                    </a:cubicBezTo>
                    <a:lnTo>
                      <a:pt x="50941" y="4719"/>
                    </a:lnTo>
                    <a:cubicBezTo>
                      <a:pt x="47557" y="3289"/>
                      <a:pt x="44091" y="2198"/>
                      <a:pt x="40543" y="1444"/>
                    </a:cubicBezTo>
                    <a:cubicBezTo>
                      <a:pt x="36995" y="691"/>
                      <a:pt x="33399" y="315"/>
                      <a:pt x="29753" y="315"/>
                    </a:cubicBezTo>
                    <a:cubicBezTo>
                      <a:pt x="20605" y="315"/>
                      <a:pt x="13362" y="2973"/>
                      <a:pt x="8024" y="8289"/>
                    </a:cubicBezTo>
                    <a:cubicBezTo>
                      <a:pt x="2686" y="13616"/>
                      <a:pt x="17" y="20821"/>
                      <a:pt x="17" y="29903"/>
                    </a:cubicBezTo>
                    <a:cubicBezTo>
                      <a:pt x="17" y="39280"/>
                      <a:pt x="2549" y="46719"/>
                      <a:pt x="7615" y="52221"/>
                    </a:cubicBezTo>
                    <a:cubicBezTo>
                      <a:pt x="12680" y="57734"/>
                      <a:pt x="19513" y="60490"/>
                      <a:pt x="28115" y="60490"/>
                    </a:cubicBezTo>
                    <a:cubicBezTo>
                      <a:pt x="35822" y="60490"/>
                      <a:pt x="41919" y="58007"/>
                      <a:pt x="46405" y="53040"/>
                    </a:cubicBezTo>
                    <a:cubicBezTo>
                      <a:pt x="50892" y="48084"/>
                      <a:pt x="53135" y="41343"/>
                      <a:pt x="53135" y="32818"/>
                    </a:cubicBezTo>
                    <a:close/>
                    <a:moveTo>
                      <a:pt x="43720" y="35585"/>
                    </a:moveTo>
                    <a:cubicBezTo>
                      <a:pt x="43654" y="40726"/>
                      <a:pt x="42213" y="44831"/>
                      <a:pt x="39397" y="47898"/>
                    </a:cubicBezTo>
                    <a:cubicBezTo>
                      <a:pt x="36581" y="50977"/>
                      <a:pt x="32853" y="52516"/>
                      <a:pt x="28213" y="52516"/>
                    </a:cubicBezTo>
                    <a:cubicBezTo>
                      <a:pt x="22963" y="52516"/>
                      <a:pt x="18760" y="51031"/>
                      <a:pt x="15605" y="48062"/>
                    </a:cubicBezTo>
                    <a:cubicBezTo>
                      <a:pt x="12450" y="45093"/>
                      <a:pt x="10633" y="40912"/>
                      <a:pt x="10153" y="355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4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5B8F11F-F4C8-4B23-9A81-B61EB8DE0C7C}"/>
              </a:ext>
            </a:extLst>
          </p:cNvPr>
          <p:cNvSpPr/>
          <p:nvPr/>
        </p:nvSpPr>
        <p:spPr>
          <a:xfrm>
            <a:off x="6690846" y="1427507"/>
            <a:ext cx="4429970" cy="3379608"/>
          </a:xfrm>
          <a:custGeom>
            <a:avLst/>
            <a:gdLst>
              <a:gd name="connsiteX0" fmla="*/ 0 w 4429970"/>
              <a:gd name="connsiteY0" fmla="*/ 1349770 h 3379608"/>
              <a:gd name="connsiteX1" fmla="*/ 113589 w 4429970"/>
              <a:gd name="connsiteY1" fmla="*/ 1409250 h 3379608"/>
              <a:gd name="connsiteX2" fmla="*/ 227178 w 4429970"/>
              <a:gd name="connsiteY2" fmla="*/ 109895 h 3379608"/>
              <a:gd name="connsiteX3" fmla="*/ 340768 w 4429970"/>
              <a:gd name="connsiteY3" fmla="*/ 49131 h 3379608"/>
              <a:gd name="connsiteX4" fmla="*/ 454357 w 4429970"/>
              <a:gd name="connsiteY4" fmla="*/ 601192 h 3379608"/>
              <a:gd name="connsiteX5" fmla="*/ 567946 w 4429970"/>
              <a:gd name="connsiteY5" fmla="*/ 2058273 h 3379608"/>
              <a:gd name="connsiteX6" fmla="*/ 681535 w 4429970"/>
              <a:gd name="connsiteY6" fmla="*/ 1184281 h 3379608"/>
              <a:gd name="connsiteX7" fmla="*/ 795124 w 4429970"/>
              <a:gd name="connsiteY7" fmla="*/ 1402779 h 3379608"/>
              <a:gd name="connsiteX8" fmla="*/ 908714 w 4429970"/>
              <a:gd name="connsiteY8" fmla="*/ 1025263 h 3379608"/>
              <a:gd name="connsiteX9" fmla="*/ 1022303 w 4429970"/>
              <a:gd name="connsiteY9" fmla="*/ 1208847 h 3379608"/>
              <a:gd name="connsiteX10" fmla="*/ 1135892 w 4429970"/>
              <a:gd name="connsiteY10" fmla="*/ 1267026 h 3379608"/>
              <a:gd name="connsiteX11" fmla="*/ 1249481 w 4429970"/>
              <a:gd name="connsiteY11" fmla="*/ 2812030 h 3379608"/>
              <a:gd name="connsiteX12" fmla="*/ 1363071 w 4429970"/>
              <a:gd name="connsiteY12" fmla="*/ 861067 h 3379608"/>
              <a:gd name="connsiteX13" fmla="*/ 1476660 w 4429970"/>
              <a:gd name="connsiteY13" fmla="*/ 1445448 h 3379608"/>
              <a:gd name="connsiteX14" fmla="*/ 1590249 w 4429970"/>
              <a:gd name="connsiteY14" fmla="*/ 2792634 h 3379608"/>
              <a:gd name="connsiteX15" fmla="*/ 1703838 w 4429970"/>
              <a:gd name="connsiteY15" fmla="*/ 0 h 3379608"/>
              <a:gd name="connsiteX16" fmla="*/ 1817428 w 4429970"/>
              <a:gd name="connsiteY16" fmla="*/ 1559221 h 3379608"/>
              <a:gd name="connsiteX17" fmla="*/ 1931017 w 4429970"/>
              <a:gd name="connsiteY17" fmla="*/ 1821680 h 3379608"/>
              <a:gd name="connsiteX18" fmla="*/ 2044606 w 4429970"/>
              <a:gd name="connsiteY18" fmla="*/ 839086 h 3379608"/>
              <a:gd name="connsiteX19" fmla="*/ 2158186 w 4429970"/>
              <a:gd name="connsiteY19" fmla="*/ 76282 h 3379608"/>
              <a:gd name="connsiteX20" fmla="*/ 2271784 w 4429970"/>
              <a:gd name="connsiteY20" fmla="*/ 1605767 h 3379608"/>
              <a:gd name="connsiteX21" fmla="*/ 2385365 w 4429970"/>
              <a:gd name="connsiteY21" fmla="*/ 1777719 h 3379608"/>
              <a:gd name="connsiteX22" fmla="*/ 2498954 w 4429970"/>
              <a:gd name="connsiteY22" fmla="*/ 1419590 h 3379608"/>
              <a:gd name="connsiteX23" fmla="*/ 2612543 w 4429970"/>
              <a:gd name="connsiteY23" fmla="*/ 1680757 h 3379608"/>
              <a:gd name="connsiteX24" fmla="*/ 2726132 w 4429970"/>
              <a:gd name="connsiteY24" fmla="*/ 667126 h 3379608"/>
              <a:gd name="connsiteX25" fmla="*/ 2839722 w 4429970"/>
              <a:gd name="connsiteY25" fmla="*/ 2086716 h 3379608"/>
              <a:gd name="connsiteX26" fmla="*/ 2953311 w 4429970"/>
              <a:gd name="connsiteY26" fmla="*/ 845548 h 3379608"/>
              <a:gd name="connsiteX27" fmla="*/ 3066900 w 4429970"/>
              <a:gd name="connsiteY27" fmla="*/ 1519145 h 3379608"/>
              <a:gd name="connsiteX28" fmla="*/ 3180489 w 4429970"/>
              <a:gd name="connsiteY28" fmla="*/ 1905717 h 3379608"/>
              <a:gd name="connsiteX29" fmla="*/ 3294079 w 4429970"/>
              <a:gd name="connsiteY29" fmla="*/ 995519 h 3379608"/>
              <a:gd name="connsiteX30" fmla="*/ 3407668 w 4429970"/>
              <a:gd name="connsiteY30" fmla="*/ 1508797 h 3379608"/>
              <a:gd name="connsiteX31" fmla="*/ 3521257 w 4429970"/>
              <a:gd name="connsiteY31" fmla="*/ 1760908 h 3379608"/>
              <a:gd name="connsiteX32" fmla="*/ 3634846 w 4429970"/>
              <a:gd name="connsiteY32" fmla="*/ 2386666 h 3379608"/>
              <a:gd name="connsiteX33" fmla="*/ 3748435 w 4429970"/>
              <a:gd name="connsiteY33" fmla="*/ 2871501 h 3379608"/>
              <a:gd name="connsiteX34" fmla="*/ 3862025 w 4429970"/>
              <a:gd name="connsiteY34" fmla="*/ 3181790 h 3379608"/>
              <a:gd name="connsiteX35" fmla="*/ 3975613 w 4429970"/>
              <a:gd name="connsiteY35" fmla="*/ 1763501 h 3379608"/>
              <a:gd name="connsiteX36" fmla="*/ 4089203 w 4429970"/>
              <a:gd name="connsiteY36" fmla="*/ 2786171 h 3379608"/>
              <a:gd name="connsiteX37" fmla="*/ 4202792 w 4429970"/>
              <a:gd name="connsiteY37" fmla="*/ 2651710 h 3379608"/>
              <a:gd name="connsiteX38" fmla="*/ 4316382 w 4429970"/>
              <a:gd name="connsiteY38" fmla="*/ 2545693 h 3379608"/>
              <a:gd name="connsiteX39" fmla="*/ 4429971 w 4429970"/>
              <a:gd name="connsiteY39" fmla="*/ 3379609 h 337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29970" h="3379608">
                <a:moveTo>
                  <a:pt x="0" y="1349770"/>
                </a:moveTo>
                <a:lnTo>
                  <a:pt x="113589" y="1409250"/>
                </a:lnTo>
                <a:lnTo>
                  <a:pt x="227178" y="109895"/>
                </a:lnTo>
                <a:lnTo>
                  <a:pt x="340768" y="49131"/>
                </a:lnTo>
                <a:lnTo>
                  <a:pt x="454357" y="601192"/>
                </a:lnTo>
                <a:lnTo>
                  <a:pt x="567946" y="2058273"/>
                </a:lnTo>
                <a:lnTo>
                  <a:pt x="681535" y="1184281"/>
                </a:lnTo>
                <a:lnTo>
                  <a:pt x="795124" y="1402779"/>
                </a:lnTo>
                <a:lnTo>
                  <a:pt x="908714" y="1025263"/>
                </a:lnTo>
                <a:lnTo>
                  <a:pt x="1022303" y="1208847"/>
                </a:lnTo>
                <a:lnTo>
                  <a:pt x="1135892" y="1267026"/>
                </a:lnTo>
                <a:lnTo>
                  <a:pt x="1249481" y="2812030"/>
                </a:lnTo>
                <a:lnTo>
                  <a:pt x="1363071" y="861067"/>
                </a:lnTo>
                <a:lnTo>
                  <a:pt x="1476660" y="1445448"/>
                </a:lnTo>
                <a:lnTo>
                  <a:pt x="1590249" y="2792634"/>
                </a:lnTo>
                <a:lnTo>
                  <a:pt x="1703838" y="0"/>
                </a:lnTo>
                <a:lnTo>
                  <a:pt x="1817428" y="1559221"/>
                </a:lnTo>
                <a:lnTo>
                  <a:pt x="1931017" y="1821680"/>
                </a:lnTo>
                <a:lnTo>
                  <a:pt x="2044606" y="839086"/>
                </a:lnTo>
                <a:lnTo>
                  <a:pt x="2158186" y="76282"/>
                </a:lnTo>
                <a:lnTo>
                  <a:pt x="2271784" y="1605767"/>
                </a:lnTo>
                <a:lnTo>
                  <a:pt x="2385365" y="1777719"/>
                </a:lnTo>
                <a:lnTo>
                  <a:pt x="2498954" y="1419590"/>
                </a:lnTo>
                <a:lnTo>
                  <a:pt x="2612543" y="1680757"/>
                </a:lnTo>
                <a:lnTo>
                  <a:pt x="2726132" y="667126"/>
                </a:lnTo>
                <a:lnTo>
                  <a:pt x="2839722" y="2086716"/>
                </a:lnTo>
                <a:lnTo>
                  <a:pt x="2953311" y="845548"/>
                </a:lnTo>
                <a:lnTo>
                  <a:pt x="3066900" y="1519145"/>
                </a:lnTo>
                <a:lnTo>
                  <a:pt x="3180489" y="1905717"/>
                </a:lnTo>
                <a:lnTo>
                  <a:pt x="3294079" y="995519"/>
                </a:lnTo>
                <a:lnTo>
                  <a:pt x="3407668" y="1508797"/>
                </a:lnTo>
                <a:lnTo>
                  <a:pt x="3521257" y="1760908"/>
                </a:lnTo>
                <a:lnTo>
                  <a:pt x="3634846" y="2386666"/>
                </a:lnTo>
                <a:lnTo>
                  <a:pt x="3748435" y="2871501"/>
                </a:lnTo>
                <a:lnTo>
                  <a:pt x="3862025" y="3181790"/>
                </a:lnTo>
                <a:lnTo>
                  <a:pt x="3975613" y="1763501"/>
                </a:lnTo>
                <a:lnTo>
                  <a:pt x="4089203" y="2786171"/>
                </a:lnTo>
                <a:lnTo>
                  <a:pt x="4202792" y="2651710"/>
                </a:lnTo>
                <a:lnTo>
                  <a:pt x="4316382" y="2545693"/>
                </a:lnTo>
                <a:lnTo>
                  <a:pt x="4429971" y="3379609"/>
                </a:lnTo>
              </a:path>
            </a:pathLst>
          </a:custGeom>
          <a:noFill/>
          <a:ln w="8731" cap="sq">
            <a:solidFill>
              <a:srgbClr val="6A5ACD">
                <a:alpha val="6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FF4E0455-3A1C-4A96-927F-15EEC086B348}"/>
              </a:ext>
            </a:extLst>
          </p:cNvPr>
          <p:cNvSpPr/>
          <p:nvPr/>
        </p:nvSpPr>
        <p:spPr>
          <a:xfrm>
            <a:off x="6690846" y="2388120"/>
            <a:ext cx="4429970" cy="2801689"/>
          </a:xfrm>
          <a:custGeom>
            <a:avLst/>
            <a:gdLst>
              <a:gd name="connsiteX0" fmla="*/ 0 w 4429970"/>
              <a:gd name="connsiteY0" fmla="*/ 1184290 h 2801689"/>
              <a:gd name="connsiteX1" fmla="*/ 113589 w 4429970"/>
              <a:gd name="connsiteY1" fmla="*/ 1264441 h 2801689"/>
              <a:gd name="connsiteX2" fmla="*/ 227178 w 4429970"/>
              <a:gd name="connsiteY2" fmla="*/ 0 h 2801689"/>
              <a:gd name="connsiteX3" fmla="*/ 340768 w 4429970"/>
              <a:gd name="connsiteY3" fmla="*/ 310299 h 2801689"/>
              <a:gd name="connsiteX4" fmla="*/ 454357 w 4429970"/>
              <a:gd name="connsiteY4" fmla="*/ 598607 h 2801689"/>
              <a:gd name="connsiteX5" fmla="*/ 567946 w 4429970"/>
              <a:gd name="connsiteY5" fmla="*/ 1736351 h 2801689"/>
              <a:gd name="connsiteX6" fmla="*/ 681535 w 4429970"/>
              <a:gd name="connsiteY6" fmla="*/ 920538 h 2801689"/>
              <a:gd name="connsiteX7" fmla="*/ 795124 w 4429970"/>
              <a:gd name="connsiteY7" fmla="*/ 1026556 h 2801689"/>
              <a:gd name="connsiteX8" fmla="*/ 908714 w 4429970"/>
              <a:gd name="connsiteY8" fmla="*/ 1560513 h 2801689"/>
              <a:gd name="connsiteX9" fmla="*/ 1022303 w 4429970"/>
              <a:gd name="connsiteY9" fmla="*/ 824860 h 2801689"/>
              <a:gd name="connsiteX10" fmla="*/ 1135892 w 4429970"/>
              <a:gd name="connsiteY10" fmla="*/ 1431231 h 2801689"/>
              <a:gd name="connsiteX11" fmla="*/ 1249481 w 4429970"/>
              <a:gd name="connsiteY11" fmla="*/ 2160413 h 2801689"/>
              <a:gd name="connsiteX12" fmla="*/ 1363071 w 4429970"/>
              <a:gd name="connsiteY12" fmla="*/ 1662654 h 2801689"/>
              <a:gd name="connsiteX13" fmla="*/ 1476660 w 4429970"/>
              <a:gd name="connsiteY13" fmla="*/ 1437693 h 2801689"/>
              <a:gd name="connsiteX14" fmla="*/ 1590249 w 4429970"/>
              <a:gd name="connsiteY14" fmla="*/ 2358223 h 2801689"/>
              <a:gd name="connsiteX15" fmla="*/ 1703838 w 4429970"/>
              <a:gd name="connsiteY15" fmla="*/ 86622 h 2801689"/>
              <a:gd name="connsiteX16" fmla="*/ 1817428 w 4429970"/>
              <a:gd name="connsiteY16" fmla="*/ 2006565 h 2801689"/>
              <a:gd name="connsiteX17" fmla="*/ 1931017 w 4429970"/>
              <a:gd name="connsiteY17" fmla="*/ 1512683 h 2801689"/>
              <a:gd name="connsiteX18" fmla="*/ 2044606 w 4429970"/>
              <a:gd name="connsiteY18" fmla="*/ 1148083 h 2801689"/>
              <a:gd name="connsiteX19" fmla="*/ 2158186 w 4429970"/>
              <a:gd name="connsiteY19" fmla="*/ 828746 h 2801689"/>
              <a:gd name="connsiteX20" fmla="*/ 2271784 w 4429970"/>
              <a:gd name="connsiteY20" fmla="*/ 2035008 h 2801689"/>
              <a:gd name="connsiteX21" fmla="*/ 2385365 w 4429970"/>
              <a:gd name="connsiteY21" fmla="*/ 1599305 h 2801689"/>
              <a:gd name="connsiteX22" fmla="*/ 2498954 w 4429970"/>
              <a:gd name="connsiteY22" fmla="*/ 1493287 h 2801689"/>
              <a:gd name="connsiteX23" fmla="*/ 2612543 w 4429970"/>
              <a:gd name="connsiteY23" fmla="*/ 1820388 h 2801689"/>
              <a:gd name="connsiteX24" fmla="*/ 2726132 w 4429970"/>
              <a:gd name="connsiteY24" fmla="*/ 1261856 h 2801689"/>
              <a:gd name="connsiteX25" fmla="*/ 2839722 w 4429970"/>
              <a:gd name="connsiteY25" fmla="*/ 1797115 h 2801689"/>
              <a:gd name="connsiteX26" fmla="*/ 2953311 w 4429970"/>
              <a:gd name="connsiteY26" fmla="*/ 730483 h 2801689"/>
              <a:gd name="connsiteX27" fmla="*/ 3066900 w 4429970"/>
              <a:gd name="connsiteY27" fmla="*/ 1590249 h 2801689"/>
              <a:gd name="connsiteX28" fmla="*/ 3180489 w 4429970"/>
              <a:gd name="connsiteY28" fmla="*/ 1501042 h 2801689"/>
              <a:gd name="connsiteX29" fmla="*/ 3294079 w 4429970"/>
              <a:gd name="connsiteY29" fmla="*/ 2228941 h 2801689"/>
              <a:gd name="connsiteX30" fmla="*/ 3407668 w 4429970"/>
              <a:gd name="connsiteY30" fmla="*/ 1746691 h 2801689"/>
              <a:gd name="connsiteX31" fmla="*/ 3521257 w 4429970"/>
              <a:gd name="connsiteY31" fmla="*/ 1701437 h 2801689"/>
              <a:gd name="connsiteX32" fmla="*/ 3634846 w 4429970"/>
              <a:gd name="connsiteY32" fmla="*/ 1775134 h 2801689"/>
              <a:gd name="connsiteX33" fmla="*/ 3748435 w 4429970"/>
              <a:gd name="connsiteY33" fmla="*/ 2172054 h 2801689"/>
              <a:gd name="connsiteX34" fmla="*/ 3862025 w 4429970"/>
              <a:gd name="connsiteY34" fmla="*/ 2491391 h 2801689"/>
              <a:gd name="connsiteX35" fmla="*/ 3975613 w 4429970"/>
              <a:gd name="connsiteY35" fmla="*/ 1912180 h 2801689"/>
              <a:gd name="connsiteX36" fmla="*/ 4089203 w 4429970"/>
              <a:gd name="connsiteY36" fmla="*/ 2165583 h 2801689"/>
              <a:gd name="connsiteX37" fmla="*/ 4202792 w 4429970"/>
              <a:gd name="connsiteY37" fmla="*/ 2241865 h 2801689"/>
              <a:gd name="connsiteX38" fmla="*/ 4316382 w 4429970"/>
              <a:gd name="connsiteY38" fmla="*/ 2415118 h 2801689"/>
              <a:gd name="connsiteX39" fmla="*/ 4429971 w 4429970"/>
              <a:gd name="connsiteY39" fmla="*/ 2801690 h 28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29970" h="2801689">
                <a:moveTo>
                  <a:pt x="0" y="1184290"/>
                </a:moveTo>
                <a:lnTo>
                  <a:pt x="113589" y="1264441"/>
                </a:lnTo>
                <a:lnTo>
                  <a:pt x="227178" y="0"/>
                </a:lnTo>
                <a:lnTo>
                  <a:pt x="340768" y="310299"/>
                </a:lnTo>
                <a:lnTo>
                  <a:pt x="454357" y="598607"/>
                </a:lnTo>
                <a:lnTo>
                  <a:pt x="567946" y="1736351"/>
                </a:lnTo>
                <a:lnTo>
                  <a:pt x="681535" y="920538"/>
                </a:lnTo>
                <a:lnTo>
                  <a:pt x="795124" y="1026556"/>
                </a:lnTo>
                <a:lnTo>
                  <a:pt x="908714" y="1560513"/>
                </a:lnTo>
                <a:lnTo>
                  <a:pt x="1022303" y="824860"/>
                </a:lnTo>
                <a:lnTo>
                  <a:pt x="1135892" y="1431231"/>
                </a:lnTo>
                <a:lnTo>
                  <a:pt x="1249481" y="2160413"/>
                </a:lnTo>
                <a:lnTo>
                  <a:pt x="1363071" y="1662654"/>
                </a:lnTo>
                <a:lnTo>
                  <a:pt x="1476660" y="1437693"/>
                </a:lnTo>
                <a:lnTo>
                  <a:pt x="1590249" y="2358223"/>
                </a:lnTo>
                <a:lnTo>
                  <a:pt x="1703838" y="86622"/>
                </a:lnTo>
                <a:lnTo>
                  <a:pt x="1817428" y="2006565"/>
                </a:lnTo>
                <a:lnTo>
                  <a:pt x="1931017" y="1512683"/>
                </a:lnTo>
                <a:lnTo>
                  <a:pt x="2044606" y="1148083"/>
                </a:lnTo>
                <a:lnTo>
                  <a:pt x="2158186" y="828746"/>
                </a:lnTo>
                <a:lnTo>
                  <a:pt x="2271784" y="2035008"/>
                </a:lnTo>
                <a:lnTo>
                  <a:pt x="2385365" y="1599305"/>
                </a:lnTo>
                <a:lnTo>
                  <a:pt x="2498954" y="1493287"/>
                </a:lnTo>
                <a:lnTo>
                  <a:pt x="2612543" y="1820388"/>
                </a:lnTo>
                <a:lnTo>
                  <a:pt x="2726132" y="1261856"/>
                </a:lnTo>
                <a:lnTo>
                  <a:pt x="2839722" y="1797115"/>
                </a:lnTo>
                <a:lnTo>
                  <a:pt x="2953311" y="730483"/>
                </a:lnTo>
                <a:lnTo>
                  <a:pt x="3066900" y="1590249"/>
                </a:lnTo>
                <a:lnTo>
                  <a:pt x="3180489" y="1501042"/>
                </a:lnTo>
                <a:lnTo>
                  <a:pt x="3294079" y="2228941"/>
                </a:lnTo>
                <a:lnTo>
                  <a:pt x="3407668" y="1746691"/>
                </a:lnTo>
                <a:lnTo>
                  <a:pt x="3521257" y="1701437"/>
                </a:lnTo>
                <a:lnTo>
                  <a:pt x="3634846" y="1775134"/>
                </a:lnTo>
                <a:lnTo>
                  <a:pt x="3748435" y="2172054"/>
                </a:lnTo>
                <a:lnTo>
                  <a:pt x="3862025" y="2491391"/>
                </a:lnTo>
                <a:lnTo>
                  <a:pt x="3975613" y="1912180"/>
                </a:lnTo>
                <a:lnTo>
                  <a:pt x="4089203" y="2165583"/>
                </a:lnTo>
                <a:lnTo>
                  <a:pt x="4202792" y="2241865"/>
                </a:lnTo>
                <a:lnTo>
                  <a:pt x="4316382" y="2415118"/>
                </a:lnTo>
                <a:lnTo>
                  <a:pt x="4429971" y="2801690"/>
                </a:lnTo>
              </a:path>
            </a:pathLst>
          </a:custGeom>
          <a:noFill/>
          <a:ln w="8731" cap="sq">
            <a:solidFill>
              <a:srgbClr val="800000">
                <a:alpha val="6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3" name="Content Placeholder 5">
            <a:extLst>
              <a:ext uri="{FF2B5EF4-FFF2-40B4-BE49-F238E27FC236}">
                <a16:creationId xmlns:a16="http://schemas.microsoft.com/office/drawing/2014/main" id="{FCBCFA6E-F645-48A9-8EB0-236168E3C5BB}"/>
              </a:ext>
            </a:extLst>
          </p:cNvPr>
          <p:cNvGrpSpPr/>
          <p:nvPr/>
        </p:nvGrpSpPr>
        <p:grpSpPr>
          <a:xfrm>
            <a:off x="7678073" y="1066428"/>
            <a:ext cx="2455094" cy="118325"/>
            <a:chOff x="7678073" y="1066428"/>
            <a:chExt cx="2455094" cy="118325"/>
          </a:xfrm>
          <a:solidFill>
            <a:srgbClr val="000000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70A26E7-7D34-47D3-948A-BC3D98B5B5D1}"/>
                </a:ext>
              </a:extLst>
            </p:cNvPr>
            <p:cNvSpPr/>
            <p:nvPr/>
          </p:nvSpPr>
          <p:spPr>
            <a:xfrm flipV="1">
              <a:off x="7678073" y="1070191"/>
              <a:ext cx="75400" cy="89135"/>
            </a:xfrm>
            <a:custGeom>
              <a:avLst/>
              <a:gdLst>
                <a:gd name="connsiteX0" fmla="*/ 202 w 75400"/>
                <a:gd name="connsiteY0" fmla="*/ 89175 h 89135"/>
                <a:gd name="connsiteX1" fmla="*/ 75603 w 75400"/>
                <a:gd name="connsiteY1" fmla="*/ 89175 h 89135"/>
                <a:gd name="connsiteX2" fmla="*/ 75603 w 75400"/>
                <a:gd name="connsiteY2" fmla="*/ 79012 h 89135"/>
                <a:gd name="connsiteX3" fmla="*/ 43968 w 75400"/>
                <a:gd name="connsiteY3" fmla="*/ 79012 h 89135"/>
                <a:gd name="connsiteX4" fmla="*/ 43968 w 75400"/>
                <a:gd name="connsiteY4" fmla="*/ 39 h 89135"/>
                <a:gd name="connsiteX5" fmla="*/ 31856 w 75400"/>
                <a:gd name="connsiteY5" fmla="*/ 39 h 89135"/>
                <a:gd name="connsiteX6" fmla="*/ 31856 w 75400"/>
                <a:gd name="connsiteY6" fmla="*/ 79012 h 89135"/>
                <a:gd name="connsiteX7" fmla="*/ 202 w 75400"/>
                <a:gd name="connsiteY7" fmla="*/ 79012 h 8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400" h="89135">
                  <a:moveTo>
                    <a:pt x="202" y="89175"/>
                  </a:moveTo>
                  <a:lnTo>
                    <a:pt x="75603" y="89175"/>
                  </a:lnTo>
                  <a:lnTo>
                    <a:pt x="75603" y="79012"/>
                  </a:lnTo>
                  <a:lnTo>
                    <a:pt x="43968" y="79012"/>
                  </a:lnTo>
                  <a:lnTo>
                    <a:pt x="43968" y="39"/>
                  </a:lnTo>
                  <a:lnTo>
                    <a:pt x="31856" y="39"/>
                  </a:lnTo>
                  <a:lnTo>
                    <a:pt x="31856" y="79012"/>
                  </a:lnTo>
                  <a:lnTo>
                    <a:pt x="202" y="79012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8B6A559-AC02-4519-85FB-42CA90D7853D}"/>
                </a:ext>
              </a:extLst>
            </p:cNvPr>
            <p:cNvSpPr/>
            <p:nvPr/>
          </p:nvSpPr>
          <p:spPr>
            <a:xfrm flipV="1">
              <a:off x="7739077" y="1090861"/>
              <a:ext cx="61378" cy="70204"/>
            </a:xfrm>
            <a:custGeom>
              <a:avLst/>
              <a:gdLst>
                <a:gd name="connsiteX0" fmla="*/ 30888 w 61378"/>
                <a:gd name="connsiteY0" fmla="*/ 60951 h 70204"/>
                <a:gd name="connsiteX1" fmla="*/ 16924 w 61378"/>
                <a:gd name="connsiteY1" fmla="*/ 54054 h 70204"/>
                <a:gd name="connsiteX2" fmla="*/ 11785 w 61378"/>
                <a:gd name="connsiteY2" fmla="*/ 35161 h 70204"/>
                <a:gd name="connsiteX3" fmla="*/ 16885 w 61378"/>
                <a:gd name="connsiteY3" fmla="*/ 16268 h 70204"/>
                <a:gd name="connsiteX4" fmla="*/ 30888 w 61378"/>
                <a:gd name="connsiteY4" fmla="*/ 9372 h 70204"/>
                <a:gd name="connsiteX5" fmla="*/ 44795 w 61378"/>
                <a:gd name="connsiteY5" fmla="*/ 16287 h 70204"/>
                <a:gd name="connsiteX6" fmla="*/ 49934 w 61378"/>
                <a:gd name="connsiteY6" fmla="*/ 35161 h 70204"/>
                <a:gd name="connsiteX7" fmla="*/ 44795 w 61378"/>
                <a:gd name="connsiteY7" fmla="*/ 53997 h 70204"/>
                <a:gd name="connsiteX8" fmla="*/ 30888 w 61378"/>
                <a:gd name="connsiteY8" fmla="*/ 60951 h 70204"/>
                <a:gd name="connsiteX9" fmla="*/ 30888 w 61378"/>
                <a:gd name="connsiteY9" fmla="*/ 70254 h 70204"/>
                <a:gd name="connsiteX10" fmla="*/ 53392 w 61378"/>
                <a:gd name="connsiteY10" fmla="*/ 60931 h 70204"/>
                <a:gd name="connsiteX11" fmla="*/ 61587 w 61378"/>
                <a:gd name="connsiteY11" fmla="*/ 35161 h 70204"/>
                <a:gd name="connsiteX12" fmla="*/ 53392 w 61378"/>
                <a:gd name="connsiteY12" fmla="*/ 9391 h 70204"/>
                <a:gd name="connsiteX13" fmla="*/ 30888 w 61378"/>
                <a:gd name="connsiteY13" fmla="*/ 49 h 70204"/>
                <a:gd name="connsiteX14" fmla="*/ 8346 w 61378"/>
                <a:gd name="connsiteY14" fmla="*/ 9391 h 70204"/>
                <a:gd name="connsiteX15" fmla="*/ 208 w 61378"/>
                <a:gd name="connsiteY15" fmla="*/ 35161 h 70204"/>
                <a:gd name="connsiteX16" fmla="*/ 8346 w 61378"/>
                <a:gd name="connsiteY16" fmla="*/ 60931 h 70204"/>
                <a:gd name="connsiteX17" fmla="*/ 30888 w 61378"/>
                <a:gd name="connsiteY17" fmla="*/ 70254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78" h="70204">
                  <a:moveTo>
                    <a:pt x="30888" y="60951"/>
                  </a:moveTo>
                  <a:cubicBezTo>
                    <a:pt x="25004" y="60951"/>
                    <a:pt x="20350" y="58652"/>
                    <a:pt x="16924" y="54054"/>
                  </a:cubicBezTo>
                  <a:cubicBezTo>
                    <a:pt x="13498" y="49457"/>
                    <a:pt x="11785" y="43159"/>
                    <a:pt x="11785" y="35161"/>
                  </a:cubicBezTo>
                  <a:cubicBezTo>
                    <a:pt x="11785" y="27163"/>
                    <a:pt x="13485" y="20866"/>
                    <a:pt x="16885" y="16268"/>
                  </a:cubicBezTo>
                  <a:cubicBezTo>
                    <a:pt x="20299" y="11670"/>
                    <a:pt x="24966" y="9372"/>
                    <a:pt x="30888" y="9372"/>
                  </a:cubicBezTo>
                  <a:cubicBezTo>
                    <a:pt x="36746" y="9372"/>
                    <a:pt x="41382" y="11677"/>
                    <a:pt x="44795" y="16287"/>
                  </a:cubicBezTo>
                  <a:cubicBezTo>
                    <a:pt x="48221" y="20910"/>
                    <a:pt x="49934" y="27201"/>
                    <a:pt x="49934" y="35161"/>
                  </a:cubicBezTo>
                  <a:cubicBezTo>
                    <a:pt x="49934" y="43083"/>
                    <a:pt x="48221" y="49361"/>
                    <a:pt x="44795" y="53997"/>
                  </a:cubicBezTo>
                  <a:cubicBezTo>
                    <a:pt x="41382" y="58633"/>
                    <a:pt x="36746" y="60951"/>
                    <a:pt x="30888" y="60951"/>
                  </a:cubicBezTo>
                  <a:close/>
                  <a:moveTo>
                    <a:pt x="30888" y="70254"/>
                  </a:moveTo>
                  <a:cubicBezTo>
                    <a:pt x="40440" y="70254"/>
                    <a:pt x="47941" y="67146"/>
                    <a:pt x="53392" y="60931"/>
                  </a:cubicBezTo>
                  <a:cubicBezTo>
                    <a:pt x="58855" y="54729"/>
                    <a:pt x="61587" y="46139"/>
                    <a:pt x="61587" y="35161"/>
                  </a:cubicBezTo>
                  <a:cubicBezTo>
                    <a:pt x="61587" y="24221"/>
                    <a:pt x="58855" y="15631"/>
                    <a:pt x="53392" y="9391"/>
                  </a:cubicBezTo>
                  <a:cubicBezTo>
                    <a:pt x="47941" y="3163"/>
                    <a:pt x="40440" y="49"/>
                    <a:pt x="30888" y="49"/>
                  </a:cubicBezTo>
                  <a:cubicBezTo>
                    <a:pt x="21298" y="49"/>
                    <a:pt x="13784" y="3163"/>
                    <a:pt x="8346" y="9391"/>
                  </a:cubicBezTo>
                  <a:cubicBezTo>
                    <a:pt x="2921" y="15631"/>
                    <a:pt x="208" y="24221"/>
                    <a:pt x="208" y="35161"/>
                  </a:cubicBezTo>
                  <a:cubicBezTo>
                    <a:pt x="208" y="46139"/>
                    <a:pt x="2921" y="54729"/>
                    <a:pt x="8346" y="60931"/>
                  </a:cubicBezTo>
                  <a:cubicBezTo>
                    <a:pt x="13784" y="67146"/>
                    <a:pt x="21298" y="70254"/>
                    <a:pt x="30888" y="70254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35E7FB3-B150-4E16-95A0-C3DE202F96C3}"/>
                </a:ext>
              </a:extLst>
            </p:cNvPr>
            <p:cNvSpPr/>
            <p:nvPr/>
          </p:nvSpPr>
          <p:spPr>
            <a:xfrm flipV="1">
              <a:off x="7810421" y="1073477"/>
              <a:ext cx="41721" cy="85850"/>
            </a:xfrm>
            <a:custGeom>
              <a:avLst/>
              <a:gdLst>
                <a:gd name="connsiteX0" fmla="*/ 19329 w 41721"/>
                <a:gd name="connsiteY0" fmla="*/ 85891 h 85850"/>
                <a:gd name="connsiteX1" fmla="*/ 19329 w 41721"/>
                <a:gd name="connsiteY1" fmla="*/ 66902 h 85850"/>
                <a:gd name="connsiteX2" fmla="*/ 41948 w 41721"/>
                <a:gd name="connsiteY2" fmla="*/ 66902 h 85850"/>
                <a:gd name="connsiteX3" fmla="*/ 41948 w 41721"/>
                <a:gd name="connsiteY3" fmla="*/ 58363 h 85850"/>
                <a:gd name="connsiteX4" fmla="*/ 19329 w 41721"/>
                <a:gd name="connsiteY4" fmla="*/ 58363 h 85850"/>
                <a:gd name="connsiteX5" fmla="*/ 19329 w 41721"/>
                <a:gd name="connsiteY5" fmla="*/ 22066 h 85850"/>
                <a:gd name="connsiteX6" fmla="*/ 21565 w 41721"/>
                <a:gd name="connsiteY6" fmla="*/ 11560 h 85850"/>
                <a:gd name="connsiteX7" fmla="*/ 30677 w 41721"/>
                <a:gd name="connsiteY7" fmla="*/ 9229 h 85850"/>
                <a:gd name="connsiteX8" fmla="*/ 41948 w 41721"/>
                <a:gd name="connsiteY8" fmla="*/ 9229 h 85850"/>
                <a:gd name="connsiteX9" fmla="*/ 41948 w 41721"/>
                <a:gd name="connsiteY9" fmla="*/ 40 h 85850"/>
                <a:gd name="connsiteX10" fmla="*/ 30677 w 41721"/>
                <a:gd name="connsiteY10" fmla="*/ 40 h 85850"/>
                <a:gd name="connsiteX11" fmla="*/ 13121 w 41721"/>
                <a:gd name="connsiteY11" fmla="*/ 4778 h 85850"/>
                <a:gd name="connsiteX12" fmla="*/ 8288 w 41721"/>
                <a:gd name="connsiteY12" fmla="*/ 22066 h 85850"/>
                <a:gd name="connsiteX13" fmla="*/ 8288 w 41721"/>
                <a:gd name="connsiteY13" fmla="*/ 58363 h 85850"/>
                <a:gd name="connsiteX14" fmla="*/ 226 w 41721"/>
                <a:gd name="connsiteY14" fmla="*/ 58363 h 85850"/>
                <a:gd name="connsiteX15" fmla="*/ 226 w 41721"/>
                <a:gd name="connsiteY15" fmla="*/ 66902 h 85850"/>
                <a:gd name="connsiteX16" fmla="*/ 8288 w 41721"/>
                <a:gd name="connsiteY16" fmla="*/ 66902 h 85850"/>
                <a:gd name="connsiteX17" fmla="*/ 8288 w 41721"/>
                <a:gd name="connsiteY17" fmla="*/ 85891 h 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21" h="85850">
                  <a:moveTo>
                    <a:pt x="19329" y="85891"/>
                  </a:moveTo>
                  <a:lnTo>
                    <a:pt x="19329" y="66902"/>
                  </a:lnTo>
                  <a:lnTo>
                    <a:pt x="41948" y="66902"/>
                  </a:lnTo>
                  <a:lnTo>
                    <a:pt x="41948" y="58363"/>
                  </a:lnTo>
                  <a:lnTo>
                    <a:pt x="19329" y="58363"/>
                  </a:lnTo>
                  <a:lnTo>
                    <a:pt x="19329" y="22066"/>
                  </a:lnTo>
                  <a:cubicBezTo>
                    <a:pt x="19329" y="16616"/>
                    <a:pt x="20075" y="13113"/>
                    <a:pt x="21565" y="11560"/>
                  </a:cubicBezTo>
                  <a:cubicBezTo>
                    <a:pt x="23055" y="10006"/>
                    <a:pt x="26092" y="9229"/>
                    <a:pt x="30677" y="9229"/>
                  </a:cubicBezTo>
                  <a:lnTo>
                    <a:pt x="41948" y="9229"/>
                  </a:lnTo>
                  <a:lnTo>
                    <a:pt x="41948" y="40"/>
                  </a:lnTo>
                  <a:lnTo>
                    <a:pt x="30677" y="40"/>
                  </a:lnTo>
                  <a:cubicBezTo>
                    <a:pt x="22195" y="40"/>
                    <a:pt x="16343" y="1620"/>
                    <a:pt x="13121" y="4778"/>
                  </a:cubicBezTo>
                  <a:cubicBezTo>
                    <a:pt x="9899" y="7949"/>
                    <a:pt x="8288" y="13712"/>
                    <a:pt x="8288" y="22066"/>
                  </a:cubicBezTo>
                  <a:lnTo>
                    <a:pt x="8288" y="58363"/>
                  </a:lnTo>
                  <a:lnTo>
                    <a:pt x="226" y="58363"/>
                  </a:lnTo>
                  <a:lnTo>
                    <a:pt x="226" y="66902"/>
                  </a:lnTo>
                  <a:lnTo>
                    <a:pt x="8288" y="66902"/>
                  </a:lnTo>
                  <a:lnTo>
                    <a:pt x="8288" y="85891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458F7CF-7DD1-41D5-810E-0A853A10FDB4}"/>
                </a:ext>
              </a:extLst>
            </p:cNvPr>
            <p:cNvSpPr/>
            <p:nvPr/>
          </p:nvSpPr>
          <p:spPr>
            <a:xfrm flipV="1">
              <a:off x="7862408" y="1090861"/>
              <a:ext cx="56488" cy="70204"/>
            </a:xfrm>
            <a:custGeom>
              <a:avLst/>
              <a:gdLst>
                <a:gd name="connsiteX0" fmla="*/ 34801 w 56488"/>
                <a:gd name="connsiteY0" fmla="*/ 35390 h 70204"/>
                <a:gd name="connsiteX1" fmla="*/ 16347 w 56488"/>
                <a:gd name="connsiteY1" fmla="*/ 32353 h 70204"/>
                <a:gd name="connsiteX2" fmla="*/ 11208 w 56488"/>
                <a:gd name="connsiteY2" fmla="*/ 21961 h 70204"/>
                <a:gd name="connsiteX3" fmla="*/ 15067 w 56488"/>
                <a:gd name="connsiteY3" fmla="*/ 12677 h 70204"/>
                <a:gd name="connsiteX4" fmla="*/ 25535 w 56488"/>
                <a:gd name="connsiteY4" fmla="*/ 9257 h 70204"/>
                <a:gd name="connsiteX5" fmla="*/ 40207 w 56488"/>
                <a:gd name="connsiteY5" fmla="*/ 15733 h 70204"/>
                <a:gd name="connsiteX6" fmla="*/ 45728 w 56488"/>
                <a:gd name="connsiteY6" fmla="*/ 32945 h 70204"/>
                <a:gd name="connsiteX7" fmla="*/ 45728 w 56488"/>
                <a:gd name="connsiteY7" fmla="*/ 35390 h 70204"/>
                <a:gd name="connsiteX8" fmla="*/ 56712 w 56488"/>
                <a:gd name="connsiteY8" fmla="*/ 39937 h 70204"/>
                <a:gd name="connsiteX9" fmla="*/ 56712 w 56488"/>
                <a:gd name="connsiteY9" fmla="*/ 1788 h 70204"/>
                <a:gd name="connsiteX10" fmla="*/ 45728 w 56488"/>
                <a:gd name="connsiteY10" fmla="*/ 1788 h 70204"/>
                <a:gd name="connsiteX11" fmla="*/ 45728 w 56488"/>
                <a:gd name="connsiteY11" fmla="*/ 11932 h 70204"/>
                <a:gd name="connsiteX12" fmla="*/ 36348 w 56488"/>
                <a:gd name="connsiteY12" fmla="*/ 2953 h 70204"/>
                <a:gd name="connsiteX13" fmla="*/ 22613 w 56488"/>
                <a:gd name="connsiteY13" fmla="*/ 49 h 70204"/>
                <a:gd name="connsiteX14" fmla="*/ 6279 w 56488"/>
                <a:gd name="connsiteY14" fmla="*/ 5818 h 70204"/>
                <a:gd name="connsiteX15" fmla="*/ 224 w 56488"/>
                <a:gd name="connsiteY15" fmla="*/ 21254 h 70204"/>
                <a:gd name="connsiteX16" fmla="*/ 7769 w 56488"/>
                <a:gd name="connsiteY16" fmla="*/ 38256 h 70204"/>
                <a:gd name="connsiteX17" fmla="*/ 30311 w 56488"/>
                <a:gd name="connsiteY17" fmla="*/ 43987 h 70204"/>
                <a:gd name="connsiteX18" fmla="*/ 45728 w 56488"/>
                <a:gd name="connsiteY18" fmla="*/ 43987 h 70204"/>
                <a:gd name="connsiteX19" fmla="*/ 45728 w 56488"/>
                <a:gd name="connsiteY19" fmla="*/ 45076 h 70204"/>
                <a:gd name="connsiteX20" fmla="*/ 40742 w 56488"/>
                <a:gd name="connsiteY20" fmla="*/ 56805 h 70204"/>
                <a:gd name="connsiteX21" fmla="*/ 26739 w 56488"/>
                <a:gd name="connsiteY21" fmla="*/ 60951 h 70204"/>
                <a:gd name="connsiteX22" fmla="*/ 15564 w 56488"/>
                <a:gd name="connsiteY22" fmla="*/ 59575 h 70204"/>
                <a:gd name="connsiteX23" fmla="*/ 5133 w 56488"/>
                <a:gd name="connsiteY23" fmla="*/ 55449 h 70204"/>
                <a:gd name="connsiteX24" fmla="*/ 5133 w 56488"/>
                <a:gd name="connsiteY24" fmla="*/ 65612 h 70204"/>
                <a:gd name="connsiteX25" fmla="*/ 16824 w 56488"/>
                <a:gd name="connsiteY25" fmla="*/ 69089 h 70204"/>
                <a:gd name="connsiteX26" fmla="*/ 27866 w 56488"/>
                <a:gd name="connsiteY26" fmla="*/ 70254 h 70204"/>
                <a:gd name="connsiteX27" fmla="*/ 49548 w 56488"/>
                <a:gd name="connsiteY27" fmla="*/ 62727 h 70204"/>
                <a:gd name="connsiteX28" fmla="*/ 56712 w 56488"/>
                <a:gd name="connsiteY28" fmla="*/ 39937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488" h="70204">
                  <a:moveTo>
                    <a:pt x="34801" y="35390"/>
                  </a:moveTo>
                  <a:cubicBezTo>
                    <a:pt x="25924" y="35390"/>
                    <a:pt x="19773" y="34378"/>
                    <a:pt x="16347" y="32353"/>
                  </a:cubicBezTo>
                  <a:cubicBezTo>
                    <a:pt x="12921" y="30328"/>
                    <a:pt x="11208" y="26864"/>
                    <a:pt x="11208" y="21961"/>
                  </a:cubicBezTo>
                  <a:cubicBezTo>
                    <a:pt x="11208" y="18064"/>
                    <a:pt x="12494" y="14969"/>
                    <a:pt x="15067" y="12677"/>
                  </a:cubicBezTo>
                  <a:cubicBezTo>
                    <a:pt x="17639" y="10397"/>
                    <a:pt x="21129" y="9257"/>
                    <a:pt x="25535" y="9257"/>
                  </a:cubicBezTo>
                  <a:cubicBezTo>
                    <a:pt x="31636" y="9257"/>
                    <a:pt x="36526" y="11416"/>
                    <a:pt x="40207" y="15733"/>
                  </a:cubicBezTo>
                  <a:cubicBezTo>
                    <a:pt x="43887" y="20050"/>
                    <a:pt x="45728" y="25788"/>
                    <a:pt x="45728" y="32945"/>
                  </a:cubicBezTo>
                  <a:lnTo>
                    <a:pt x="45728" y="35390"/>
                  </a:lnTo>
                  <a:close/>
                  <a:moveTo>
                    <a:pt x="56712" y="39937"/>
                  </a:moveTo>
                  <a:lnTo>
                    <a:pt x="56712" y="1788"/>
                  </a:lnTo>
                  <a:lnTo>
                    <a:pt x="45728" y="1788"/>
                  </a:lnTo>
                  <a:lnTo>
                    <a:pt x="45728" y="11932"/>
                  </a:lnTo>
                  <a:cubicBezTo>
                    <a:pt x="43219" y="7882"/>
                    <a:pt x="40092" y="4889"/>
                    <a:pt x="36348" y="2953"/>
                  </a:cubicBezTo>
                  <a:cubicBezTo>
                    <a:pt x="32604" y="1017"/>
                    <a:pt x="28025" y="49"/>
                    <a:pt x="22613" y="49"/>
                  </a:cubicBezTo>
                  <a:cubicBezTo>
                    <a:pt x="15774" y="49"/>
                    <a:pt x="10329" y="1972"/>
                    <a:pt x="6279" y="5818"/>
                  </a:cubicBezTo>
                  <a:cubicBezTo>
                    <a:pt x="2242" y="9665"/>
                    <a:pt x="224" y="14810"/>
                    <a:pt x="224" y="21254"/>
                  </a:cubicBezTo>
                  <a:cubicBezTo>
                    <a:pt x="224" y="28768"/>
                    <a:pt x="2739" y="34435"/>
                    <a:pt x="7769" y="38256"/>
                  </a:cubicBezTo>
                  <a:cubicBezTo>
                    <a:pt x="12813" y="42076"/>
                    <a:pt x="20327" y="43987"/>
                    <a:pt x="30311" y="43987"/>
                  </a:cubicBezTo>
                  <a:lnTo>
                    <a:pt x="45728" y="43987"/>
                  </a:lnTo>
                  <a:lnTo>
                    <a:pt x="45728" y="45076"/>
                  </a:lnTo>
                  <a:cubicBezTo>
                    <a:pt x="45728" y="50132"/>
                    <a:pt x="44066" y="54042"/>
                    <a:pt x="40742" y="56805"/>
                  </a:cubicBezTo>
                  <a:cubicBezTo>
                    <a:pt x="37418" y="59569"/>
                    <a:pt x="32750" y="60951"/>
                    <a:pt x="26739" y="60951"/>
                  </a:cubicBezTo>
                  <a:cubicBezTo>
                    <a:pt x="22918" y="60951"/>
                    <a:pt x="19193" y="60492"/>
                    <a:pt x="15564" y="59575"/>
                  </a:cubicBezTo>
                  <a:cubicBezTo>
                    <a:pt x="11947" y="58658"/>
                    <a:pt x="8470" y="57283"/>
                    <a:pt x="5133" y="55449"/>
                  </a:cubicBezTo>
                  <a:lnTo>
                    <a:pt x="5133" y="65612"/>
                  </a:lnTo>
                  <a:cubicBezTo>
                    <a:pt x="9145" y="67166"/>
                    <a:pt x="13042" y="68324"/>
                    <a:pt x="16824" y="69089"/>
                  </a:cubicBezTo>
                  <a:cubicBezTo>
                    <a:pt x="20607" y="69865"/>
                    <a:pt x="24287" y="70254"/>
                    <a:pt x="27866" y="70254"/>
                  </a:cubicBezTo>
                  <a:cubicBezTo>
                    <a:pt x="37545" y="70254"/>
                    <a:pt x="44773" y="67745"/>
                    <a:pt x="49548" y="62727"/>
                  </a:cubicBezTo>
                  <a:cubicBezTo>
                    <a:pt x="54324" y="57722"/>
                    <a:pt x="56712" y="50125"/>
                    <a:pt x="56712" y="39937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7FAC44-D4FE-4600-9B1D-04FF4DD0E1AA}"/>
                </a:ext>
              </a:extLst>
            </p:cNvPr>
            <p:cNvSpPr/>
            <p:nvPr/>
          </p:nvSpPr>
          <p:spPr>
            <a:xfrm flipV="1">
              <a:off x="7941512" y="1066428"/>
              <a:ext cx="10984" cy="92899"/>
            </a:xfrm>
            <a:custGeom>
              <a:avLst/>
              <a:gdLst>
                <a:gd name="connsiteX0" fmla="*/ 245 w 10984"/>
                <a:gd name="connsiteY0" fmla="*/ 92936 h 92899"/>
                <a:gd name="connsiteX1" fmla="*/ 11230 w 10984"/>
                <a:gd name="connsiteY1" fmla="*/ 92936 h 92899"/>
                <a:gd name="connsiteX2" fmla="*/ 11230 w 10984"/>
                <a:gd name="connsiteY2" fmla="*/ 37 h 92899"/>
                <a:gd name="connsiteX3" fmla="*/ 245 w 10984"/>
                <a:gd name="connsiteY3" fmla="*/ 37 h 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" h="92899">
                  <a:moveTo>
                    <a:pt x="245" y="92936"/>
                  </a:moveTo>
                  <a:lnTo>
                    <a:pt x="11230" y="92936"/>
                  </a:lnTo>
                  <a:lnTo>
                    <a:pt x="11230" y="37"/>
                  </a:lnTo>
                  <a:lnTo>
                    <a:pt x="245" y="37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10F289A-CDAF-4F73-980B-E69C673A0EE8}"/>
                </a:ext>
              </a:extLst>
            </p:cNvPr>
            <p:cNvSpPr/>
            <p:nvPr/>
          </p:nvSpPr>
          <p:spPr>
            <a:xfrm flipV="1">
              <a:off x="7963960" y="1159327"/>
              <a:ext cx="8732" cy="8732"/>
            </a:xfrm>
            <a:custGeom>
              <a:avLst/>
              <a:gdLst/>
              <a:ahLst/>
              <a:cxnLst/>
              <a:rect l="l" t="t" r="r" b="b"/>
              <a:pathLst>
                <a:path w="8732" h="8732"/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B2FE961-88CB-4512-8855-5A22F03F6A0A}"/>
                </a:ext>
              </a:extLst>
            </p:cNvPr>
            <p:cNvSpPr/>
            <p:nvPr/>
          </p:nvSpPr>
          <p:spPr>
            <a:xfrm flipV="1">
              <a:off x="8013922" y="1090861"/>
              <a:ext cx="56010" cy="68466"/>
            </a:xfrm>
            <a:custGeom>
              <a:avLst/>
              <a:gdLst>
                <a:gd name="connsiteX0" fmla="*/ 56249 w 56010"/>
                <a:gd name="connsiteY0" fmla="*/ 40414 h 68466"/>
                <a:gd name="connsiteX1" fmla="*/ 56249 w 56010"/>
                <a:gd name="connsiteY1" fmla="*/ 48 h 68466"/>
                <a:gd name="connsiteX2" fmla="*/ 45264 w 56010"/>
                <a:gd name="connsiteY2" fmla="*/ 48 h 68466"/>
                <a:gd name="connsiteX3" fmla="*/ 45264 w 56010"/>
                <a:gd name="connsiteY3" fmla="*/ 40051 h 68466"/>
                <a:gd name="connsiteX4" fmla="*/ 41558 w 56010"/>
                <a:gd name="connsiteY4" fmla="*/ 54244 h 68466"/>
                <a:gd name="connsiteX5" fmla="*/ 30460 w 56010"/>
                <a:gd name="connsiteY5" fmla="*/ 58963 h 68466"/>
                <a:gd name="connsiteX6" fmla="*/ 16419 w 56010"/>
                <a:gd name="connsiteY6" fmla="*/ 53289 h 68466"/>
                <a:gd name="connsiteX7" fmla="*/ 11280 w 56010"/>
                <a:gd name="connsiteY7" fmla="*/ 37835 h 68466"/>
                <a:gd name="connsiteX8" fmla="*/ 11280 w 56010"/>
                <a:gd name="connsiteY8" fmla="*/ 48 h 68466"/>
                <a:gd name="connsiteX9" fmla="*/ 238 w 56010"/>
                <a:gd name="connsiteY9" fmla="*/ 48 h 68466"/>
                <a:gd name="connsiteX10" fmla="*/ 238 w 56010"/>
                <a:gd name="connsiteY10" fmla="*/ 66910 h 68466"/>
                <a:gd name="connsiteX11" fmla="*/ 11280 w 56010"/>
                <a:gd name="connsiteY11" fmla="*/ 66910 h 68466"/>
                <a:gd name="connsiteX12" fmla="*/ 11280 w 56010"/>
                <a:gd name="connsiteY12" fmla="*/ 56518 h 68466"/>
                <a:gd name="connsiteX13" fmla="*/ 20564 w 56010"/>
                <a:gd name="connsiteY13" fmla="*/ 65535 h 68466"/>
                <a:gd name="connsiteX14" fmla="*/ 32905 w 56010"/>
                <a:gd name="connsiteY14" fmla="*/ 68515 h 68466"/>
                <a:gd name="connsiteX15" fmla="*/ 50327 w 56010"/>
                <a:gd name="connsiteY15" fmla="*/ 61389 h 68466"/>
                <a:gd name="connsiteX16" fmla="*/ 56249 w 56010"/>
                <a:gd name="connsiteY16" fmla="*/ 40414 h 6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10" h="68466">
                  <a:moveTo>
                    <a:pt x="56249" y="40414"/>
                  </a:moveTo>
                  <a:lnTo>
                    <a:pt x="56249" y="48"/>
                  </a:lnTo>
                  <a:lnTo>
                    <a:pt x="45264" y="48"/>
                  </a:lnTo>
                  <a:lnTo>
                    <a:pt x="45264" y="40051"/>
                  </a:lnTo>
                  <a:cubicBezTo>
                    <a:pt x="45264" y="46380"/>
                    <a:pt x="44029" y="51112"/>
                    <a:pt x="41558" y="54244"/>
                  </a:cubicBezTo>
                  <a:cubicBezTo>
                    <a:pt x="39088" y="57390"/>
                    <a:pt x="35388" y="58963"/>
                    <a:pt x="30460" y="58963"/>
                  </a:cubicBezTo>
                  <a:cubicBezTo>
                    <a:pt x="24525" y="58963"/>
                    <a:pt x="19844" y="57072"/>
                    <a:pt x="16419" y="53289"/>
                  </a:cubicBezTo>
                  <a:cubicBezTo>
                    <a:pt x="12993" y="49520"/>
                    <a:pt x="11280" y="44368"/>
                    <a:pt x="11280" y="37835"/>
                  </a:cubicBezTo>
                  <a:lnTo>
                    <a:pt x="11280" y="48"/>
                  </a:lnTo>
                  <a:lnTo>
                    <a:pt x="238" y="48"/>
                  </a:lnTo>
                  <a:lnTo>
                    <a:pt x="238" y="66910"/>
                  </a:lnTo>
                  <a:lnTo>
                    <a:pt x="11280" y="66910"/>
                  </a:lnTo>
                  <a:lnTo>
                    <a:pt x="11280" y="56518"/>
                  </a:lnTo>
                  <a:cubicBezTo>
                    <a:pt x="13916" y="60542"/>
                    <a:pt x="17011" y="63548"/>
                    <a:pt x="20564" y="65535"/>
                  </a:cubicBezTo>
                  <a:cubicBezTo>
                    <a:pt x="24130" y="67521"/>
                    <a:pt x="28244" y="68515"/>
                    <a:pt x="32905" y="68515"/>
                  </a:cubicBezTo>
                  <a:cubicBezTo>
                    <a:pt x="40584" y="68515"/>
                    <a:pt x="46392" y="66139"/>
                    <a:pt x="50327" y="61389"/>
                  </a:cubicBezTo>
                  <a:cubicBezTo>
                    <a:pt x="54275" y="56639"/>
                    <a:pt x="56249" y="49647"/>
                    <a:pt x="56249" y="40414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BE62113-B254-4470-85D5-5A64A283C522}"/>
                </a:ext>
              </a:extLst>
            </p:cNvPr>
            <p:cNvSpPr/>
            <p:nvPr/>
          </p:nvSpPr>
          <p:spPr>
            <a:xfrm flipV="1">
              <a:off x="8090703" y="1092466"/>
              <a:ext cx="55991" cy="68599"/>
            </a:xfrm>
            <a:custGeom>
              <a:avLst/>
              <a:gdLst>
                <a:gd name="connsiteX0" fmla="*/ 247 w 55991"/>
                <a:gd name="connsiteY0" fmla="*/ 28170 h 68599"/>
                <a:gd name="connsiteX1" fmla="*/ 247 w 55991"/>
                <a:gd name="connsiteY1" fmla="*/ 68650 h 68599"/>
                <a:gd name="connsiteX2" fmla="*/ 11232 w 55991"/>
                <a:gd name="connsiteY2" fmla="*/ 68650 h 68599"/>
                <a:gd name="connsiteX3" fmla="*/ 11232 w 55991"/>
                <a:gd name="connsiteY3" fmla="*/ 28590 h 68599"/>
                <a:gd name="connsiteX4" fmla="*/ 14919 w 55991"/>
                <a:gd name="connsiteY4" fmla="*/ 14339 h 68599"/>
                <a:gd name="connsiteX5" fmla="*/ 26037 w 55991"/>
                <a:gd name="connsiteY5" fmla="*/ 9602 h 68599"/>
                <a:gd name="connsiteX6" fmla="*/ 40078 w 55991"/>
                <a:gd name="connsiteY6" fmla="*/ 15275 h 68599"/>
                <a:gd name="connsiteX7" fmla="*/ 45255 w 55991"/>
                <a:gd name="connsiteY7" fmla="*/ 30749 h 68599"/>
                <a:gd name="connsiteX8" fmla="*/ 45255 w 55991"/>
                <a:gd name="connsiteY8" fmla="*/ 68650 h 68599"/>
                <a:gd name="connsiteX9" fmla="*/ 56239 w 55991"/>
                <a:gd name="connsiteY9" fmla="*/ 68650 h 68599"/>
                <a:gd name="connsiteX10" fmla="*/ 56239 w 55991"/>
                <a:gd name="connsiteY10" fmla="*/ 1788 h 68599"/>
                <a:gd name="connsiteX11" fmla="*/ 45255 w 55991"/>
                <a:gd name="connsiteY11" fmla="*/ 1788 h 68599"/>
                <a:gd name="connsiteX12" fmla="*/ 45255 w 55991"/>
                <a:gd name="connsiteY12" fmla="*/ 12066 h 68599"/>
                <a:gd name="connsiteX13" fmla="*/ 35971 w 55991"/>
                <a:gd name="connsiteY13" fmla="*/ 3011 h 68599"/>
                <a:gd name="connsiteX14" fmla="*/ 23706 w 55991"/>
                <a:gd name="connsiteY14" fmla="*/ 50 h 68599"/>
                <a:gd name="connsiteX15" fmla="*/ 6208 w 55991"/>
                <a:gd name="connsiteY15" fmla="*/ 7214 h 68599"/>
                <a:gd name="connsiteX16" fmla="*/ 247 w 55991"/>
                <a:gd name="connsiteY16" fmla="*/ 28170 h 6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991" h="68599">
                  <a:moveTo>
                    <a:pt x="247" y="28170"/>
                  </a:moveTo>
                  <a:lnTo>
                    <a:pt x="247" y="68650"/>
                  </a:lnTo>
                  <a:lnTo>
                    <a:pt x="11232" y="68650"/>
                  </a:lnTo>
                  <a:lnTo>
                    <a:pt x="11232" y="28590"/>
                  </a:lnTo>
                  <a:cubicBezTo>
                    <a:pt x="11232" y="22261"/>
                    <a:pt x="12461" y="17510"/>
                    <a:pt x="14919" y="14339"/>
                  </a:cubicBezTo>
                  <a:cubicBezTo>
                    <a:pt x="17389" y="11181"/>
                    <a:pt x="21096" y="9602"/>
                    <a:pt x="26037" y="9602"/>
                  </a:cubicBezTo>
                  <a:cubicBezTo>
                    <a:pt x="31959" y="9602"/>
                    <a:pt x="36639" y="11493"/>
                    <a:pt x="40078" y="15275"/>
                  </a:cubicBezTo>
                  <a:cubicBezTo>
                    <a:pt x="43529" y="19058"/>
                    <a:pt x="45255" y="24216"/>
                    <a:pt x="45255" y="30749"/>
                  </a:cubicBezTo>
                  <a:lnTo>
                    <a:pt x="45255" y="68650"/>
                  </a:lnTo>
                  <a:lnTo>
                    <a:pt x="56239" y="68650"/>
                  </a:lnTo>
                  <a:lnTo>
                    <a:pt x="56239" y="1788"/>
                  </a:lnTo>
                  <a:lnTo>
                    <a:pt x="45255" y="1788"/>
                  </a:lnTo>
                  <a:lnTo>
                    <a:pt x="45255" y="12066"/>
                  </a:lnTo>
                  <a:cubicBezTo>
                    <a:pt x="42593" y="8003"/>
                    <a:pt x="39498" y="4985"/>
                    <a:pt x="35971" y="3011"/>
                  </a:cubicBezTo>
                  <a:cubicBezTo>
                    <a:pt x="32456" y="1037"/>
                    <a:pt x="28368" y="50"/>
                    <a:pt x="23706" y="50"/>
                  </a:cubicBezTo>
                  <a:cubicBezTo>
                    <a:pt x="16027" y="50"/>
                    <a:pt x="10194" y="2438"/>
                    <a:pt x="6208" y="7214"/>
                  </a:cubicBezTo>
                  <a:cubicBezTo>
                    <a:pt x="2234" y="11990"/>
                    <a:pt x="247" y="18975"/>
                    <a:pt x="247" y="28170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165BD53-2E49-4CF3-9207-60E66459E53A}"/>
                </a:ext>
              </a:extLst>
            </p:cNvPr>
            <p:cNvSpPr/>
            <p:nvPr/>
          </p:nvSpPr>
          <p:spPr>
            <a:xfrm flipV="1">
              <a:off x="8168898" y="1090861"/>
              <a:ext cx="97617" cy="68466"/>
            </a:xfrm>
            <a:custGeom>
              <a:avLst/>
              <a:gdLst>
                <a:gd name="connsiteX0" fmla="*/ 52718 w 97617"/>
                <a:gd name="connsiteY0" fmla="*/ 54073 h 68466"/>
                <a:gd name="connsiteX1" fmla="*/ 62575 w 97617"/>
                <a:gd name="connsiteY1" fmla="*/ 65000 h 68466"/>
                <a:gd name="connsiteX2" fmla="*/ 76062 w 97617"/>
                <a:gd name="connsiteY2" fmla="*/ 68515 h 68466"/>
                <a:gd name="connsiteX3" fmla="*/ 92185 w 97617"/>
                <a:gd name="connsiteY3" fmla="*/ 61198 h 68466"/>
                <a:gd name="connsiteX4" fmla="*/ 97859 w 97617"/>
                <a:gd name="connsiteY4" fmla="*/ 40414 h 68466"/>
                <a:gd name="connsiteX5" fmla="*/ 97859 w 97617"/>
                <a:gd name="connsiteY5" fmla="*/ 48 h 68466"/>
                <a:gd name="connsiteX6" fmla="*/ 86817 w 97617"/>
                <a:gd name="connsiteY6" fmla="*/ 48 h 68466"/>
                <a:gd name="connsiteX7" fmla="*/ 86817 w 97617"/>
                <a:gd name="connsiteY7" fmla="*/ 40051 h 68466"/>
                <a:gd name="connsiteX8" fmla="*/ 83398 w 97617"/>
                <a:gd name="connsiteY8" fmla="*/ 54302 h 68466"/>
                <a:gd name="connsiteX9" fmla="*/ 73025 w 97617"/>
                <a:gd name="connsiteY9" fmla="*/ 58963 h 68466"/>
                <a:gd name="connsiteX10" fmla="*/ 59519 w 97617"/>
                <a:gd name="connsiteY10" fmla="*/ 53289 h 68466"/>
                <a:gd name="connsiteX11" fmla="*/ 54571 w 97617"/>
                <a:gd name="connsiteY11" fmla="*/ 37835 h 68466"/>
                <a:gd name="connsiteX12" fmla="*/ 54571 w 97617"/>
                <a:gd name="connsiteY12" fmla="*/ 48 h 68466"/>
                <a:gd name="connsiteX13" fmla="*/ 43529 w 97617"/>
                <a:gd name="connsiteY13" fmla="*/ 48 h 68466"/>
                <a:gd name="connsiteX14" fmla="*/ 43529 w 97617"/>
                <a:gd name="connsiteY14" fmla="*/ 40051 h 68466"/>
                <a:gd name="connsiteX15" fmla="*/ 40129 w 97617"/>
                <a:gd name="connsiteY15" fmla="*/ 54340 h 68466"/>
                <a:gd name="connsiteX16" fmla="*/ 29622 w 97617"/>
                <a:gd name="connsiteY16" fmla="*/ 58963 h 68466"/>
                <a:gd name="connsiteX17" fmla="*/ 16231 w 97617"/>
                <a:gd name="connsiteY17" fmla="*/ 53270 h 68466"/>
                <a:gd name="connsiteX18" fmla="*/ 11283 w 97617"/>
                <a:gd name="connsiteY18" fmla="*/ 37835 h 68466"/>
                <a:gd name="connsiteX19" fmla="*/ 11283 w 97617"/>
                <a:gd name="connsiteY19" fmla="*/ 48 h 68466"/>
                <a:gd name="connsiteX20" fmla="*/ 241 w 97617"/>
                <a:gd name="connsiteY20" fmla="*/ 48 h 68466"/>
                <a:gd name="connsiteX21" fmla="*/ 241 w 97617"/>
                <a:gd name="connsiteY21" fmla="*/ 66910 h 68466"/>
                <a:gd name="connsiteX22" fmla="*/ 11283 w 97617"/>
                <a:gd name="connsiteY22" fmla="*/ 66910 h 68466"/>
                <a:gd name="connsiteX23" fmla="*/ 11283 w 97617"/>
                <a:gd name="connsiteY23" fmla="*/ 56518 h 68466"/>
                <a:gd name="connsiteX24" fmla="*/ 20300 w 97617"/>
                <a:gd name="connsiteY24" fmla="*/ 65592 h 68466"/>
                <a:gd name="connsiteX25" fmla="*/ 32774 w 97617"/>
                <a:gd name="connsiteY25" fmla="*/ 68515 h 68466"/>
                <a:gd name="connsiteX26" fmla="*/ 45172 w 97617"/>
                <a:gd name="connsiteY26" fmla="*/ 64809 h 68466"/>
                <a:gd name="connsiteX27" fmla="*/ 52718 w 97617"/>
                <a:gd name="connsiteY27" fmla="*/ 54073 h 6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617" h="68466">
                  <a:moveTo>
                    <a:pt x="52718" y="54073"/>
                  </a:moveTo>
                  <a:cubicBezTo>
                    <a:pt x="55469" y="59014"/>
                    <a:pt x="58755" y="62656"/>
                    <a:pt x="62575" y="65000"/>
                  </a:cubicBezTo>
                  <a:cubicBezTo>
                    <a:pt x="66396" y="67343"/>
                    <a:pt x="70892" y="68515"/>
                    <a:pt x="76062" y="68515"/>
                  </a:cubicBezTo>
                  <a:cubicBezTo>
                    <a:pt x="83029" y="68515"/>
                    <a:pt x="88403" y="66076"/>
                    <a:pt x="92185" y="61198"/>
                  </a:cubicBezTo>
                  <a:cubicBezTo>
                    <a:pt x="95968" y="56333"/>
                    <a:pt x="97859" y="49405"/>
                    <a:pt x="97859" y="40414"/>
                  </a:cubicBezTo>
                  <a:lnTo>
                    <a:pt x="97859" y="48"/>
                  </a:lnTo>
                  <a:lnTo>
                    <a:pt x="86817" y="48"/>
                  </a:lnTo>
                  <a:lnTo>
                    <a:pt x="86817" y="40051"/>
                  </a:lnTo>
                  <a:cubicBezTo>
                    <a:pt x="86817" y="46457"/>
                    <a:pt x="85677" y="51207"/>
                    <a:pt x="83398" y="54302"/>
                  </a:cubicBezTo>
                  <a:cubicBezTo>
                    <a:pt x="81131" y="57409"/>
                    <a:pt x="77673" y="58963"/>
                    <a:pt x="73025" y="58963"/>
                  </a:cubicBezTo>
                  <a:cubicBezTo>
                    <a:pt x="67332" y="58963"/>
                    <a:pt x="62830" y="57072"/>
                    <a:pt x="59519" y="53289"/>
                  </a:cubicBezTo>
                  <a:cubicBezTo>
                    <a:pt x="56220" y="49520"/>
                    <a:pt x="54571" y="44368"/>
                    <a:pt x="54571" y="37835"/>
                  </a:cubicBezTo>
                  <a:lnTo>
                    <a:pt x="54571" y="48"/>
                  </a:lnTo>
                  <a:lnTo>
                    <a:pt x="43529" y="48"/>
                  </a:lnTo>
                  <a:lnTo>
                    <a:pt x="43529" y="40051"/>
                  </a:lnTo>
                  <a:cubicBezTo>
                    <a:pt x="43529" y="46495"/>
                    <a:pt x="42396" y="51258"/>
                    <a:pt x="40129" y="54340"/>
                  </a:cubicBezTo>
                  <a:cubicBezTo>
                    <a:pt x="37862" y="57422"/>
                    <a:pt x="34360" y="58963"/>
                    <a:pt x="29622" y="58963"/>
                  </a:cubicBezTo>
                  <a:cubicBezTo>
                    <a:pt x="24006" y="58963"/>
                    <a:pt x="19542" y="57065"/>
                    <a:pt x="16231" y="53270"/>
                  </a:cubicBezTo>
                  <a:cubicBezTo>
                    <a:pt x="12932" y="49475"/>
                    <a:pt x="11283" y="44330"/>
                    <a:pt x="11283" y="37835"/>
                  </a:cubicBezTo>
                  <a:lnTo>
                    <a:pt x="11283" y="48"/>
                  </a:lnTo>
                  <a:lnTo>
                    <a:pt x="241" y="48"/>
                  </a:lnTo>
                  <a:lnTo>
                    <a:pt x="241" y="66910"/>
                  </a:lnTo>
                  <a:lnTo>
                    <a:pt x="11283" y="66910"/>
                  </a:lnTo>
                  <a:lnTo>
                    <a:pt x="11283" y="56518"/>
                  </a:lnTo>
                  <a:cubicBezTo>
                    <a:pt x="13792" y="60619"/>
                    <a:pt x="16797" y="63643"/>
                    <a:pt x="20300" y="65592"/>
                  </a:cubicBezTo>
                  <a:cubicBezTo>
                    <a:pt x="23802" y="67540"/>
                    <a:pt x="27960" y="68515"/>
                    <a:pt x="32774" y="68515"/>
                  </a:cubicBezTo>
                  <a:cubicBezTo>
                    <a:pt x="37639" y="68515"/>
                    <a:pt x="41772" y="67279"/>
                    <a:pt x="45172" y="64809"/>
                  </a:cubicBezTo>
                  <a:cubicBezTo>
                    <a:pt x="48573" y="62351"/>
                    <a:pt x="51088" y="58772"/>
                    <a:pt x="52718" y="54073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2F9F109-FD45-4369-AE6B-938FA78971E6}"/>
                </a:ext>
              </a:extLst>
            </p:cNvPr>
            <p:cNvSpPr/>
            <p:nvPr/>
          </p:nvSpPr>
          <p:spPr>
            <a:xfrm flipV="1">
              <a:off x="8287995" y="1066428"/>
              <a:ext cx="59831" cy="94637"/>
            </a:xfrm>
            <a:custGeom>
              <a:avLst/>
              <a:gdLst>
                <a:gd name="connsiteX0" fmla="*/ 48695 w 59831"/>
                <a:gd name="connsiteY0" fmla="*/ 35150 h 94637"/>
                <a:gd name="connsiteX1" fmla="*/ 43709 w 59831"/>
                <a:gd name="connsiteY1" fmla="*/ 54158 h 94637"/>
                <a:gd name="connsiteX2" fmla="*/ 30012 w 59831"/>
                <a:gd name="connsiteY2" fmla="*/ 61054 h 94637"/>
                <a:gd name="connsiteX3" fmla="*/ 16296 w 59831"/>
                <a:gd name="connsiteY3" fmla="*/ 54158 h 94637"/>
                <a:gd name="connsiteX4" fmla="*/ 11310 w 59831"/>
                <a:gd name="connsiteY4" fmla="*/ 35150 h 94637"/>
                <a:gd name="connsiteX5" fmla="*/ 16296 w 59831"/>
                <a:gd name="connsiteY5" fmla="*/ 16142 h 94637"/>
                <a:gd name="connsiteX6" fmla="*/ 30012 w 59831"/>
                <a:gd name="connsiteY6" fmla="*/ 9246 h 94637"/>
                <a:gd name="connsiteX7" fmla="*/ 43709 w 59831"/>
                <a:gd name="connsiteY7" fmla="*/ 16142 h 94637"/>
                <a:gd name="connsiteX8" fmla="*/ 48695 w 59831"/>
                <a:gd name="connsiteY8" fmla="*/ 35150 h 94637"/>
                <a:gd name="connsiteX9" fmla="*/ 11310 w 59831"/>
                <a:gd name="connsiteY9" fmla="*/ 58494 h 94637"/>
                <a:gd name="connsiteX10" fmla="*/ 20059 w 59831"/>
                <a:gd name="connsiteY10" fmla="*/ 67339 h 94637"/>
                <a:gd name="connsiteX11" fmla="*/ 32686 w 59831"/>
                <a:gd name="connsiteY11" fmla="*/ 70242 h 94637"/>
                <a:gd name="connsiteX12" fmla="*/ 52477 w 59831"/>
                <a:gd name="connsiteY12" fmla="*/ 60576 h 94637"/>
                <a:gd name="connsiteX13" fmla="*/ 60100 w 59831"/>
                <a:gd name="connsiteY13" fmla="*/ 35150 h 94637"/>
                <a:gd name="connsiteX14" fmla="*/ 52477 w 59831"/>
                <a:gd name="connsiteY14" fmla="*/ 9704 h 94637"/>
                <a:gd name="connsiteX15" fmla="*/ 32686 w 59831"/>
                <a:gd name="connsiteY15" fmla="*/ 38 h 94637"/>
                <a:gd name="connsiteX16" fmla="*/ 20059 w 59831"/>
                <a:gd name="connsiteY16" fmla="*/ 2942 h 94637"/>
                <a:gd name="connsiteX17" fmla="*/ 11310 w 59831"/>
                <a:gd name="connsiteY17" fmla="*/ 11806 h 94637"/>
                <a:gd name="connsiteX18" fmla="*/ 11310 w 59831"/>
                <a:gd name="connsiteY18" fmla="*/ 1776 h 94637"/>
                <a:gd name="connsiteX19" fmla="*/ 268 w 59831"/>
                <a:gd name="connsiteY19" fmla="*/ 1776 h 94637"/>
                <a:gd name="connsiteX20" fmla="*/ 268 w 59831"/>
                <a:gd name="connsiteY20" fmla="*/ 94676 h 94637"/>
                <a:gd name="connsiteX21" fmla="*/ 11310 w 59831"/>
                <a:gd name="connsiteY21" fmla="*/ 94676 h 9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1" h="94637">
                  <a:moveTo>
                    <a:pt x="48695" y="35150"/>
                  </a:moveTo>
                  <a:cubicBezTo>
                    <a:pt x="48695" y="43224"/>
                    <a:pt x="47033" y="49560"/>
                    <a:pt x="43709" y="54158"/>
                  </a:cubicBezTo>
                  <a:cubicBezTo>
                    <a:pt x="40385" y="58755"/>
                    <a:pt x="35819" y="61054"/>
                    <a:pt x="30012" y="61054"/>
                  </a:cubicBezTo>
                  <a:cubicBezTo>
                    <a:pt x="24192" y="61054"/>
                    <a:pt x="19620" y="58755"/>
                    <a:pt x="16296" y="54158"/>
                  </a:cubicBezTo>
                  <a:cubicBezTo>
                    <a:pt x="12972" y="49560"/>
                    <a:pt x="11310" y="43224"/>
                    <a:pt x="11310" y="35150"/>
                  </a:cubicBezTo>
                  <a:cubicBezTo>
                    <a:pt x="11310" y="27075"/>
                    <a:pt x="12972" y="20739"/>
                    <a:pt x="16296" y="16142"/>
                  </a:cubicBezTo>
                  <a:cubicBezTo>
                    <a:pt x="19620" y="11544"/>
                    <a:pt x="24192" y="9246"/>
                    <a:pt x="30012" y="9246"/>
                  </a:cubicBezTo>
                  <a:cubicBezTo>
                    <a:pt x="35819" y="9246"/>
                    <a:pt x="40385" y="11544"/>
                    <a:pt x="43709" y="16142"/>
                  </a:cubicBezTo>
                  <a:cubicBezTo>
                    <a:pt x="47033" y="20739"/>
                    <a:pt x="48695" y="27075"/>
                    <a:pt x="48695" y="35150"/>
                  </a:cubicBezTo>
                  <a:close/>
                  <a:moveTo>
                    <a:pt x="11310" y="58494"/>
                  </a:moveTo>
                  <a:cubicBezTo>
                    <a:pt x="13628" y="62467"/>
                    <a:pt x="16544" y="65416"/>
                    <a:pt x="20059" y="67339"/>
                  </a:cubicBezTo>
                  <a:cubicBezTo>
                    <a:pt x="23587" y="69275"/>
                    <a:pt x="27796" y="70242"/>
                    <a:pt x="32686" y="70242"/>
                  </a:cubicBezTo>
                  <a:cubicBezTo>
                    <a:pt x="40812" y="70242"/>
                    <a:pt x="47409" y="67020"/>
                    <a:pt x="52477" y="60576"/>
                  </a:cubicBezTo>
                  <a:cubicBezTo>
                    <a:pt x="57559" y="54132"/>
                    <a:pt x="60100" y="45657"/>
                    <a:pt x="60100" y="35150"/>
                  </a:cubicBezTo>
                  <a:cubicBezTo>
                    <a:pt x="60100" y="24643"/>
                    <a:pt x="57559" y="16161"/>
                    <a:pt x="52477" y="9704"/>
                  </a:cubicBezTo>
                  <a:cubicBezTo>
                    <a:pt x="47409" y="3260"/>
                    <a:pt x="40812" y="38"/>
                    <a:pt x="32686" y="38"/>
                  </a:cubicBezTo>
                  <a:cubicBezTo>
                    <a:pt x="27796" y="38"/>
                    <a:pt x="23587" y="1006"/>
                    <a:pt x="20059" y="2942"/>
                  </a:cubicBezTo>
                  <a:cubicBezTo>
                    <a:pt x="16544" y="4877"/>
                    <a:pt x="13628" y="7832"/>
                    <a:pt x="11310" y="11806"/>
                  </a:cubicBezTo>
                  <a:lnTo>
                    <a:pt x="11310" y="1776"/>
                  </a:lnTo>
                  <a:lnTo>
                    <a:pt x="268" y="1776"/>
                  </a:lnTo>
                  <a:lnTo>
                    <a:pt x="268" y="94676"/>
                  </a:lnTo>
                  <a:lnTo>
                    <a:pt x="11310" y="94676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80B5DAF-364A-4EC2-9F00-86F4D182C2D2}"/>
                </a:ext>
              </a:extLst>
            </p:cNvPr>
            <p:cNvSpPr/>
            <p:nvPr/>
          </p:nvSpPr>
          <p:spPr>
            <a:xfrm flipV="1">
              <a:off x="8361247" y="1090861"/>
              <a:ext cx="61971" cy="70204"/>
            </a:xfrm>
            <a:custGeom>
              <a:avLst/>
              <a:gdLst>
                <a:gd name="connsiteX0" fmla="*/ 62250 w 61971"/>
                <a:gd name="connsiteY0" fmla="*/ 37969 h 70204"/>
                <a:gd name="connsiteX1" fmla="*/ 62250 w 61971"/>
                <a:gd name="connsiteY1" fmla="*/ 32601 h 70204"/>
                <a:gd name="connsiteX2" fmla="*/ 11741 w 61971"/>
                <a:gd name="connsiteY2" fmla="*/ 32601 h 70204"/>
                <a:gd name="connsiteX3" fmla="*/ 18580 w 61971"/>
                <a:gd name="connsiteY3" fmla="*/ 15313 h 70204"/>
                <a:gd name="connsiteX4" fmla="*/ 35620 w 61971"/>
                <a:gd name="connsiteY4" fmla="*/ 9372 h 70204"/>
                <a:gd name="connsiteX5" fmla="*/ 47885 w 61971"/>
                <a:gd name="connsiteY5" fmla="*/ 10919 h 70204"/>
                <a:gd name="connsiteX6" fmla="*/ 59691 w 61971"/>
                <a:gd name="connsiteY6" fmla="*/ 15580 h 70204"/>
                <a:gd name="connsiteX7" fmla="*/ 59691 w 61971"/>
                <a:gd name="connsiteY7" fmla="*/ 5188 h 70204"/>
                <a:gd name="connsiteX8" fmla="*/ 47560 w 61971"/>
                <a:gd name="connsiteY8" fmla="*/ 1367 h 70204"/>
                <a:gd name="connsiteX9" fmla="*/ 34971 w 61971"/>
                <a:gd name="connsiteY9" fmla="*/ 49 h 70204"/>
                <a:gd name="connsiteX10" fmla="*/ 9621 w 61971"/>
                <a:gd name="connsiteY10" fmla="*/ 9353 h 70204"/>
                <a:gd name="connsiteX11" fmla="*/ 279 w 61971"/>
                <a:gd name="connsiteY11" fmla="*/ 34569 h 70204"/>
                <a:gd name="connsiteX12" fmla="*/ 9143 w 61971"/>
                <a:gd name="connsiteY12" fmla="*/ 60607 h 70204"/>
                <a:gd name="connsiteX13" fmla="*/ 33061 w 61971"/>
                <a:gd name="connsiteY13" fmla="*/ 70254 h 70204"/>
                <a:gd name="connsiteX14" fmla="*/ 54399 w 61971"/>
                <a:gd name="connsiteY14" fmla="*/ 61562 h 70204"/>
                <a:gd name="connsiteX15" fmla="*/ 62250 w 61971"/>
                <a:gd name="connsiteY15" fmla="*/ 37969 h 70204"/>
                <a:gd name="connsiteX16" fmla="*/ 51266 w 61971"/>
                <a:gd name="connsiteY16" fmla="*/ 41198 h 70204"/>
                <a:gd name="connsiteX17" fmla="*/ 46223 w 61971"/>
                <a:gd name="connsiteY17" fmla="*/ 55563 h 70204"/>
                <a:gd name="connsiteX18" fmla="*/ 33175 w 61971"/>
                <a:gd name="connsiteY18" fmla="*/ 60951 h 70204"/>
                <a:gd name="connsiteX19" fmla="*/ 18466 w 61971"/>
                <a:gd name="connsiteY19" fmla="*/ 55754 h 70204"/>
                <a:gd name="connsiteX20" fmla="*/ 12104 w 61971"/>
                <a:gd name="connsiteY20" fmla="*/ 41121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71" h="70204">
                  <a:moveTo>
                    <a:pt x="62250" y="37969"/>
                  </a:moveTo>
                  <a:lnTo>
                    <a:pt x="62250" y="32601"/>
                  </a:lnTo>
                  <a:lnTo>
                    <a:pt x="11741" y="32601"/>
                  </a:lnTo>
                  <a:cubicBezTo>
                    <a:pt x="12225" y="25036"/>
                    <a:pt x="14505" y="19274"/>
                    <a:pt x="18580" y="15313"/>
                  </a:cubicBezTo>
                  <a:cubicBezTo>
                    <a:pt x="22656" y="11352"/>
                    <a:pt x="28336" y="9372"/>
                    <a:pt x="35620" y="9372"/>
                  </a:cubicBezTo>
                  <a:cubicBezTo>
                    <a:pt x="39836" y="9372"/>
                    <a:pt x="43924" y="9887"/>
                    <a:pt x="47885" y="10919"/>
                  </a:cubicBezTo>
                  <a:cubicBezTo>
                    <a:pt x="51845" y="11951"/>
                    <a:pt x="55781" y="13504"/>
                    <a:pt x="59691" y="15580"/>
                  </a:cubicBezTo>
                  <a:lnTo>
                    <a:pt x="59691" y="5188"/>
                  </a:lnTo>
                  <a:cubicBezTo>
                    <a:pt x="55743" y="3520"/>
                    <a:pt x="51699" y="2246"/>
                    <a:pt x="47560" y="1367"/>
                  </a:cubicBezTo>
                  <a:cubicBezTo>
                    <a:pt x="43421" y="489"/>
                    <a:pt x="39225" y="49"/>
                    <a:pt x="34971" y="49"/>
                  </a:cubicBezTo>
                  <a:cubicBezTo>
                    <a:pt x="24299" y="49"/>
                    <a:pt x="15849" y="3150"/>
                    <a:pt x="9621" y="9353"/>
                  </a:cubicBezTo>
                  <a:cubicBezTo>
                    <a:pt x="3393" y="15567"/>
                    <a:pt x="279" y="23973"/>
                    <a:pt x="279" y="34569"/>
                  </a:cubicBezTo>
                  <a:cubicBezTo>
                    <a:pt x="279" y="45509"/>
                    <a:pt x="3234" y="54188"/>
                    <a:pt x="9143" y="60607"/>
                  </a:cubicBezTo>
                  <a:cubicBezTo>
                    <a:pt x="15053" y="67038"/>
                    <a:pt x="23025" y="70254"/>
                    <a:pt x="33061" y="70254"/>
                  </a:cubicBezTo>
                  <a:cubicBezTo>
                    <a:pt x="42052" y="70254"/>
                    <a:pt x="49165" y="67357"/>
                    <a:pt x="54399" y="61562"/>
                  </a:cubicBezTo>
                  <a:cubicBezTo>
                    <a:pt x="59633" y="55780"/>
                    <a:pt x="62250" y="47916"/>
                    <a:pt x="62250" y="37969"/>
                  </a:cubicBezTo>
                  <a:close/>
                  <a:moveTo>
                    <a:pt x="51266" y="41198"/>
                  </a:moveTo>
                  <a:cubicBezTo>
                    <a:pt x="51190" y="47196"/>
                    <a:pt x="49508" y="51985"/>
                    <a:pt x="46223" y="55563"/>
                  </a:cubicBezTo>
                  <a:cubicBezTo>
                    <a:pt x="42937" y="59155"/>
                    <a:pt x="38588" y="60951"/>
                    <a:pt x="33175" y="60951"/>
                  </a:cubicBezTo>
                  <a:cubicBezTo>
                    <a:pt x="27049" y="60951"/>
                    <a:pt x="22146" y="59219"/>
                    <a:pt x="18466" y="55754"/>
                  </a:cubicBezTo>
                  <a:cubicBezTo>
                    <a:pt x="14785" y="52290"/>
                    <a:pt x="12665" y="47413"/>
                    <a:pt x="12104" y="41121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A6286E-1C8C-45E0-A774-4873D0327EBF}"/>
                </a:ext>
              </a:extLst>
            </p:cNvPr>
            <p:cNvSpPr/>
            <p:nvPr/>
          </p:nvSpPr>
          <p:spPr>
            <a:xfrm flipV="1">
              <a:off x="8440821" y="1090861"/>
              <a:ext cx="39161" cy="68466"/>
            </a:xfrm>
            <a:custGeom>
              <a:avLst/>
              <a:gdLst>
                <a:gd name="connsiteX0" fmla="*/ 39455 w 39161"/>
                <a:gd name="connsiteY0" fmla="*/ 56652 h 68466"/>
                <a:gd name="connsiteX1" fmla="*/ 35424 w 39161"/>
                <a:gd name="connsiteY1" fmla="*/ 58218 h 68466"/>
                <a:gd name="connsiteX2" fmla="*/ 30629 w 39161"/>
                <a:gd name="connsiteY2" fmla="*/ 58734 h 68466"/>
                <a:gd name="connsiteX3" fmla="*/ 16321 w 39161"/>
                <a:gd name="connsiteY3" fmla="*/ 52678 h 68466"/>
                <a:gd name="connsiteX4" fmla="*/ 11335 w 39161"/>
                <a:gd name="connsiteY4" fmla="*/ 35275 h 68466"/>
                <a:gd name="connsiteX5" fmla="*/ 11335 w 39161"/>
                <a:gd name="connsiteY5" fmla="*/ 48 h 68466"/>
                <a:gd name="connsiteX6" fmla="*/ 293 w 39161"/>
                <a:gd name="connsiteY6" fmla="*/ 48 h 68466"/>
                <a:gd name="connsiteX7" fmla="*/ 293 w 39161"/>
                <a:gd name="connsiteY7" fmla="*/ 66910 h 68466"/>
                <a:gd name="connsiteX8" fmla="*/ 11335 w 39161"/>
                <a:gd name="connsiteY8" fmla="*/ 66910 h 68466"/>
                <a:gd name="connsiteX9" fmla="*/ 11335 w 39161"/>
                <a:gd name="connsiteY9" fmla="*/ 56518 h 68466"/>
                <a:gd name="connsiteX10" fmla="*/ 20351 w 39161"/>
                <a:gd name="connsiteY10" fmla="*/ 65554 h 68466"/>
                <a:gd name="connsiteX11" fmla="*/ 33857 w 39161"/>
                <a:gd name="connsiteY11" fmla="*/ 68515 h 68466"/>
                <a:gd name="connsiteX12" fmla="*/ 36360 w 39161"/>
                <a:gd name="connsiteY12" fmla="*/ 68362 h 68466"/>
                <a:gd name="connsiteX13" fmla="*/ 39397 w 39161"/>
                <a:gd name="connsiteY13" fmla="*/ 67922 h 6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61" h="68466">
                  <a:moveTo>
                    <a:pt x="39455" y="56652"/>
                  </a:moveTo>
                  <a:cubicBezTo>
                    <a:pt x="38219" y="57365"/>
                    <a:pt x="36876" y="57887"/>
                    <a:pt x="35424" y="58218"/>
                  </a:cubicBezTo>
                  <a:cubicBezTo>
                    <a:pt x="33972" y="58562"/>
                    <a:pt x="32374" y="58734"/>
                    <a:pt x="30629" y="58734"/>
                  </a:cubicBezTo>
                  <a:cubicBezTo>
                    <a:pt x="24414" y="58734"/>
                    <a:pt x="19644" y="56715"/>
                    <a:pt x="16321" y="52678"/>
                  </a:cubicBezTo>
                  <a:cubicBezTo>
                    <a:pt x="12997" y="48641"/>
                    <a:pt x="11335" y="42840"/>
                    <a:pt x="11335" y="35275"/>
                  </a:cubicBezTo>
                  <a:lnTo>
                    <a:pt x="11335" y="48"/>
                  </a:lnTo>
                  <a:lnTo>
                    <a:pt x="293" y="48"/>
                  </a:lnTo>
                  <a:lnTo>
                    <a:pt x="293" y="66910"/>
                  </a:lnTo>
                  <a:lnTo>
                    <a:pt x="11335" y="66910"/>
                  </a:lnTo>
                  <a:lnTo>
                    <a:pt x="11335" y="56518"/>
                  </a:lnTo>
                  <a:cubicBezTo>
                    <a:pt x="13652" y="60580"/>
                    <a:pt x="16658" y="63592"/>
                    <a:pt x="20351" y="65554"/>
                  </a:cubicBezTo>
                  <a:cubicBezTo>
                    <a:pt x="24057" y="67528"/>
                    <a:pt x="28559" y="68515"/>
                    <a:pt x="33857" y="68515"/>
                  </a:cubicBezTo>
                  <a:cubicBezTo>
                    <a:pt x="34609" y="68515"/>
                    <a:pt x="35443" y="68464"/>
                    <a:pt x="36360" y="68362"/>
                  </a:cubicBezTo>
                  <a:cubicBezTo>
                    <a:pt x="37277" y="68273"/>
                    <a:pt x="38289" y="68126"/>
                    <a:pt x="39397" y="67922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8DD38EB-E102-4E83-A5AC-90C8F71A78E4}"/>
                </a:ext>
              </a:extLst>
            </p:cNvPr>
            <p:cNvSpPr/>
            <p:nvPr/>
          </p:nvSpPr>
          <p:spPr>
            <a:xfrm flipV="1">
              <a:off x="8479987" y="1159327"/>
              <a:ext cx="8732" cy="8732"/>
            </a:xfrm>
            <a:custGeom>
              <a:avLst/>
              <a:gdLst/>
              <a:ahLst/>
              <a:cxnLst/>
              <a:rect l="l" t="t" r="r" b="b"/>
              <a:pathLst>
                <a:path w="8732" h="8732"/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C953EAA-B9B6-4ADB-8866-26FFBF896C7C}"/>
                </a:ext>
              </a:extLst>
            </p:cNvPr>
            <p:cNvSpPr/>
            <p:nvPr/>
          </p:nvSpPr>
          <p:spPr>
            <a:xfrm flipV="1">
              <a:off x="8525595" y="1090861"/>
              <a:ext cx="61378" cy="70204"/>
            </a:xfrm>
            <a:custGeom>
              <a:avLst/>
              <a:gdLst>
                <a:gd name="connsiteX0" fmla="*/ 30978 w 61378"/>
                <a:gd name="connsiteY0" fmla="*/ 60951 h 70204"/>
                <a:gd name="connsiteX1" fmla="*/ 17014 w 61378"/>
                <a:gd name="connsiteY1" fmla="*/ 54054 h 70204"/>
                <a:gd name="connsiteX2" fmla="*/ 11875 w 61378"/>
                <a:gd name="connsiteY2" fmla="*/ 35161 h 70204"/>
                <a:gd name="connsiteX3" fmla="*/ 16975 w 61378"/>
                <a:gd name="connsiteY3" fmla="*/ 16268 h 70204"/>
                <a:gd name="connsiteX4" fmla="*/ 30978 w 61378"/>
                <a:gd name="connsiteY4" fmla="*/ 9372 h 70204"/>
                <a:gd name="connsiteX5" fmla="*/ 44885 w 61378"/>
                <a:gd name="connsiteY5" fmla="*/ 16287 h 70204"/>
                <a:gd name="connsiteX6" fmla="*/ 50024 w 61378"/>
                <a:gd name="connsiteY6" fmla="*/ 35161 h 70204"/>
                <a:gd name="connsiteX7" fmla="*/ 44885 w 61378"/>
                <a:gd name="connsiteY7" fmla="*/ 53997 h 70204"/>
                <a:gd name="connsiteX8" fmla="*/ 30978 w 61378"/>
                <a:gd name="connsiteY8" fmla="*/ 60951 h 70204"/>
                <a:gd name="connsiteX9" fmla="*/ 30978 w 61378"/>
                <a:gd name="connsiteY9" fmla="*/ 70254 h 70204"/>
                <a:gd name="connsiteX10" fmla="*/ 53482 w 61378"/>
                <a:gd name="connsiteY10" fmla="*/ 60931 h 70204"/>
                <a:gd name="connsiteX11" fmla="*/ 61677 w 61378"/>
                <a:gd name="connsiteY11" fmla="*/ 35161 h 70204"/>
                <a:gd name="connsiteX12" fmla="*/ 53482 w 61378"/>
                <a:gd name="connsiteY12" fmla="*/ 9391 h 70204"/>
                <a:gd name="connsiteX13" fmla="*/ 30978 w 61378"/>
                <a:gd name="connsiteY13" fmla="*/ 49 h 70204"/>
                <a:gd name="connsiteX14" fmla="*/ 8436 w 61378"/>
                <a:gd name="connsiteY14" fmla="*/ 9391 h 70204"/>
                <a:gd name="connsiteX15" fmla="*/ 298 w 61378"/>
                <a:gd name="connsiteY15" fmla="*/ 35161 h 70204"/>
                <a:gd name="connsiteX16" fmla="*/ 8436 w 61378"/>
                <a:gd name="connsiteY16" fmla="*/ 60931 h 70204"/>
                <a:gd name="connsiteX17" fmla="*/ 30978 w 61378"/>
                <a:gd name="connsiteY17" fmla="*/ 70254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78" h="70204">
                  <a:moveTo>
                    <a:pt x="30978" y="60951"/>
                  </a:moveTo>
                  <a:cubicBezTo>
                    <a:pt x="25094" y="60951"/>
                    <a:pt x="20440" y="58652"/>
                    <a:pt x="17014" y="54054"/>
                  </a:cubicBezTo>
                  <a:cubicBezTo>
                    <a:pt x="13588" y="49457"/>
                    <a:pt x="11875" y="43159"/>
                    <a:pt x="11875" y="35161"/>
                  </a:cubicBezTo>
                  <a:cubicBezTo>
                    <a:pt x="11875" y="27163"/>
                    <a:pt x="13575" y="20866"/>
                    <a:pt x="16975" y="16268"/>
                  </a:cubicBezTo>
                  <a:cubicBezTo>
                    <a:pt x="20389" y="11670"/>
                    <a:pt x="25056" y="9372"/>
                    <a:pt x="30978" y="9372"/>
                  </a:cubicBezTo>
                  <a:cubicBezTo>
                    <a:pt x="36837" y="9372"/>
                    <a:pt x="41472" y="11677"/>
                    <a:pt x="44885" y="16287"/>
                  </a:cubicBezTo>
                  <a:cubicBezTo>
                    <a:pt x="48311" y="20910"/>
                    <a:pt x="50024" y="27201"/>
                    <a:pt x="50024" y="35161"/>
                  </a:cubicBezTo>
                  <a:cubicBezTo>
                    <a:pt x="50024" y="43083"/>
                    <a:pt x="48311" y="49361"/>
                    <a:pt x="44885" y="53997"/>
                  </a:cubicBezTo>
                  <a:cubicBezTo>
                    <a:pt x="41472" y="58633"/>
                    <a:pt x="36837" y="60951"/>
                    <a:pt x="30978" y="60951"/>
                  </a:cubicBezTo>
                  <a:close/>
                  <a:moveTo>
                    <a:pt x="30978" y="70254"/>
                  </a:moveTo>
                  <a:cubicBezTo>
                    <a:pt x="40530" y="70254"/>
                    <a:pt x="48031" y="67146"/>
                    <a:pt x="53482" y="60931"/>
                  </a:cubicBezTo>
                  <a:cubicBezTo>
                    <a:pt x="58945" y="54729"/>
                    <a:pt x="61677" y="46139"/>
                    <a:pt x="61677" y="35161"/>
                  </a:cubicBezTo>
                  <a:cubicBezTo>
                    <a:pt x="61677" y="24221"/>
                    <a:pt x="58945" y="15631"/>
                    <a:pt x="53482" y="9391"/>
                  </a:cubicBezTo>
                  <a:cubicBezTo>
                    <a:pt x="48031" y="3163"/>
                    <a:pt x="40530" y="49"/>
                    <a:pt x="30978" y="49"/>
                  </a:cubicBezTo>
                  <a:cubicBezTo>
                    <a:pt x="21388" y="49"/>
                    <a:pt x="13874" y="3163"/>
                    <a:pt x="8436" y="9391"/>
                  </a:cubicBezTo>
                  <a:cubicBezTo>
                    <a:pt x="3011" y="15631"/>
                    <a:pt x="298" y="24221"/>
                    <a:pt x="298" y="35161"/>
                  </a:cubicBezTo>
                  <a:cubicBezTo>
                    <a:pt x="298" y="46139"/>
                    <a:pt x="3011" y="54729"/>
                    <a:pt x="8436" y="60931"/>
                  </a:cubicBezTo>
                  <a:cubicBezTo>
                    <a:pt x="13874" y="67146"/>
                    <a:pt x="21388" y="70254"/>
                    <a:pt x="30978" y="70254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E26C59B-8312-4B7E-891E-A1D43F03F191}"/>
                </a:ext>
              </a:extLst>
            </p:cNvPr>
            <p:cNvSpPr/>
            <p:nvPr/>
          </p:nvSpPr>
          <p:spPr>
            <a:xfrm flipV="1">
              <a:off x="8596460" y="1066428"/>
              <a:ext cx="42562" cy="92899"/>
            </a:xfrm>
            <a:custGeom>
              <a:avLst/>
              <a:gdLst>
                <a:gd name="connsiteX0" fmla="*/ 42878 w 42562"/>
                <a:gd name="connsiteY0" fmla="*/ 92936 h 92899"/>
                <a:gd name="connsiteX1" fmla="*/ 42878 w 42562"/>
                <a:gd name="connsiteY1" fmla="*/ 83786 h 92899"/>
                <a:gd name="connsiteX2" fmla="*/ 32372 w 42562"/>
                <a:gd name="connsiteY2" fmla="*/ 83786 h 92899"/>
                <a:gd name="connsiteX3" fmla="*/ 24157 w 42562"/>
                <a:gd name="connsiteY3" fmla="*/ 81398 h 92899"/>
                <a:gd name="connsiteX4" fmla="*/ 21865 w 42562"/>
                <a:gd name="connsiteY4" fmla="*/ 72801 h 92899"/>
                <a:gd name="connsiteX5" fmla="*/ 21865 w 42562"/>
                <a:gd name="connsiteY5" fmla="*/ 66899 h 92899"/>
                <a:gd name="connsiteX6" fmla="*/ 39956 w 42562"/>
                <a:gd name="connsiteY6" fmla="*/ 66899 h 92899"/>
                <a:gd name="connsiteX7" fmla="*/ 39956 w 42562"/>
                <a:gd name="connsiteY7" fmla="*/ 58359 h 92899"/>
                <a:gd name="connsiteX8" fmla="*/ 21865 w 42562"/>
                <a:gd name="connsiteY8" fmla="*/ 58359 h 92899"/>
                <a:gd name="connsiteX9" fmla="*/ 21865 w 42562"/>
                <a:gd name="connsiteY9" fmla="*/ 37 h 92899"/>
                <a:gd name="connsiteX10" fmla="*/ 10823 w 42562"/>
                <a:gd name="connsiteY10" fmla="*/ 37 h 92899"/>
                <a:gd name="connsiteX11" fmla="*/ 10823 w 42562"/>
                <a:gd name="connsiteY11" fmla="*/ 58359 h 92899"/>
                <a:gd name="connsiteX12" fmla="*/ 316 w 42562"/>
                <a:gd name="connsiteY12" fmla="*/ 58359 h 92899"/>
                <a:gd name="connsiteX13" fmla="*/ 316 w 42562"/>
                <a:gd name="connsiteY13" fmla="*/ 66899 h 92899"/>
                <a:gd name="connsiteX14" fmla="*/ 10823 w 42562"/>
                <a:gd name="connsiteY14" fmla="*/ 66899 h 92899"/>
                <a:gd name="connsiteX15" fmla="*/ 10823 w 42562"/>
                <a:gd name="connsiteY15" fmla="*/ 71560 h 92899"/>
                <a:gd name="connsiteX16" fmla="*/ 16019 w 42562"/>
                <a:gd name="connsiteY16" fmla="*/ 87817 h 92899"/>
                <a:gd name="connsiteX17" fmla="*/ 32486 w 42562"/>
                <a:gd name="connsiteY17" fmla="*/ 92936 h 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562" h="92899">
                  <a:moveTo>
                    <a:pt x="42878" y="92936"/>
                  </a:moveTo>
                  <a:lnTo>
                    <a:pt x="42878" y="83786"/>
                  </a:lnTo>
                  <a:lnTo>
                    <a:pt x="32372" y="83786"/>
                  </a:lnTo>
                  <a:cubicBezTo>
                    <a:pt x="28436" y="83786"/>
                    <a:pt x="25698" y="82990"/>
                    <a:pt x="24157" y="81398"/>
                  </a:cubicBezTo>
                  <a:cubicBezTo>
                    <a:pt x="22629" y="79806"/>
                    <a:pt x="21865" y="76940"/>
                    <a:pt x="21865" y="72801"/>
                  </a:cubicBezTo>
                  <a:lnTo>
                    <a:pt x="21865" y="66899"/>
                  </a:lnTo>
                  <a:lnTo>
                    <a:pt x="39956" y="66899"/>
                  </a:lnTo>
                  <a:lnTo>
                    <a:pt x="39956" y="58359"/>
                  </a:lnTo>
                  <a:lnTo>
                    <a:pt x="21865" y="58359"/>
                  </a:lnTo>
                  <a:lnTo>
                    <a:pt x="21865" y="37"/>
                  </a:lnTo>
                  <a:lnTo>
                    <a:pt x="10823" y="37"/>
                  </a:lnTo>
                  <a:lnTo>
                    <a:pt x="10823" y="58359"/>
                  </a:lnTo>
                  <a:lnTo>
                    <a:pt x="316" y="58359"/>
                  </a:lnTo>
                  <a:lnTo>
                    <a:pt x="316" y="66899"/>
                  </a:lnTo>
                  <a:lnTo>
                    <a:pt x="10823" y="66899"/>
                  </a:lnTo>
                  <a:lnTo>
                    <a:pt x="10823" y="71560"/>
                  </a:lnTo>
                  <a:cubicBezTo>
                    <a:pt x="10823" y="78997"/>
                    <a:pt x="12555" y="84416"/>
                    <a:pt x="16019" y="87817"/>
                  </a:cubicBezTo>
                  <a:cubicBezTo>
                    <a:pt x="19483" y="91230"/>
                    <a:pt x="24972" y="92936"/>
                    <a:pt x="32486" y="92936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7839CE3-F86B-4779-ACC7-D0BD49008C34}"/>
                </a:ext>
              </a:extLst>
            </p:cNvPr>
            <p:cNvSpPr/>
            <p:nvPr/>
          </p:nvSpPr>
          <p:spPr>
            <a:xfrm flipV="1">
              <a:off x="8636694" y="1159327"/>
              <a:ext cx="8732" cy="8732"/>
            </a:xfrm>
            <a:custGeom>
              <a:avLst/>
              <a:gdLst/>
              <a:ahLst/>
              <a:cxnLst/>
              <a:rect l="l" t="t" r="r" b="b"/>
              <a:pathLst>
                <a:path w="8732" h="8732"/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9AEAEAA-87C7-480C-BF53-5EF504A51F0A}"/>
                </a:ext>
              </a:extLst>
            </p:cNvPr>
            <p:cNvSpPr/>
            <p:nvPr/>
          </p:nvSpPr>
          <p:spPr>
            <a:xfrm flipV="1">
              <a:off x="8686656" y="1090861"/>
              <a:ext cx="59831" cy="93892"/>
            </a:xfrm>
            <a:custGeom>
              <a:avLst/>
              <a:gdLst>
                <a:gd name="connsiteX0" fmla="*/ 11356 w 59831"/>
                <a:gd name="connsiteY0" fmla="*/ 35516 h 93892"/>
                <a:gd name="connsiteX1" fmla="*/ 11356 w 59831"/>
                <a:gd name="connsiteY1" fmla="*/ 60 h 93892"/>
                <a:gd name="connsiteX2" fmla="*/ 314 w 59831"/>
                <a:gd name="connsiteY2" fmla="*/ 60 h 93892"/>
                <a:gd name="connsiteX3" fmla="*/ 314 w 59831"/>
                <a:gd name="connsiteY3" fmla="*/ 92348 h 93892"/>
                <a:gd name="connsiteX4" fmla="*/ 11356 w 59831"/>
                <a:gd name="connsiteY4" fmla="*/ 92348 h 93892"/>
                <a:gd name="connsiteX5" fmla="*/ 11356 w 59831"/>
                <a:gd name="connsiteY5" fmla="*/ 82204 h 93892"/>
                <a:gd name="connsiteX6" fmla="*/ 20105 w 59831"/>
                <a:gd name="connsiteY6" fmla="*/ 91049 h 93892"/>
                <a:gd name="connsiteX7" fmla="*/ 32732 w 59831"/>
                <a:gd name="connsiteY7" fmla="*/ 93953 h 93892"/>
                <a:gd name="connsiteX8" fmla="*/ 52523 w 59831"/>
                <a:gd name="connsiteY8" fmla="*/ 84287 h 93892"/>
                <a:gd name="connsiteX9" fmla="*/ 60145 w 59831"/>
                <a:gd name="connsiteY9" fmla="*/ 58860 h 93892"/>
                <a:gd name="connsiteX10" fmla="*/ 52523 w 59831"/>
                <a:gd name="connsiteY10" fmla="*/ 33415 h 93892"/>
                <a:gd name="connsiteX11" fmla="*/ 32732 w 59831"/>
                <a:gd name="connsiteY11" fmla="*/ 23748 h 93892"/>
                <a:gd name="connsiteX12" fmla="*/ 20105 w 59831"/>
                <a:gd name="connsiteY12" fmla="*/ 26652 h 93892"/>
                <a:gd name="connsiteX13" fmla="*/ 11356 w 59831"/>
                <a:gd name="connsiteY13" fmla="*/ 35516 h 93892"/>
                <a:gd name="connsiteX14" fmla="*/ 48741 w 59831"/>
                <a:gd name="connsiteY14" fmla="*/ 58860 h 93892"/>
                <a:gd name="connsiteX15" fmla="*/ 43755 w 59831"/>
                <a:gd name="connsiteY15" fmla="*/ 77868 h 93892"/>
                <a:gd name="connsiteX16" fmla="*/ 30058 w 59831"/>
                <a:gd name="connsiteY16" fmla="*/ 84764 h 93892"/>
                <a:gd name="connsiteX17" fmla="*/ 16341 w 59831"/>
                <a:gd name="connsiteY17" fmla="*/ 77868 h 93892"/>
                <a:gd name="connsiteX18" fmla="*/ 11356 w 59831"/>
                <a:gd name="connsiteY18" fmla="*/ 58860 h 93892"/>
                <a:gd name="connsiteX19" fmla="*/ 16341 w 59831"/>
                <a:gd name="connsiteY19" fmla="*/ 39853 h 93892"/>
                <a:gd name="connsiteX20" fmla="*/ 30058 w 59831"/>
                <a:gd name="connsiteY20" fmla="*/ 32956 h 93892"/>
                <a:gd name="connsiteX21" fmla="*/ 43755 w 59831"/>
                <a:gd name="connsiteY21" fmla="*/ 39853 h 93892"/>
                <a:gd name="connsiteX22" fmla="*/ 48741 w 59831"/>
                <a:gd name="connsiteY22" fmla="*/ 58860 h 9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831" h="93892">
                  <a:moveTo>
                    <a:pt x="11356" y="35516"/>
                  </a:moveTo>
                  <a:lnTo>
                    <a:pt x="11356" y="60"/>
                  </a:lnTo>
                  <a:lnTo>
                    <a:pt x="314" y="60"/>
                  </a:lnTo>
                  <a:lnTo>
                    <a:pt x="314" y="92348"/>
                  </a:lnTo>
                  <a:lnTo>
                    <a:pt x="11356" y="92348"/>
                  </a:lnTo>
                  <a:lnTo>
                    <a:pt x="11356" y="82204"/>
                  </a:lnTo>
                  <a:cubicBezTo>
                    <a:pt x="13673" y="86178"/>
                    <a:pt x="16590" y="89126"/>
                    <a:pt x="20105" y="91049"/>
                  </a:cubicBezTo>
                  <a:cubicBezTo>
                    <a:pt x="23632" y="92985"/>
                    <a:pt x="27842" y="93953"/>
                    <a:pt x="32732" y="93953"/>
                  </a:cubicBezTo>
                  <a:cubicBezTo>
                    <a:pt x="40857" y="93953"/>
                    <a:pt x="47454" y="90731"/>
                    <a:pt x="52523" y="84287"/>
                  </a:cubicBezTo>
                  <a:cubicBezTo>
                    <a:pt x="57605" y="77843"/>
                    <a:pt x="60145" y="69367"/>
                    <a:pt x="60145" y="58860"/>
                  </a:cubicBezTo>
                  <a:cubicBezTo>
                    <a:pt x="60145" y="48353"/>
                    <a:pt x="57605" y="39872"/>
                    <a:pt x="52523" y="33415"/>
                  </a:cubicBezTo>
                  <a:cubicBezTo>
                    <a:pt x="47454" y="26971"/>
                    <a:pt x="40857" y="23748"/>
                    <a:pt x="32732" y="23748"/>
                  </a:cubicBezTo>
                  <a:cubicBezTo>
                    <a:pt x="27842" y="23748"/>
                    <a:pt x="23632" y="24716"/>
                    <a:pt x="20105" y="26652"/>
                  </a:cubicBezTo>
                  <a:cubicBezTo>
                    <a:pt x="16590" y="28588"/>
                    <a:pt x="13673" y="31543"/>
                    <a:pt x="11356" y="35516"/>
                  </a:cubicBezTo>
                  <a:close/>
                  <a:moveTo>
                    <a:pt x="48741" y="58860"/>
                  </a:moveTo>
                  <a:cubicBezTo>
                    <a:pt x="48741" y="66935"/>
                    <a:pt x="47079" y="73270"/>
                    <a:pt x="43755" y="77868"/>
                  </a:cubicBezTo>
                  <a:cubicBezTo>
                    <a:pt x="40431" y="82466"/>
                    <a:pt x="35865" y="84764"/>
                    <a:pt x="30058" y="84764"/>
                  </a:cubicBezTo>
                  <a:cubicBezTo>
                    <a:pt x="24237" y="84764"/>
                    <a:pt x="19665" y="82466"/>
                    <a:pt x="16341" y="77868"/>
                  </a:cubicBezTo>
                  <a:cubicBezTo>
                    <a:pt x="13018" y="73270"/>
                    <a:pt x="11356" y="66935"/>
                    <a:pt x="11356" y="58860"/>
                  </a:cubicBezTo>
                  <a:cubicBezTo>
                    <a:pt x="11356" y="50786"/>
                    <a:pt x="13018" y="44450"/>
                    <a:pt x="16341" y="39853"/>
                  </a:cubicBezTo>
                  <a:cubicBezTo>
                    <a:pt x="19665" y="35255"/>
                    <a:pt x="24237" y="32956"/>
                    <a:pt x="30058" y="32956"/>
                  </a:cubicBezTo>
                  <a:cubicBezTo>
                    <a:pt x="35865" y="32956"/>
                    <a:pt x="40431" y="35255"/>
                    <a:pt x="43755" y="39853"/>
                  </a:cubicBezTo>
                  <a:cubicBezTo>
                    <a:pt x="47079" y="44450"/>
                    <a:pt x="48741" y="50786"/>
                    <a:pt x="48741" y="58860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9CA69F2-CF85-4408-BD5E-84ED90916B30}"/>
                </a:ext>
              </a:extLst>
            </p:cNvPr>
            <p:cNvSpPr/>
            <p:nvPr/>
          </p:nvSpPr>
          <p:spPr>
            <a:xfrm flipV="1">
              <a:off x="8759908" y="1090861"/>
              <a:ext cx="61971" cy="70204"/>
            </a:xfrm>
            <a:custGeom>
              <a:avLst/>
              <a:gdLst>
                <a:gd name="connsiteX0" fmla="*/ 62296 w 61971"/>
                <a:gd name="connsiteY0" fmla="*/ 37969 h 70204"/>
                <a:gd name="connsiteX1" fmla="*/ 62296 w 61971"/>
                <a:gd name="connsiteY1" fmla="*/ 32601 h 70204"/>
                <a:gd name="connsiteX2" fmla="*/ 11787 w 61971"/>
                <a:gd name="connsiteY2" fmla="*/ 32601 h 70204"/>
                <a:gd name="connsiteX3" fmla="*/ 18626 w 61971"/>
                <a:gd name="connsiteY3" fmla="*/ 15313 h 70204"/>
                <a:gd name="connsiteX4" fmla="*/ 35666 w 61971"/>
                <a:gd name="connsiteY4" fmla="*/ 9372 h 70204"/>
                <a:gd name="connsiteX5" fmla="*/ 47930 w 61971"/>
                <a:gd name="connsiteY5" fmla="*/ 10919 h 70204"/>
                <a:gd name="connsiteX6" fmla="*/ 59736 w 61971"/>
                <a:gd name="connsiteY6" fmla="*/ 15580 h 70204"/>
                <a:gd name="connsiteX7" fmla="*/ 59736 w 61971"/>
                <a:gd name="connsiteY7" fmla="*/ 5188 h 70204"/>
                <a:gd name="connsiteX8" fmla="*/ 47606 w 61971"/>
                <a:gd name="connsiteY8" fmla="*/ 1367 h 70204"/>
                <a:gd name="connsiteX9" fmla="*/ 35017 w 61971"/>
                <a:gd name="connsiteY9" fmla="*/ 49 h 70204"/>
                <a:gd name="connsiteX10" fmla="*/ 9666 w 61971"/>
                <a:gd name="connsiteY10" fmla="*/ 9353 h 70204"/>
                <a:gd name="connsiteX11" fmla="*/ 325 w 61971"/>
                <a:gd name="connsiteY11" fmla="*/ 34569 h 70204"/>
                <a:gd name="connsiteX12" fmla="*/ 9189 w 61971"/>
                <a:gd name="connsiteY12" fmla="*/ 60607 h 70204"/>
                <a:gd name="connsiteX13" fmla="*/ 33106 w 61971"/>
                <a:gd name="connsiteY13" fmla="*/ 70254 h 70204"/>
                <a:gd name="connsiteX14" fmla="*/ 54445 w 61971"/>
                <a:gd name="connsiteY14" fmla="*/ 61562 h 70204"/>
                <a:gd name="connsiteX15" fmla="*/ 62296 w 61971"/>
                <a:gd name="connsiteY15" fmla="*/ 37969 h 70204"/>
                <a:gd name="connsiteX16" fmla="*/ 51312 w 61971"/>
                <a:gd name="connsiteY16" fmla="*/ 41198 h 70204"/>
                <a:gd name="connsiteX17" fmla="*/ 46268 w 61971"/>
                <a:gd name="connsiteY17" fmla="*/ 55563 h 70204"/>
                <a:gd name="connsiteX18" fmla="*/ 33221 w 61971"/>
                <a:gd name="connsiteY18" fmla="*/ 60951 h 70204"/>
                <a:gd name="connsiteX19" fmla="*/ 18511 w 61971"/>
                <a:gd name="connsiteY19" fmla="*/ 55754 h 70204"/>
                <a:gd name="connsiteX20" fmla="*/ 12150 w 61971"/>
                <a:gd name="connsiteY20" fmla="*/ 41121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71" h="70204">
                  <a:moveTo>
                    <a:pt x="62296" y="37969"/>
                  </a:moveTo>
                  <a:lnTo>
                    <a:pt x="62296" y="32601"/>
                  </a:lnTo>
                  <a:lnTo>
                    <a:pt x="11787" y="32601"/>
                  </a:lnTo>
                  <a:cubicBezTo>
                    <a:pt x="12271" y="25036"/>
                    <a:pt x="14551" y="19274"/>
                    <a:pt x="18626" y="15313"/>
                  </a:cubicBezTo>
                  <a:cubicBezTo>
                    <a:pt x="22701" y="11352"/>
                    <a:pt x="28381" y="9372"/>
                    <a:pt x="35666" y="9372"/>
                  </a:cubicBezTo>
                  <a:cubicBezTo>
                    <a:pt x="39882" y="9372"/>
                    <a:pt x="43970" y="9887"/>
                    <a:pt x="47930" y="10919"/>
                  </a:cubicBezTo>
                  <a:cubicBezTo>
                    <a:pt x="51891" y="11951"/>
                    <a:pt x="55826" y="13504"/>
                    <a:pt x="59736" y="15580"/>
                  </a:cubicBezTo>
                  <a:lnTo>
                    <a:pt x="59736" y="5188"/>
                  </a:lnTo>
                  <a:cubicBezTo>
                    <a:pt x="55788" y="3520"/>
                    <a:pt x="51745" y="2246"/>
                    <a:pt x="47606" y="1367"/>
                  </a:cubicBezTo>
                  <a:cubicBezTo>
                    <a:pt x="43467" y="489"/>
                    <a:pt x="39270" y="49"/>
                    <a:pt x="35017" y="49"/>
                  </a:cubicBezTo>
                  <a:cubicBezTo>
                    <a:pt x="24344" y="49"/>
                    <a:pt x="15894" y="3150"/>
                    <a:pt x="9666" y="9353"/>
                  </a:cubicBezTo>
                  <a:cubicBezTo>
                    <a:pt x="3439" y="15567"/>
                    <a:pt x="325" y="23973"/>
                    <a:pt x="325" y="34569"/>
                  </a:cubicBezTo>
                  <a:cubicBezTo>
                    <a:pt x="325" y="45509"/>
                    <a:pt x="3280" y="54188"/>
                    <a:pt x="9189" y="60607"/>
                  </a:cubicBezTo>
                  <a:cubicBezTo>
                    <a:pt x="15098" y="67038"/>
                    <a:pt x="23071" y="70254"/>
                    <a:pt x="33106" y="70254"/>
                  </a:cubicBezTo>
                  <a:cubicBezTo>
                    <a:pt x="42098" y="70254"/>
                    <a:pt x="49210" y="67357"/>
                    <a:pt x="54445" y="61562"/>
                  </a:cubicBezTo>
                  <a:cubicBezTo>
                    <a:pt x="59679" y="55780"/>
                    <a:pt x="62296" y="47916"/>
                    <a:pt x="62296" y="37969"/>
                  </a:cubicBezTo>
                  <a:close/>
                  <a:moveTo>
                    <a:pt x="51312" y="41198"/>
                  </a:moveTo>
                  <a:cubicBezTo>
                    <a:pt x="51235" y="47196"/>
                    <a:pt x="49554" y="51985"/>
                    <a:pt x="46268" y="55563"/>
                  </a:cubicBezTo>
                  <a:cubicBezTo>
                    <a:pt x="42983" y="59155"/>
                    <a:pt x="38633" y="60951"/>
                    <a:pt x="33221" y="60951"/>
                  </a:cubicBezTo>
                  <a:cubicBezTo>
                    <a:pt x="27095" y="60951"/>
                    <a:pt x="22192" y="59219"/>
                    <a:pt x="18511" y="55754"/>
                  </a:cubicBezTo>
                  <a:cubicBezTo>
                    <a:pt x="14831" y="52290"/>
                    <a:pt x="12710" y="47413"/>
                    <a:pt x="12150" y="41121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E81561-CCE8-4C6D-8C60-B0B9BD1CA8F8}"/>
                </a:ext>
              </a:extLst>
            </p:cNvPr>
            <p:cNvSpPr/>
            <p:nvPr/>
          </p:nvSpPr>
          <p:spPr>
            <a:xfrm flipV="1">
              <a:off x="8835127" y="1090861"/>
              <a:ext cx="61378" cy="70204"/>
            </a:xfrm>
            <a:custGeom>
              <a:avLst/>
              <a:gdLst>
                <a:gd name="connsiteX0" fmla="*/ 31014 w 61378"/>
                <a:gd name="connsiteY0" fmla="*/ 60951 h 70204"/>
                <a:gd name="connsiteX1" fmla="*/ 17049 w 61378"/>
                <a:gd name="connsiteY1" fmla="*/ 54054 h 70204"/>
                <a:gd name="connsiteX2" fmla="*/ 11910 w 61378"/>
                <a:gd name="connsiteY2" fmla="*/ 35161 h 70204"/>
                <a:gd name="connsiteX3" fmla="*/ 17011 w 61378"/>
                <a:gd name="connsiteY3" fmla="*/ 16268 h 70204"/>
                <a:gd name="connsiteX4" fmla="*/ 31014 w 61378"/>
                <a:gd name="connsiteY4" fmla="*/ 9372 h 70204"/>
                <a:gd name="connsiteX5" fmla="*/ 44921 w 61378"/>
                <a:gd name="connsiteY5" fmla="*/ 16287 h 70204"/>
                <a:gd name="connsiteX6" fmla="*/ 50060 w 61378"/>
                <a:gd name="connsiteY6" fmla="*/ 35161 h 70204"/>
                <a:gd name="connsiteX7" fmla="*/ 44921 w 61378"/>
                <a:gd name="connsiteY7" fmla="*/ 53997 h 70204"/>
                <a:gd name="connsiteX8" fmla="*/ 31014 w 61378"/>
                <a:gd name="connsiteY8" fmla="*/ 60951 h 70204"/>
                <a:gd name="connsiteX9" fmla="*/ 31014 w 61378"/>
                <a:gd name="connsiteY9" fmla="*/ 70254 h 70204"/>
                <a:gd name="connsiteX10" fmla="*/ 53517 w 61378"/>
                <a:gd name="connsiteY10" fmla="*/ 60931 h 70204"/>
                <a:gd name="connsiteX11" fmla="*/ 61713 w 61378"/>
                <a:gd name="connsiteY11" fmla="*/ 35161 h 70204"/>
                <a:gd name="connsiteX12" fmla="*/ 53517 w 61378"/>
                <a:gd name="connsiteY12" fmla="*/ 9391 h 70204"/>
                <a:gd name="connsiteX13" fmla="*/ 31014 w 61378"/>
                <a:gd name="connsiteY13" fmla="*/ 49 h 70204"/>
                <a:gd name="connsiteX14" fmla="*/ 8472 w 61378"/>
                <a:gd name="connsiteY14" fmla="*/ 9391 h 70204"/>
                <a:gd name="connsiteX15" fmla="*/ 334 w 61378"/>
                <a:gd name="connsiteY15" fmla="*/ 35161 h 70204"/>
                <a:gd name="connsiteX16" fmla="*/ 8472 w 61378"/>
                <a:gd name="connsiteY16" fmla="*/ 60931 h 70204"/>
                <a:gd name="connsiteX17" fmla="*/ 31014 w 61378"/>
                <a:gd name="connsiteY17" fmla="*/ 70254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78" h="70204">
                  <a:moveTo>
                    <a:pt x="31014" y="60951"/>
                  </a:moveTo>
                  <a:cubicBezTo>
                    <a:pt x="25130" y="60951"/>
                    <a:pt x="20475" y="58652"/>
                    <a:pt x="17049" y="54054"/>
                  </a:cubicBezTo>
                  <a:cubicBezTo>
                    <a:pt x="13623" y="49457"/>
                    <a:pt x="11910" y="43159"/>
                    <a:pt x="11910" y="35161"/>
                  </a:cubicBezTo>
                  <a:cubicBezTo>
                    <a:pt x="11910" y="27163"/>
                    <a:pt x="13611" y="20866"/>
                    <a:pt x="17011" y="16268"/>
                  </a:cubicBezTo>
                  <a:cubicBezTo>
                    <a:pt x="20424" y="11670"/>
                    <a:pt x="25092" y="9372"/>
                    <a:pt x="31014" y="9372"/>
                  </a:cubicBezTo>
                  <a:cubicBezTo>
                    <a:pt x="36872" y="9372"/>
                    <a:pt x="41508" y="11677"/>
                    <a:pt x="44921" y="16287"/>
                  </a:cubicBezTo>
                  <a:cubicBezTo>
                    <a:pt x="48347" y="20910"/>
                    <a:pt x="50060" y="27201"/>
                    <a:pt x="50060" y="35161"/>
                  </a:cubicBezTo>
                  <a:cubicBezTo>
                    <a:pt x="50060" y="43083"/>
                    <a:pt x="48347" y="49361"/>
                    <a:pt x="44921" y="53997"/>
                  </a:cubicBezTo>
                  <a:cubicBezTo>
                    <a:pt x="41508" y="58633"/>
                    <a:pt x="36872" y="60951"/>
                    <a:pt x="31014" y="60951"/>
                  </a:cubicBezTo>
                  <a:close/>
                  <a:moveTo>
                    <a:pt x="31014" y="70254"/>
                  </a:moveTo>
                  <a:cubicBezTo>
                    <a:pt x="40565" y="70254"/>
                    <a:pt x="48067" y="67146"/>
                    <a:pt x="53517" y="60931"/>
                  </a:cubicBezTo>
                  <a:cubicBezTo>
                    <a:pt x="58981" y="54729"/>
                    <a:pt x="61713" y="46139"/>
                    <a:pt x="61713" y="35161"/>
                  </a:cubicBezTo>
                  <a:cubicBezTo>
                    <a:pt x="61713" y="24221"/>
                    <a:pt x="58981" y="15631"/>
                    <a:pt x="53517" y="9391"/>
                  </a:cubicBezTo>
                  <a:cubicBezTo>
                    <a:pt x="48067" y="3163"/>
                    <a:pt x="40565" y="49"/>
                    <a:pt x="31014" y="49"/>
                  </a:cubicBezTo>
                  <a:cubicBezTo>
                    <a:pt x="21424" y="49"/>
                    <a:pt x="13910" y="3163"/>
                    <a:pt x="8472" y="9391"/>
                  </a:cubicBezTo>
                  <a:cubicBezTo>
                    <a:pt x="3046" y="15631"/>
                    <a:pt x="334" y="24221"/>
                    <a:pt x="334" y="35161"/>
                  </a:cubicBezTo>
                  <a:cubicBezTo>
                    <a:pt x="334" y="46139"/>
                    <a:pt x="3046" y="54729"/>
                    <a:pt x="8472" y="60931"/>
                  </a:cubicBezTo>
                  <a:cubicBezTo>
                    <a:pt x="13910" y="67146"/>
                    <a:pt x="21424" y="70254"/>
                    <a:pt x="31014" y="70254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B912734-F9EE-4811-9D77-DD2A8019C06E}"/>
                </a:ext>
              </a:extLst>
            </p:cNvPr>
            <p:cNvSpPr/>
            <p:nvPr/>
          </p:nvSpPr>
          <p:spPr>
            <a:xfrm flipV="1">
              <a:off x="8914284" y="1090861"/>
              <a:ext cx="59831" cy="93892"/>
            </a:xfrm>
            <a:custGeom>
              <a:avLst/>
              <a:gdLst>
                <a:gd name="connsiteX0" fmla="*/ 11382 w 59831"/>
                <a:gd name="connsiteY0" fmla="*/ 35516 h 93892"/>
                <a:gd name="connsiteX1" fmla="*/ 11382 w 59831"/>
                <a:gd name="connsiteY1" fmla="*/ 60 h 93892"/>
                <a:gd name="connsiteX2" fmla="*/ 340 w 59831"/>
                <a:gd name="connsiteY2" fmla="*/ 60 h 93892"/>
                <a:gd name="connsiteX3" fmla="*/ 340 w 59831"/>
                <a:gd name="connsiteY3" fmla="*/ 92348 h 93892"/>
                <a:gd name="connsiteX4" fmla="*/ 11382 w 59831"/>
                <a:gd name="connsiteY4" fmla="*/ 92348 h 93892"/>
                <a:gd name="connsiteX5" fmla="*/ 11382 w 59831"/>
                <a:gd name="connsiteY5" fmla="*/ 82204 h 93892"/>
                <a:gd name="connsiteX6" fmla="*/ 20131 w 59831"/>
                <a:gd name="connsiteY6" fmla="*/ 91049 h 93892"/>
                <a:gd name="connsiteX7" fmla="*/ 32758 w 59831"/>
                <a:gd name="connsiteY7" fmla="*/ 93953 h 93892"/>
                <a:gd name="connsiteX8" fmla="*/ 52549 w 59831"/>
                <a:gd name="connsiteY8" fmla="*/ 84287 h 93892"/>
                <a:gd name="connsiteX9" fmla="*/ 60171 w 59831"/>
                <a:gd name="connsiteY9" fmla="*/ 58860 h 93892"/>
                <a:gd name="connsiteX10" fmla="*/ 52549 w 59831"/>
                <a:gd name="connsiteY10" fmla="*/ 33415 h 93892"/>
                <a:gd name="connsiteX11" fmla="*/ 32758 w 59831"/>
                <a:gd name="connsiteY11" fmla="*/ 23748 h 93892"/>
                <a:gd name="connsiteX12" fmla="*/ 20131 w 59831"/>
                <a:gd name="connsiteY12" fmla="*/ 26652 h 93892"/>
                <a:gd name="connsiteX13" fmla="*/ 11382 w 59831"/>
                <a:gd name="connsiteY13" fmla="*/ 35516 h 93892"/>
                <a:gd name="connsiteX14" fmla="*/ 48767 w 59831"/>
                <a:gd name="connsiteY14" fmla="*/ 58860 h 93892"/>
                <a:gd name="connsiteX15" fmla="*/ 43781 w 59831"/>
                <a:gd name="connsiteY15" fmla="*/ 77868 h 93892"/>
                <a:gd name="connsiteX16" fmla="*/ 30084 w 59831"/>
                <a:gd name="connsiteY16" fmla="*/ 84764 h 93892"/>
                <a:gd name="connsiteX17" fmla="*/ 16368 w 59831"/>
                <a:gd name="connsiteY17" fmla="*/ 77868 h 93892"/>
                <a:gd name="connsiteX18" fmla="*/ 11382 w 59831"/>
                <a:gd name="connsiteY18" fmla="*/ 58860 h 93892"/>
                <a:gd name="connsiteX19" fmla="*/ 16368 w 59831"/>
                <a:gd name="connsiteY19" fmla="*/ 39853 h 93892"/>
                <a:gd name="connsiteX20" fmla="*/ 30084 w 59831"/>
                <a:gd name="connsiteY20" fmla="*/ 32956 h 93892"/>
                <a:gd name="connsiteX21" fmla="*/ 43781 w 59831"/>
                <a:gd name="connsiteY21" fmla="*/ 39853 h 93892"/>
                <a:gd name="connsiteX22" fmla="*/ 48767 w 59831"/>
                <a:gd name="connsiteY22" fmla="*/ 58860 h 9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831" h="93892">
                  <a:moveTo>
                    <a:pt x="11382" y="35516"/>
                  </a:moveTo>
                  <a:lnTo>
                    <a:pt x="11382" y="60"/>
                  </a:lnTo>
                  <a:lnTo>
                    <a:pt x="340" y="60"/>
                  </a:lnTo>
                  <a:lnTo>
                    <a:pt x="340" y="92348"/>
                  </a:lnTo>
                  <a:lnTo>
                    <a:pt x="11382" y="92348"/>
                  </a:lnTo>
                  <a:lnTo>
                    <a:pt x="11382" y="82204"/>
                  </a:lnTo>
                  <a:cubicBezTo>
                    <a:pt x="13699" y="86178"/>
                    <a:pt x="16616" y="89126"/>
                    <a:pt x="20131" y="91049"/>
                  </a:cubicBezTo>
                  <a:cubicBezTo>
                    <a:pt x="23659" y="92985"/>
                    <a:pt x="27868" y="93953"/>
                    <a:pt x="32758" y="93953"/>
                  </a:cubicBezTo>
                  <a:cubicBezTo>
                    <a:pt x="40883" y="93953"/>
                    <a:pt x="47480" y="90731"/>
                    <a:pt x="52549" y="84287"/>
                  </a:cubicBezTo>
                  <a:cubicBezTo>
                    <a:pt x="57631" y="77843"/>
                    <a:pt x="60171" y="69367"/>
                    <a:pt x="60171" y="58860"/>
                  </a:cubicBezTo>
                  <a:cubicBezTo>
                    <a:pt x="60171" y="48353"/>
                    <a:pt x="57631" y="39872"/>
                    <a:pt x="52549" y="33415"/>
                  </a:cubicBezTo>
                  <a:cubicBezTo>
                    <a:pt x="47480" y="26971"/>
                    <a:pt x="40883" y="23748"/>
                    <a:pt x="32758" y="23748"/>
                  </a:cubicBezTo>
                  <a:cubicBezTo>
                    <a:pt x="27868" y="23748"/>
                    <a:pt x="23659" y="24716"/>
                    <a:pt x="20131" y="26652"/>
                  </a:cubicBezTo>
                  <a:cubicBezTo>
                    <a:pt x="16616" y="28588"/>
                    <a:pt x="13699" y="31543"/>
                    <a:pt x="11382" y="35516"/>
                  </a:cubicBezTo>
                  <a:close/>
                  <a:moveTo>
                    <a:pt x="48767" y="58860"/>
                  </a:moveTo>
                  <a:cubicBezTo>
                    <a:pt x="48767" y="66935"/>
                    <a:pt x="47105" y="73270"/>
                    <a:pt x="43781" y="77868"/>
                  </a:cubicBezTo>
                  <a:cubicBezTo>
                    <a:pt x="40457" y="82466"/>
                    <a:pt x="35891" y="84764"/>
                    <a:pt x="30084" y="84764"/>
                  </a:cubicBezTo>
                  <a:cubicBezTo>
                    <a:pt x="24263" y="84764"/>
                    <a:pt x="19691" y="82466"/>
                    <a:pt x="16368" y="77868"/>
                  </a:cubicBezTo>
                  <a:cubicBezTo>
                    <a:pt x="13044" y="73270"/>
                    <a:pt x="11382" y="66935"/>
                    <a:pt x="11382" y="58860"/>
                  </a:cubicBezTo>
                  <a:cubicBezTo>
                    <a:pt x="11382" y="50786"/>
                    <a:pt x="13044" y="44450"/>
                    <a:pt x="16368" y="39853"/>
                  </a:cubicBezTo>
                  <a:cubicBezTo>
                    <a:pt x="19691" y="35255"/>
                    <a:pt x="24263" y="32956"/>
                    <a:pt x="30084" y="32956"/>
                  </a:cubicBezTo>
                  <a:cubicBezTo>
                    <a:pt x="35891" y="32956"/>
                    <a:pt x="40457" y="35255"/>
                    <a:pt x="43781" y="39853"/>
                  </a:cubicBezTo>
                  <a:cubicBezTo>
                    <a:pt x="47105" y="44450"/>
                    <a:pt x="48767" y="50786"/>
                    <a:pt x="48767" y="58860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6F437FF-6EE3-4C23-96E9-2445C2E0BF96}"/>
                </a:ext>
              </a:extLst>
            </p:cNvPr>
            <p:cNvSpPr/>
            <p:nvPr/>
          </p:nvSpPr>
          <p:spPr>
            <a:xfrm flipV="1">
              <a:off x="8992316" y="1066428"/>
              <a:ext cx="10984" cy="92899"/>
            </a:xfrm>
            <a:custGeom>
              <a:avLst/>
              <a:gdLst>
                <a:gd name="connsiteX0" fmla="*/ 366 w 10984"/>
                <a:gd name="connsiteY0" fmla="*/ 92936 h 92899"/>
                <a:gd name="connsiteX1" fmla="*/ 11350 w 10984"/>
                <a:gd name="connsiteY1" fmla="*/ 92936 h 92899"/>
                <a:gd name="connsiteX2" fmla="*/ 11350 w 10984"/>
                <a:gd name="connsiteY2" fmla="*/ 37 h 92899"/>
                <a:gd name="connsiteX3" fmla="*/ 366 w 10984"/>
                <a:gd name="connsiteY3" fmla="*/ 37 h 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" h="92899">
                  <a:moveTo>
                    <a:pt x="366" y="92936"/>
                  </a:moveTo>
                  <a:lnTo>
                    <a:pt x="11350" y="92936"/>
                  </a:lnTo>
                  <a:lnTo>
                    <a:pt x="11350" y="37"/>
                  </a:lnTo>
                  <a:lnTo>
                    <a:pt x="366" y="37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64F401C-6FEA-4D6D-AAB3-E26585CA9B5E}"/>
                </a:ext>
              </a:extLst>
            </p:cNvPr>
            <p:cNvSpPr/>
            <p:nvPr/>
          </p:nvSpPr>
          <p:spPr>
            <a:xfrm flipV="1">
              <a:off x="9021504" y="1090861"/>
              <a:ext cx="61971" cy="70204"/>
            </a:xfrm>
            <a:custGeom>
              <a:avLst/>
              <a:gdLst>
                <a:gd name="connsiteX0" fmla="*/ 62326 w 61971"/>
                <a:gd name="connsiteY0" fmla="*/ 37969 h 70204"/>
                <a:gd name="connsiteX1" fmla="*/ 62326 w 61971"/>
                <a:gd name="connsiteY1" fmla="*/ 32601 h 70204"/>
                <a:gd name="connsiteX2" fmla="*/ 11817 w 61971"/>
                <a:gd name="connsiteY2" fmla="*/ 32601 h 70204"/>
                <a:gd name="connsiteX3" fmla="*/ 18656 w 61971"/>
                <a:gd name="connsiteY3" fmla="*/ 15313 h 70204"/>
                <a:gd name="connsiteX4" fmla="*/ 35696 w 61971"/>
                <a:gd name="connsiteY4" fmla="*/ 9372 h 70204"/>
                <a:gd name="connsiteX5" fmla="*/ 47960 w 61971"/>
                <a:gd name="connsiteY5" fmla="*/ 10919 h 70204"/>
                <a:gd name="connsiteX6" fmla="*/ 59766 w 61971"/>
                <a:gd name="connsiteY6" fmla="*/ 15580 h 70204"/>
                <a:gd name="connsiteX7" fmla="*/ 59766 w 61971"/>
                <a:gd name="connsiteY7" fmla="*/ 5188 h 70204"/>
                <a:gd name="connsiteX8" fmla="*/ 47636 w 61971"/>
                <a:gd name="connsiteY8" fmla="*/ 1367 h 70204"/>
                <a:gd name="connsiteX9" fmla="*/ 35046 w 61971"/>
                <a:gd name="connsiteY9" fmla="*/ 49 h 70204"/>
                <a:gd name="connsiteX10" fmla="*/ 9696 w 61971"/>
                <a:gd name="connsiteY10" fmla="*/ 9353 h 70204"/>
                <a:gd name="connsiteX11" fmla="*/ 355 w 61971"/>
                <a:gd name="connsiteY11" fmla="*/ 34569 h 70204"/>
                <a:gd name="connsiteX12" fmla="*/ 9219 w 61971"/>
                <a:gd name="connsiteY12" fmla="*/ 60607 h 70204"/>
                <a:gd name="connsiteX13" fmla="*/ 33136 w 61971"/>
                <a:gd name="connsiteY13" fmla="*/ 70254 h 70204"/>
                <a:gd name="connsiteX14" fmla="*/ 54474 w 61971"/>
                <a:gd name="connsiteY14" fmla="*/ 61562 h 70204"/>
                <a:gd name="connsiteX15" fmla="*/ 62326 w 61971"/>
                <a:gd name="connsiteY15" fmla="*/ 37969 h 70204"/>
                <a:gd name="connsiteX16" fmla="*/ 51342 w 61971"/>
                <a:gd name="connsiteY16" fmla="*/ 41198 h 70204"/>
                <a:gd name="connsiteX17" fmla="*/ 46298 w 61971"/>
                <a:gd name="connsiteY17" fmla="*/ 55563 h 70204"/>
                <a:gd name="connsiteX18" fmla="*/ 33251 w 61971"/>
                <a:gd name="connsiteY18" fmla="*/ 60951 h 70204"/>
                <a:gd name="connsiteX19" fmla="*/ 18541 w 61971"/>
                <a:gd name="connsiteY19" fmla="*/ 55754 h 70204"/>
                <a:gd name="connsiteX20" fmla="*/ 12180 w 61971"/>
                <a:gd name="connsiteY20" fmla="*/ 41121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71" h="70204">
                  <a:moveTo>
                    <a:pt x="62326" y="37969"/>
                  </a:moveTo>
                  <a:lnTo>
                    <a:pt x="62326" y="32601"/>
                  </a:lnTo>
                  <a:lnTo>
                    <a:pt x="11817" y="32601"/>
                  </a:lnTo>
                  <a:cubicBezTo>
                    <a:pt x="12301" y="25036"/>
                    <a:pt x="14580" y="19274"/>
                    <a:pt x="18656" y="15313"/>
                  </a:cubicBezTo>
                  <a:cubicBezTo>
                    <a:pt x="22731" y="11352"/>
                    <a:pt x="28411" y="9372"/>
                    <a:pt x="35696" y="9372"/>
                  </a:cubicBezTo>
                  <a:cubicBezTo>
                    <a:pt x="39911" y="9372"/>
                    <a:pt x="44000" y="9887"/>
                    <a:pt x="47960" y="10919"/>
                  </a:cubicBezTo>
                  <a:cubicBezTo>
                    <a:pt x="51921" y="11951"/>
                    <a:pt x="55856" y="13504"/>
                    <a:pt x="59766" y="15580"/>
                  </a:cubicBezTo>
                  <a:lnTo>
                    <a:pt x="59766" y="5188"/>
                  </a:lnTo>
                  <a:cubicBezTo>
                    <a:pt x="55818" y="3520"/>
                    <a:pt x="51775" y="2246"/>
                    <a:pt x="47636" y="1367"/>
                  </a:cubicBezTo>
                  <a:cubicBezTo>
                    <a:pt x="43497" y="489"/>
                    <a:pt x="39300" y="49"/>
                    <a:pt x="35046" y="49"/>
                  </a:cubicBezTo>
                  <a:cubicBezTo>
                    <a:pt x="24374" y="49"/>
                    <a:pt x="15924" y="3150"/>
                    <a:pt x="9696" y="9353"/>
                  </a:cubicBezTo>
                  <a:cubicBezTo>
                    <a:pt x="3469" y="15567"/>
                    <a:pt x="355" y="23973"/>
                    <a:pt x="355" y="34569"/>
                  </a:cubicBezTo>
                  <a:cubicBezTo>
                    <a:pt x="355" y="45509"/>
                    <a:pt x="3310" y="54188"/>
                    <a:pt x="9219" y="60607"/>
                  </a:cubicBezTo>
                  <a:cubicBezTo>
                    <a:pt x="15128" y="67038"/>
                    <a:pt x="23101" y="70254"/>
                    <a:pt x="33136" y="70254"/>
                  </a:cubicBezTo>
                  <a:cubicBezTo>
                    <a:pt x="42127" y="70254"/>
                    <a:pt x="49240" y="67357"/>
                    <a:pt x="54474" y="61562"/>
                  </a:cubicBezTo>
                  <a:cubicBezTo>
                    <a:pt x="59709" y="55780"/>
                    <a:pt x="62326" y="47916"/>
                    <a:pt x="62326" y="37969"/>
                  </a:cubicBezTo>
                  <a:close/>
                  <a:moveTo>
                    <a:pt x="51342" y="41198"/>
                  </a:moveTo>
                  <a:cubicBezTo>
                    <a:pt x="51265" y="47196"/>
                    <a:pt x="49584" y="51985"/>
                    <a:pt x="46298" y="55563"/>
                  </a:cubicBezTo>
                  <a:cubicBezTo>
                    <a:pt x="43013" y="59155"/>
                    <a:pt x="38663" y="60951"/>
                    <a:pt x="33251" y="60951"/>
                  </a:cubicBezTo>
                  <a:cubicBezTo>
                    <a:pt x="27125" y="60951"/>
                    <a:pt x="22222" y="59219"/>
                    <a:pt x="18541" y="55754"/>
                  </a:cubicBezTo>
                  <a:cubicBezTo>
                    <a:pt x="14861" y="52290"/>
                    <a:pt x="12740" y="47413"/>
                    <a:pt x="12180" y="41121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D31DD70-1B4D-447D-BB81-65229EEB7E22}"/>
                </a:ext>
              </a:extLst>
            </p:cNvPr>
            <p:cNvSpPr/>
            <p:nvPr/>
          </p:nvSpPr>
          <p:spPr>
            <a:xfrm flipV="1">
              <a:off x="9089976" y="1159327"/>
              <a:ext cx="8732" cy="8732"/>
            </a:xfrm>
            <a:custGeom>
              <a:avLst/>
              <a:gdLst/>
              <a:ahLst/>
              <a:cxnLst/>
              <a:rect l="l" t="t" r="r" b="b"/>
              <a:pathLst>
                <a:path w="8732" h="8732"/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9372269-D94E-4CFF-87FB-7392A3C5FFC6}"/>
                </a:ext>
              </a:extLst>
            </p:cNvPr>
            <p:cNvSpPr/>
            <p:nvPr/>
          </p:nvSpPr>
          <p:spPr>
            <a:xfrm flipV="1">
              <a:off x="9140362" y="1066428"/>
              <a:ext cx="10984" cy="92899"/>
            </a:xfrm>
            <a:custGeom>
              <a:avLst/>
              <a:gdLst>
                <a:gd name="connsiteX0" fmla="*/ 383 w 10984"/>
                <a:gd name="connsiteY0" fmla="*/ 66899 h 92899"/>
                <a:gd name="connsiteX1" fmla="*/ 11367 w 10984"/>
                <a:gd name="connsiteY1" fmla="*/ 66899 h 92899"/>
                <a:gd name="connsiteX2" fmla="*/ 11367 w 10984"/>
                <a:gd name="connsiteY2" fmla="*/ 37 h 92899"/>
                <a:gd name="connsiteX3" fmla="*/ 383 w 10984"/>
                <a:gd name="connsiteY3" fmla="*/ 37 h 92899"/>
                <a:gd name="connsiteX4" fmla="*/ 383 w 10984"/>
                <a:gd name="connsiteY4" fmla="*/ 92936 h 92899"/>
                <a:gd name="connsiteX5" fmla="*/ 11367 w 10984"/>
                <a:gd name="connsiteY5" fmla="*/ 92936 h 92899"/>
                <a:gd name="connsiteX6" fmla="*/ 11367 w 10984"/>
                <a:gd name="connsiteY6" fmla="*/ 79010 h 92899"/>
                <a:gd name="connsiteX7" fmla="*/ 383 w 10984"/>
                <a:gd name="connsiteY7" fmla="*/ 79010 h 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" h="92899">
                  <a:moveTo>
                    <a:pt x="383" y="66899"/>
                  </a:moveTo>
                  <a:lnTo>
                    <a:pt x="11367" y="66899"/>
                  </a:lnTo>
                  <a:lnTo>
                    <a:pt x="11367" y="37"/>
                  </a:lnTo>
                  <a:lnTo>
                    <a:pt x="383" y="37"/>
                  </a:lnTo>
                  <a:close/>
                  <a:moveTo>
                    <a:pt x="383" y="92936"/>
                  </a:moveTo>
                  <a:lnTo>
                    <a:pt x="11367" y="92936"/>
                  </a:lnTo>
                  <a:lnTo>
                    <a:pt x="11367" y="79010"/>
                  </a:lnTo>
                  <a:lnTo>
                    <a:pt x="383" y="79010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BC4815A-35D7-4939-A972-A2F73E664750}"/>
                </a:ext>
              </a:extLst>
            </p:cNvPr>
            <p:cNvSpPr/>
            <p:nvPr/>
          </p:nvSpPr>
          <p:spPr>
            <a:xfrm flipV="1">
              <a:off x="9173906" y="1090861"/>
              <a:ext cx="56010" cy="68466"/>
            </a:xfrm>
            <a:custGeom>
              <a:avLst/>
              <a:gdLst>
                <a:gd name="connsiteX0" fmla="*/ 56382 w 56010"/>
                <a:gd name="connsiteY0" fmla="*/ 40414 h 68466"/>
                <a:gd name="connsiteX1" fmla="*/ 56382 w 56010"/>
                <a:gd name="connsiteY1" fmla="*/ 48 h 68466"/>
                <a:gd name="connsiteX2" fmla="*/ 45397 w 56010"/>
                <a:gd name="connsiteY2" fmla="*/ 48 h 68466"/>
                <a:gd name="connsiteX3" fmla="*/ 45397 w 56010"/>
                <a:gd name="connsiteY3" fmla="*/ 40051 h 68466"/>
                <a:gd name="connsiteX4" fmla="*/ 41691 w 56010"/>
                <a:gd name="connsiteY4" fmla="*/ 54244 h 68466"/>
                <a:gd name="connsiteX5" fmla="*/ 30592 w 56010"/>
                <a:gd name="connsiteY5" fmla="*/ 58963 h 68466"/>
                <a:gd name="connsiteX6" fmla="*/ 16551 w 56010"/>
                <a:gd name="connsiteY6" fmla="*/ 53289 h 68466"/>
                <a:gd name="connsiteX7" fmla="*/ 11413 w 56010"/>
                <a:gd name="connsiteY7" fmla="*/ 37835 h 68466"/>
                <a:gd name="connsiteX8" fmla="*/ 11413 w 56010"/>
                <a:gd name="connsiteY8" fmla="*/ 48 h 68466"/>
                <a:gd name="connsiteX9" fmla="*/ 371 w 56010"/>
                <a:gd name="connsiteY9" fmla="*/ 48 h 68466"/>
                <a:gd name="connsiteX10" fmla="*/ 371 w 56010"/>
                <a:gd name="connsiteY10" fmla="*/ 66910 h 68466"/>
                <a:gd name="connsiteX11" fmla="*/ 11413 w 56010"/>
                <a:gd name="connsiteY11" fmla="*/ 66910 h 68466"/>
                <a:gd name="connsiteX12" fmla="*/ 11413 w 56010"/>
                <a:gd name="connsiteY12" fmla="*/ 56518 h 68466"/>
                <a:gd name="connsiteX13" fmla="*/ 20697 w 56010"/>
                <a:gd name="connsiteY13" fmla="*/ 65535 h 68466"/>
                <a:gd name="connsiteX14" fmla="*/ 33038 w 56010"/>
                <a:gd name="connsiteY14" fmla="*/ 68515 h 68466"/>
                <a:gd name="connsiteX15" fmla="*/ 50460 w 56010"/>
                <a:gd name="connsiteY15" fmla="*/ 61389 h 68466"/>
                <a:gd name="connsiteX16" fmla="*/ 56382 w 56010"/>
                <a:gd name="connsiteY16" fmla="*/ 40414 h 6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010" h="68466">
                  <a:moveTo>
                    <a:pt x="56382" y="40414"/>
                  </a:moveTo>
                  <a:lnTo>
                    <a:pt x="56382" y="48"/>
                  </a:lnTo>
                  <a:lnTo>
                    <a:pt x="45397" y="48"/>
                  </a:lnTo>
                  <a:lnTo>
                    <a:pt x="45397" y="40051"/>
                  </a:lnTo>
                  <a:cubicBezTo>
                    <a:pt x="45397" y="46380"/>
                    <a:pt x="44162" y="51112"/>
                    <a:pt x="41691" y="54244"/>
                  </a:cubicBezTo>
                  <a:cubicBezTo>
                    <a:pt x="39221" y="57390"/>
                    <a:pt x="35521" y="58963"/>
                    <a:pt x="30592" y="58963"/>
                  </a:cubicBezTo>
                  <a:cubicBezTo>
                    <a:pt x="24658" y="58963"/>
                    <a:pt x="19977" y="57072"/>
                    <a:pt x="16551" y="53289"/>
                  </a:cubicBezTo>
                  <a:cubicBezTo>
                    <a:pt x="13126" y="49520"/>
                    <a:pt x="11413" y="44368"/>
                    <a:pt x="11413" y="37835"/>
                  </a:cubicBezTo>
                  <a:lnTo>
                    <a:pt x="11413" y="48"/>
                  </a:lnTo>
                  <a:lnTo>
                    <a:pt x="371" y="48"/>
                  </a:lnTo>
                  <a:lnTo>
                    <a:pt x="371" y="66910"/>
                  </a:lnTo>
                  <a:lnTo>
                    <a:pt x="11413" y="66910"/>
                  </a:lnTo>
                  <a:lnTo>
                    <a:pt x="11413" y="56518"/>
                  </a:lnTo>
                  <a:cubicBezTo>
                    <a:pt x="14049" y="60542"/>
                    <a:pt x="17144" y="63548"/>
                    <a:pt x="20697" y="65535"/>
                  </a:cubicBezTo>
                  <a:cubicBezTo>
                    <a:pt x="24263" y="67521"/>
                    <a:pt x="28376" y="68515"/>
                    <a:pt x="33038" y="68515"/>
                  </a:cubicBezTo>
                  <a:cubicBezTo>
                    <a:pt x="40717" y="68515"/>
                    <a:pt x="46524" y="66139"/>
                    <a:pt x="50460" y="61389"/>
                  </a:cubicBezTo>
                  <a:cubicBezTo>
                    <a:pt x="54408" y="56639"/>
                    <a:pt x="56382" y="49647"/>
                    <a:pt x="56382" y="40414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A145D78-0FBD-4363-8E79-BFD625BC94A6}"/>
                </a:ext>
              </a:extLst>
            </p:cNvPr>
            <p:cNvSpPr/>
            <p:nvPr/>
          </p:nvSpPr>
          <p:spPr>
            <a:xfrm flipV="1">
              <a:off x="9243944" y="1092466"/>
              <a:ext cx="65065" cy="66861"/>
            </a:xfrm>
            <a:custGeom>
              <a:avLst/>
              <a:gdLst>
                <a:gd name="connsiteX0" fmla="*/ 382 w 65065"/>
                <a:gd name="connsiteY0" fmla="*/ 66911 h 66861"/>
                <a:gd name="connsiteX1" fmla="*/ 12016 w 65065"/>
                <a:gd name="connsiteY1" fmla="*/ 66911 h 66861"/>
                <a:gd name="connsiteX2" fmla="*/ 32915 w 65065"/>
                <a:gd name="connsiteY2" fmla="*/ 10804 h 66861"/>
                <a:gd name="connsiteX3" fmla="*/ 53814 w 65065"/>
                <a:gd name="connsiteY3" fmla="*/ 66911 h 66861"/>
                <a:gd name="connsiteX4" fmla="*/ 65448 w 65065"/>
                <a:gd name="connsiteY4" fmla="*/ 66911 h 66861"/>
                <a:gd name="connsiteX5" fmla="*/ 40365 w 65065"/>
                <a:gd name="connsiteY5" fmla="*/ 49 h 66861"/>
                <a:gd name="connsiteX6" fmla="*/ 25445 w 65065"/>
                <a:gd name="connsiteY6" fmla="*/ 49 h 6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65" h="66861">
                  <a:moveTo>
                    <a:pt x="382" y="66911"/>
                  </a:moveTo>
                  <a:lnTo>
                    <a:pt x="12016" y="66911"/>
                  </a:lnTo>
                  <a:lnTo>
                    <a:pt x="32915" y="10804"/>
                  </a:lnTo>
                  <a:lnTo>
                    <a:pt x="53814" y="66911"/>
                  </a:lnTo>
                  <a:lnTo>
                    <a:pt x="65448" y="66911"/>
                  </a:lnTo>
                  <a:lnTo>
                    <a:pt x="40365" y="49"/>
                  </a:lnTo>
                  <a:lnTo>
                    <a:pt x="25445" y="49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8F85F74-5C99-4539-97D9-EA66F9EF3DB7}"/>
                </a:ext>
              </a:extLst>
            </p:cNvPr>
            <p:cNvSpPr/>
            <p:nvPr/>
          </p:nvSpPr>
          <p:spPr>
            <a:xfrm flipV="1">
              <a:off x="9319393" y="1090861"/>
              <a:ext cx="61378" cy="70204"/>
            </a:xfrm>
            <a:custGeom>
              <a:avLst/>
              <a:gdLst>
                <a:gd name="connsiteX0" fmla="*/ 31069 w 61378"/>
                <a:gd name="connsiteY0" fmla="*/ 60951 h 70204"/>
                <a:gd name="connsiteX1" fmla="*/ 17105 w 61378"/>
                <a:gd name="connsiteY1" fmla="*/ 54054 h 70204"/>
                <a:gd name="connsiteX2" fmla="*/ 11966 w 61378"/>
                <a:gd name="connsiteY2" fmla="*/ 35161 h 70204"/>
                <a:gd name="connsiteX3" fmla="*/ 17066 w 61378"/>
                <a:gd name="connsiteY3" fmla="*/ 16268 h 70204"/>
                <a:gd name="connsiteX4" fmla="*/ 31069 w 61378"/>
                <a:gd name="connsiteY4" fmla="*/ 9372 h 70204"/>
                <a:gd name="connsiteX5" fmla="*/ 44976 w 61378"/>
                <a:gd name="connsiteY5" fmla="*/ 16287 h 70204"/>
                <a:gd name="connsiteX6" fmla="*/ 50115 w 61378"/>
                <a:gd name="connsiteY6" fmla="*/ 35161 h 70204"/>
                <a:gd name="connsiteX7" fmla="*/ 44976 w 61378"/>
                <a:gd name="connsiteY7" fmla="*/ 53997 h 70204"/>
                <a:gd name="connsiteX8" fmla="*/ 31069 w 61378"/>
                <a:gd name="connsiteY8" fmla="*/ 60951 h 70204"/>
                <a:gd name="connsiteX9" fmla="*/ 31069 w 61378"/>
                <a:gd name="connsiteY9" fmla="*/ 70254 h 70204"/>
                <a:gd name="connsiteX10" fmla="*/ 53573 w 61378"/>
                <a:gd name="connsiteY10" fmla="*/ 60931 h 70204"/>
                <a:gd name="connsiteX11" fmla="*/ 61768 w 61378"/>
                <a:gd name="connsiteY11" fmla="*/ 35161 h 70204"/>
                <a:gd name="connsiteX12" fmla="*/ 53573 w 61378"/>
                <a:gd name="connsiteY12" fmla="*/ 9391 h 70204"/>
                <a:gd name="connsiteX13" fmla="*/ 31069 w 61378"/>
                <a:gd name="connsiteY13" fmla="*/ 49 h 70204"/>
                <a:gd name="connsiteX14" fmla="*/ 8527 w 61378"/>
                <a:gd name="connsiteY14" fmla="*/ 9391 h 70204"/>
                <a:gd name="connsiteX15" fmla="*/ 389 w 61378"/>
                <a:gd name="connsiteY15" fmla="*/ 35161 h 70204"/>
                <a:gd name="connsiteX16" fmla="*/ 8527 w 61378"/>
                <a:gd name="connsiteY16" fmla="*/ 60931 h 70204"/>
                <a:gd name="connsiteX17" fmla="*/ 31069 w 61378"/>
                <a:gd name="connsiteY17" fmla="*/ 70254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78" h="70204">
                  <a:moveTo>
                    <a:pt x="31069" y="60951"/>
                  </a:moveTo>
                  <a:cubicBezTo>
                    <a:pt x="25185" y="60951"/>
                    <a:pt x="20531" y="58652"/>
                    <a:pt x="17105" y="54054"/>
                  </a:cubicBezTo>
                  <a:cubicBezTo>
                    <a:pt x="13679" y="49457"/>
                    <a:pt x="11966" y="43159"/>
                    <a:pt x="11966" y="35161"/>
                  </a:cubicBezTo>
                  <a:cubicBezTo>
                    <a:pt x="11966" y="27163"/>
                    <a:pt x="13666" y="20866"/>
                    <a:pt x="17066" y="16268"/>
                  </a:cubicBezTo>
                  <a:cubicBezTo>
                    <a:pt x="20480" y="11670"/>
                    <a:pt x="25147" y="9372"/>
                    <a:pt x="31069" y="9372"/>
                  </a:cubicBezTo>
                  <a:cubicBezTo>
                    <a:pt x="36927" y="9372"/>
                    <a:pt x="41563" y="11677"/>
                    <a:pt x="44976" y="16287"/>
                  </a:cubicBezTo>
                  <a:cubicBezTo>
                    <a:pt x="48402" y="20910"/>
                    <a:pt x="50115" y="27201"/>
                    <a:pt x="50115" y="35161"/>
                  </a:cubicBezTo>
                  <a:cubicBezTo>
                    <a:pt x="50115" y="43083"/>
                    <a:pt x="48402" y="49361"/>
                    <a:pt x="44976" y="53997"/>
                  </a:cubicBezTo>
                  <a:cubicBezTo>
                    <a:pt x="41563" y="58633"/>
                    <a:pt x="36927" y="60951"/>
                    <a:pt x="31069" y="60951"/>
                  </a:cubicBezTo>
                  <a:close/>
                  <a:moveTo>
                    <a:pt x="31069" y="70254"/>
                  </a:moveTo>
                  <a:cubicBezTo>
                    <a:pt x="40621" y="70254"/>
                    <a:pt x="48122" y="67146"/>
                    <a:pt x="53573" y="60931"/>
                  </a:cubicBezTo>
                  <a:cubicBezTo>
                    <a:pt x="59036" y="54729"/>
                    <a:pt x="61768" y="46139"/>
                    <a:pt x="61768" y="35161"/>
                  </a:cubicBezTo>
                  <a:cubicBezTo>
                    <a:pt x="61768" y="24221"/>
                    <a:pt x="59036" y="15631"/>
                    <a:pt x="53573" y="9391"/>
                  </a:cubicBezTo>
                  <a:cubicBezTo>
                    <a:pt x="48122" y="3163"/>
                    <a:pt x="40621" y="49"/>
                    <a:pt x="31069" y="49"/>
                  </a:cubicBezTo>
                  <a:cubicBezTo>
                    <a:pt x="21479" y="49"/>
                    <a:pt x="13965" y="3163"/>
                    <a:pt x="8527" y="9391"/>
                  </a:cubicBezTo>
                  <a:cubicBezTo>
                    <a:pt x="3102" y="15631"/>
                    <a:pt x="389" y="24221"/>
                    <a:pt x="389" y="35161"/>
                  </a:cubicBezTo>
                  <a:cubicBezTo>
                    <a:pt x="389" y="46139"/>
                    <a:pt x="3102" y="54729"/>
                    <a:pt x="8527" y="60931"/>
                  </a:cubicBezTo>
                  <a:cubicBezTo>
                    <a:pt x="13965" y="67146"/>
                    <a:pt x="21479" y="70254"/>
                    <a:pt x="31069" y="70254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F7E8F1A-D02A-436E-A3E6-AC4D3752ED8F}"/>
                </a:ext>
              </a:extLst>
            </p:cNvPr>
            <p:cNvSpPr/>
            <p:nvPr/>
          </p:nvSpPr>
          <p:spPr>
            <a:xfrm flipV="1">
              <a:off x="9398968" y="1066428"/>
              <a:ext cx="10984" cy="92899"/>
            </a:xfrm>
            <a:custGeom>
              <a:avLst/>
              <a:gdLst>
                <a:gd name="connsiteX0" fmla="*/ 412 w 10984"/>
                <a:gd name="connsiteY0" fmla="*/ 92936 h 92899"/>
                <a:gd name="connsiteX1" fmla="*/ 11397 w 10984"/>
                <a:gd name="connsiteY1" fmla="*/ 92936 h 92899"/>
                <a:gd name="connsiteX2" fmla="*/ 11397 w 10984"/>
                <a:gd name="connsiteY2" fmla="*/ 37 h 92899"/>
                <a:gd name="connsiteX3" fmla="*/ 412 w 10984"/>
                <a:gd name="connsiteY3" fmla="*/ 37 h 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" h="92899">
                  <a:moveTo>
                    <a:pt x="412" y="92936"/>
                  </a:moveTo>
                  <a:lnTo>
                    <a:pt x="11397" y="92936"/>
                  </a:lnTo>
                  <a:lnTo>
                    <a:pt x="11397" y="37"/>
                  </a:lnTo>
                  <a:lnTo>
                    <a:pt x="412" y="37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E2D68B5-674C-44A7-8C07-2847F7128C6F}"/>
                </a:ext>
              </a:extLst>
            </p:cNvPr>
            <p:cNvSpPr/>
            <p:nvPr/>
          </p:nvSpPr>
          <p:spPr>
            <a:xfrm flipV="1">
              <a:off x="9425074" y="1092466"/>
              <a:ext cx="65065" cy="66861"/>
            </a:xfrm>
            <a:custGeom>
              <a:avLst/>
              <a:gdLst>
                <a:gd name="connsiteX0" fmla="*/ 403 w 65065"/>
                <a:gd name="connsiteY0" fmla="*/ 66911 h 66861"/>
                <a:gd name="connsiteX1" fmla="*/ 12036 w 65065"/>
                <a:gd name="connsiteY1" fmla="*/ 66911 h 66861"/>
                <a:gd name="connsiteX2" fmla="*/ 32936 w 65065"/>
                <a:gd name="connsiteY2" fmla="*/ 10804 h 66861"/>
                <a:gd name="connsiteX3" fmla="*/ 53834 w 65065"/>
                <a:gd name="connsiteY3" fmla="*/ 66911 h 66861"/>
                <a:gd name="connsiteX4" fmla="*/ 65468 w 65065"/>
                <a:gd name="connsiteY4" fmla="*/ 66911 h 66861"/>
                <a:gd name="connsiteX5" fmla="*/ 40386 w 65065"/>
                <a:gd name="connsiteY5" fmla="*/ 49 h 66861"/>
                <a:gd name="connsiteX6" fmla="*/ 25466 w 65065"/>
                <a:gd name="connsiteY6" fmla="*/ 49 h 6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65" h="66861">
                  <a:moveTo>
                    <a:pt x="403" y="66911"/>
                  </a:moveTo>
                  <a:lnTo>
                    <a:pt x="12036" y="66911"/>
                  </a:lnTo>
                  <a:lnTo>
                    <a:pt x="32936" y="10804"/>
                  </a:lnTo>
                  <a:lnTo>
                    <a:pt x="53834" y="66911"/>
                  </a:lnTo>
                  <a:lnTo>
                    <a:pt x="65468" y="66911"/>
                  </a:lnTo>
                  <a:lnTo>
                    <a:pt x="40386" y="49"/>
                  </a:lnTo>
                  <a:lnTo>
                    <a:pt x="25466" y="49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5343093-FCBB-445F-A639-492AE58A8E6B}"/>
                </a:ext>
              </a:extLst>
            </p:cNvPr>
            <p:cNvSpPr/>
            <p:nvPr/>
          </p:nvSpPr>
          <p:spPr>
            <a:xfrm flipV="1">
              <a:off x="9500523" y="1090861"/>
              <a:ext cx="61971" cy="70204"/>
            </a:xfrm>
            <a:custGeom>
              <a:avLst/>
              <a:gdLst>
                <a:gd name="connsiteX0" fmla="*/ 62381 w 61971"/>
                <a:gd name="connsiteY0" fmla="*/ 37969 h 70204"/>
                <a:gd name="connsiteX1" fmla="*/ 62381 w 61971"/>
                <a:gd name="connsiteY1" fmla="*/ 32601 h 70204"/>
                <a:gd name="connsiteX2" fmla="*/ 11872 w 61971"/>
                <a:gd name="connsiteY2" fmla="*/ 32601 h 70204"/>
                <a:gd name="connsiteX3" fmla="*/ 18711 w 61971"/>
                <a:gd name="connsiteY3" fmla="*/ 15313 h 70204"/>
                <a:gd name="connsiteX4" fmla="*/ 35751 w 61971"/>
                <a:gd name="connsiteY4" fmla="*/ 9372 h 70204"/>
                <a:gd name="connsiteX5" fmla="*/ 48015 w 61971"/>
                <a:gd name="connsiteY5" fmla="*/ 10919 h 70204"/>
                <a:gd name="connsiteX6" fmla="*/ 59821 w 61971"/>
                <a:gd name="connsiteY6" fmla="*/ 15580 h 70204"/>
                <a:gd name="connsiteX7" fmla="*/ 59821 w 61971"/>
                <a:gd name="connsiteY7" fmla="*/ 5188 h 70204"/>
                <a:gd name="connsiteX8" fmla="*/ 47690 w 61971"/>
                <a:gd name="connsiteY8" fmla="*/ 1367 h 70204"/>
                <a:gd name="connsiteX9" fmla="*/ 35101 w 61971"/>
                <a:gd name="connsiteY9" fmla="*/ 49 h 70204"/>
                <a:gd name="connsiteX10" fmla="*/ 9751 w 61971"/>
                <a:gd name="connsiteY10" fmla="*/ 9353 h 70204"/>
                <a:gd name="connsiteX11" fmla="*/ 410 w 61971"/>
                <a:gd name="connsiteY11" fmla="*/ 34569 h 70204"/>
                <a:gd name="connsiteX12" fmla="*/ 9274 w 61971"/>
                <a:gd name="connsiteY12" fmla="*/ 60607 h 70204"/>
                <a:gd name="connsiteX13" fmla="*/ 33191 w 61971"/>
                <a:gd name="connsiteY13" fmla="*/ 70254 h 70204"/>
                <a:gd name="connsiteX14" fmla="*/ 54529 w 61971"/>
                <a:gd name="connsiteY14" fmla="*/ 61562 h 70204"/>
                <a:gd name="connsiteX15" fmla="*/ 62381 w 61971"/>
                <a:gd name="connsiteY15" fmla="*/ 37969 h 70204"/>
                <a:gd name="connsiteX16" fmla="*/ 51397 w 61971"/>
                <a:gd name="connsiteY16" fmla="*/ 41198 h 70204"/>
                <a:gd name="connsiteX17" fmla="*/ 46353 w 61971"/>
                <a:gd name="connsiteY17" fmla="*/ 55563 h 70204"/>
                <a:gd name="connsiteX18" fmla="*/ 33306 w 61971"/>
                <a:gd name="connsiteY18" fmla="*/ 60951 h 70204"/>
                <a:gd name="connsiteX19" fmla="*/ 18596 w 61971"/>
                <a:gd name="connsiteY19" fmla="*/ 55754 h 70204"/>
                <a:gd name="connsiteX20" fmla="*/ 12235 w 61971"/>
                <a:gd name="connsiteY20" fmla="*/ 41121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71" h="70204">
                  <a:moveTo>
                    <a:pt x="62381" y="37969"/>
                  </a:moveTo>
                  <a:lnTo>
                    <a:pt x="62381" y="32601"/>
                  </a:lnTo>
                  <a:lnTo>
                    <a:pt x="11872" y="32601"/>
                  </a:lnTo>
                  <a:cubicBezTo>
                    <a:pt x="12356" y="25036"/>
                    <a:pt x="14635" y="19274"/>
                    <a:pt x="18711" y="15313"/>
                  </a:cubicBezTo>
                  <a:cubicBezTo>
                    <a:pt x="22786" y="11352"/>
                    <a:pt x="28466" y="9372"/>
                    <a:pt x="35751" y="9372"/>
                  </a:cubicBezTo>
                  <a:cubicBezTo>
                    <a:pt x="39966" y="9372"/>
                    <a:pt x="44054" y="9887"/>
                    <a:pt x="48015" y="10919"/>
                  </a:cubicBezTo>
                  <a:cubicBezTo>
                    <a:pt x="51976" y="11951"/>
                    <a:pt x="55911" y="13504"/>
                    <a:pt x="59821" y="15580"/>
                  </a:cubicBezTo>
                  <a:lnTo>
                    <a:pt x="59821" y="5188"/>
                  </a:lnTo>
                  <a:cubicBezTo>
                    <a:pt x="55873" y="3520"/>
                    <a:pt x="51829" y="2246"/>
                    <a:pt x="47690" y="1367"/>
                  </a:cubicBezTo>
                  <a:cubicBezTo>
                    <a:pt x="43551" y="489"/>
                    <a:pt x="39355" y="49"/>
                    <a:pt x="35101" y="49"/>
                  </a:cubicBezTo>
                  <a:cubicBezTo>
                    <a:pt x="24429" y="49"/>
                    <a:pt x="15979" y="3150"/>
                    <a:pt x="9751" y="9353"/>
                  </a:cubicBezTo>
                  <a:cubicBezTo>
                    <a:pt x="3524" y="15567"/>
                    <a:pt x="410" y="23973"/>
                    <a:pt x="410" y="34569"/>
                  </a:cubicBezTo>
                  <a:cubicBezTo>
                    <a:pt x="410" y="45509"/>
                    <a:pt x="3364" y="54188"/>
                    <a:pt x="9274" y="60607"/>
                  </a:cubicBezTo>
                  <a:cubicBezTo>
                    <a:pt x="15183" y="67038"/>
                    <a:pt x="23155" y="70254"/>
                    <a:pt x="33191" y="70254"/>
                  </a:cubicBezTo>
                  <a:cubicBezTo>
                    <a:pt x="42182" y="70254"/>
                    <a:pt x="49295" y="67357"/>
                    <a:pt x="54529" y="61562"/>
                  </a:cubicBezTo>
                  <a:cubicBezTo>
                    <a:pt x="59764" y="55780"/>
                    <a:pt x="62381" y="47916"/>
                    <a:pt x="62381" y="37969"/>
                  </a:cubicBezTo>
                  <a:close/>
                  <a:moveTo>
                    <a:pt x="51397" y="41198"/>
                  </a:moveTo>
                  <a:cubicBezTo>
                    <a:pt x="51320" y="47196"/>
                    <a:pt x="49639" y="51985"/>
                    <a:pt x="46353" y="55563"/>
                  </a:cubicBezTo>
                  <a:cubicBezTo>
                    <a:pt x="43067" y="59155"/>
                    <a:pt x="38718" y="60951"/>
                    <a:pt x="33306" y="60951"/>
                  </a:cubicBezTo>
                  <a:cubicBezTo>
                    <a:pt x="27180" y="60951"/>
                    <a:pt x="22277" y="59219"/>
                    <a:pt x="18596" y="55754"/>
                  </a:cubicBezTo>
                  <a:cubicBezTo>
                    <a:pt x="14916" y="52290"/>
                    <a:pt x="12795" y="47413"/>
                    <a:pt x="12235" y="41121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1FFB791-EE59-4AC2-8324-09EA790CE2FE}"/>
                </a:ext>
              </a:extLst>
            </p:cNvPr>
            <p:cNvSpPr/>
            <p:nvPr/>
          </p:nvSpPr>
          <p:spPr>
            <a:xfrm flipV="1">
              <a:off x="9575738" y="1066428"/>
              <a:ext cx="59755" cy="94637"/>
            </a:xfrm>
            <a:custGeom>
              <a:avLst/>
              <a:gdLst>
                <a:gd name="connsiteX0" fmla="*/ 49190 w 59755"/>
                <a:gd name="connsiteY0" fmla="*/ 58494 h 94637"/>
                <a:gd name="connsiteX1" fmla="*/ 49190 w 59755"/>
                <a:gd name="connsiteY1" fmla="*/ 94676 h 94637"/>
                <a:gd name="connsiteX2" fmla="*/ 60174 w 59755"/>
                <a:gd name="connsiteY2" fmla="*/ 94676 h 94637"/>
                <a:gd name="connsiteX3" fmla="*/ 60174 w 59755"/>
                <a:gd name="connsiteY3" fmla="*/ 1776 h 94637"/>
                <a:gd name="connsiteX4" fmla="*/ 49190 w 59755"/>
                <a:gd name="connsiteY4" fmla="*/ 1776 h 94637"/>
                <a:gd name="connsiteX5" fmla="*/ 49190 w 59755"/>
                <a:gd name="connsiteY5" fmla="*/ 11806 h 94637"/>
                <a:gd name="connsiteX6" fmla="*/ 40441 w 59755"/>
                <a:gd name="connsiteY6" fmla="*/ 2942 h 94637"/>
                <a:gd name="connsiteX7" fmla="*/ 27756 w 59755"/>
                <a:gd name="connsiteY7" fmla="*/ 38 h 94637"/>
                <a:gd name="connsiteX8" fmla="*/ 8022 w 59755"/>
                <a:gd name="connsiteY8" fmla="*/ 9704 h 94637"/>
                <a:gd name="connsiteX9" fmla="*/ 419 w 59755"/>
                <a:gd name="connsiteY9" fmla="*/ 35150 h 94637"/>
                <a:gd name="connsiteX10" fmla="*/ 8022 w 59755"/>
                <a:gd name="connsiteY10" fmla="*/ 60576 h 94637"/>
                <a:gd name="connsiteX11" fmla="*/ 27756 w 59755"/>
                <a:gd name="connsiteY11" fmla="*/ 70242 h 94637"/>
                <a:gd name="connsiteX12" fmla="*/ 40441 w 59755"/>
                <a:gd name="connsiteY12" fmla="*/ 67339 h 94637"/>
                <a:gd name="connsiteX13" fmla="*/ 49190 w 59755"/>
                <a:gd name="connsiteY13" fmla="*/ 58494 h 94637"/>
                <a:gd name="connsiteX14" fmla="*/ 11767 w 59755"/>
                <a:gd name="connsiteY14" fmla="*/ 35150 h 94637"/>
                <a:gd name="connsiteX15" fmla="*/ 16752 w 59755"/>
                <a:gd name="connsiteY15" fmla="*/ 16142 h 94637"/>
                <a:gd name="connsiteX16" fmla="*/ 30450 w 59755"/>
                <a:gd name="connsiteY16" fmla="*/ 9246 h 94637"/>
                <a:gd name="connsiteX17" fmla="*/ 44166 w 59755"/>
                <a:gd name="connsiteY17" fmla="*/ 16142 h 94637"/>
                <a:gd name="connsiteX18" fmla="*/ 49190 w 59755"/>
                <a:gd name="connsiteY18" fmla="*/ 35150 h 94637"/>
                <a:gd name="connsiteX19" fmla="*/ 44166 w 59755"/>
                <a:gd name="connsiteY19" fmla="*/ 54158 h 94637"/>
                <a:gd name="connsiteX20" fmla="*/ 30450 w 59755"/>
                <a:gd name="connsiteY20" fmla="*/ 61054 h 94637"/>
                <a:gd name="connsiteX21" fmla="*/ 16752 w 59755"/>
                <a:gd name="connsiteY21" fmla="*/ 54158 h 94637"/>
                <a:gd name="connsiteX22" fmla="*/ 11767 w 59755"/>
                <a:gd name="connsiteY22" fmla="*/ 35150 h 9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755" h="94637">
                  <a:moveTo>
                    <a:pt x="49190" y="58494"/>
                  </a:moveTo>
                  <a:lnTo>
                    <a:pt x="49190" y="94676"/>
                  </a:lnTo>
                  <a:lnTo>
                    <a:pt x="60174" y="94676"/>
                  </a:lnTo>
                  <a:lnTo>
                    <a:pt x="60174" y="1776"/>
                  </a:lnTo>
                  <a:lnTo>
                    <a:pt x="49190" y="1776"/>
                  </a:lnTo>
                  <a:lnTo>
                    <a:pt x="49190" y="11806"/>
                  </a:lnTo>
                  <a:cubicBezTo>
                    <a:pt x="46885" y="7832"/>
                    <a:pt x="43968" y="4877"/>
                    <a:pt x="40441" y="2942"/>
                  </a:cubicBezTo>
                  <a:cubicBezTo>
                    <a:pt x="36926" y="1006"/>
                    <a:pt x="32697" y="38"/>
                    <a:pt x="27756" y="38"/>
                  </a:cubicBezTo>
                  <a:cubicBezTo>
                    <a:pt x="19682" y="38"/>
                    <a:pt x="13104" y="3260"/>
                    <a:pt x="8022" y="9704"/>
                  </a:cubicBezTo>
                  <a:cubicBezTo>
                    <a:pt x="2954" y="16161"/>
                    <a:pt x="419" y="24643"/>
                    <a:pt x="419" y="35150"/>
                  </a:cubicBezTo>
                  <a:cubicBezTo>
                    <a:pt x="419" y="45657"/>
                    <a:pt x="2954" y="54132"/>
                    <a:pt x="8022" y="60576"/>
                  </a:cubicBezTo>
                  <a:cubicBezTo>
                    <a:pt x="13104" y="67020"/>
                    <a:pt x="19682" y="70242"/>
                    <a:pt x="27756" y="70242"/>
                  </a:cubicBezTo>
                  <a:cubicBezTo>
                    <a:pt x="32697" y="70242"/>
                    <a:pt x="36926" y="69275"/>
                    <a:pt x="40441" y="67339"/>
                  </a:cubicBezTo>
                  <a:cubicBezTo>
                    <a:pt x="43968" y="65416"/>
                    <a:pt x="46885" y="62467"/>
                    <a:pt x="49190" y="58494"/>
                  </a:cubicBezTo>
                  <a:close/>
                  <a:moveTo>
                    <a:pt x="11767" y="35150"/>
                  </a:moveTo>
                  <a:cubicBezTo>
                    <a:pt x="11767" y="27075"/>
                    <a:pt x="13428" y="20739"/>
                    <a:pt x="16752" y="16142"/>
                  </a:cubicBezTo>
                  <a:cubicBezTo>
                    <a:pt x="20077" y="11544"/>
                    <a:pt x="24642" y="9246"/>
                    <a:pt x="30450" y="9246"/>
                  </a:cubicBezTo>
                  <a:cubicBezTo>
                    <a:pt x="36257" y="9246"/>
                    <a:pt x="40829" y="11544"/>
                    <a:pt x="44166" y="16142"/>
                  </a:cubicBezTo>
                  <a:cubicBezTo>
                    <a:pt x="47515" y="20739"/>
                    <a:pt x="49190" y="27075"/>
                    <a:pt x="49190" y="35150"/>
                  </a:cubicBezTo>
                  <a:cubicBezTo>
                    <a:pt x="49190" y="43224"/>
                    <a:pt x="47515" y="49560"/>
                    <a:pt x="44166" y="54158"/>
                  </a:cubicBezTo>
                  <a:cubicBezTo>
                    <a:pt x="40829" y="58755"/>
                    <a:pt x="36257" y="61054"/>
                    <a:pt x="30450" y="61054"/>
                  </a:cubicBezTo>
                  <a:cubicBezTo>
                    <a:pt x="24642" y="61054"/>
                    <a:pt x="20077" y="58755"/>
                    <a:pt x="16752" y="54158"/>
                  </a:cubicBezTo>
                  <a:cubicBezTo>
                    <a:pt x="13428" y="49560"/>
                    <a:pt x="11767" y="43224"/>
                    <a:pt x="11767" y="35150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F864ABB-DD9A-47FA-9455-A015DC6A23F7}"/>
                </a:ext>
              </a:extLst>
            </p:cNvPr>
            <p:cNvSpPr/>
            <p:nvPr/>
          </p:nvSpPr>
          <p:spPr>
            <a:xfrm flipV="1">
              <a:off x="9646606" y="1159327"/>
              <a:ext cx="8732" cy="8732"/>
            </a:xfrm>
            <a:custGeom>
              <a:avLst/>
              <a:gdLst/>
              <a:ahLst/>
              <a:cxnLst/>
              <a:rect l="l" t="t" r="r" b="b"/>
              <a:pathLst>
                <a:path w="8732" h="8732"/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7B994A6-FE34-460D-AE46-B6102AB20EE7}"/>
                </a:ext>
              </a:extLst>
            </p:cNvPr>
            <p:cNvSpPr/>
            <p:nvPr/>
          </p:nvSpPr>
          <p:spPr>
            <a:xfrm flipV="1">
              <a:off x="9696559" y="1066428"/>
              <a:ext cx="59831" cy="94637"/>
            </a:xfrm>
            <a:custGeom>
              <a:avLst/>
              <a:gdLst>
                <a:gd name="connsiteX0" fmla="*/ 48856 w 59831"/>
                <a:gd name="connsiteY0" fmla="*/ 35150 h 94637"/>
                <a:gd name="connsiteX1" fmla="*/ 43870 w 59831"/>
                <a:gd name="connsiteY1" fmla="*/ 54158 h 94637"/>
                <a:gd name="connsiteX2" fmla="*/ 30173 w 59831"/>
                <a:gd name="connsiteY2" fmla="*/ 61054 h 94637"/>
                <a:gd name="connsiteX3" fmla="*/ 16457 w 59831"/>
                <a:gd name="connsiteY3" fmla="*/ 54158 h 94637"/>
                <a:gd name="connsiteX4" fmla="*/ 11471 w 59831"/>
                <a:gd name="connsiteY4" fmla="*/ 35150 h 94637"/>
                <a:gd name="connsiteX5" fmla="*/ 16457 w 59831"/>
                <a:gd name="connsiteY5" fmla="*/ 16142 h 94637"/>
                <a:gd name="connsiteX6" fmla="*/ 30173 w 59831"/>
                <a:gd name="connsiteY6" fmla="*/ 9246 h 94637"/>
                <a:gd name="connsiteX7" fmla="*/ 43870 w 59831"/>
                <a:gd name="connsiteY7" fmla="*/ 16142 h 94637"/>
                <a:gd name="connsiteX8" fmla="*/ 48856 w 59831"/>
                <a:gd name="connsiteY8" fmla="*/ 35150 h 94637"/>
                <a:gd name="connsiteX9" fmla="*/ 11471 w 59831"/>
                <a:gd name="connsiteY9" fmla="*/ 58494 h 94637"/>
                <a:gd name="connsiteX10" fmla="*/ 20220 w 59831"/>
                <a:gd name="connsiteY10" fmla="*/ 67339 h 94637"/>
                <a:gd name="connsiteX11" fmla="*/ 32848 w 59831"/>
                <a:gd name="connsiteY11" fmla="*/ 70242 h 94637"/>
                <a:gd name="connsiteX12" fmla="*/ 52639 w 59831"/>
                <a:gd name="connsiteY12" fmla="*/ 60576 h 94637"/>
                <a:gd name="connsiteX13" fmla="*/ 60261 w 59831"/>
                <a:gd name="connsiteY13" fmla="*/ 35150 h 94637"/>
                <a:gd name="connsiteX14" fmla="*/ 52639 w 59831"/>
                <a:gd name="connsiteY14" fmla="*/ 9704 h 94637"/>
                <a:gd name="connsiteX15" fmla="*/ 32848 w 59831"/>
                <a:gd name="connsiteY15" fmla="*/ 38 h 94637"/>
                <a:gd name="connsiteX16" fmla="*/ 20220 w 59831"/>
                <a:gd name="connsiteY16" fmla="*/ 2942 h 94637"/>
                <a:gd name="connsiteX17" fmla="*/ 11471 w 59831"/>
                <a:gd name="connsiteY17" fmla="*/ 11806 h 94637"/>
                <a:gd name="connsiteX18" fmla="*/ 11471 w 59831"/>
                <a:gd name="connsiteY18" fmla="*/ 1776 h 94637"/>
                <a:gd name="connsiteX19" fmla="*/ 429 w 59831"/>
                <a:gd name="connsiteY19" fmla="*/ 1776 h 94637"/>
                <a:gd name="connsiteX20" fmla="*/ 429 w 59831"/>
                <a:gd name="connsiteY20" fmla="*/ 94676 h 94637"/>
                <a:gd name="connsiteX21" fmla="*/ 11471 w 59831"/>
                <a:gd name="connsiteY21" fmla="*/ 94676 h 94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1" h="94637">
                  <a:moveTo>
                    <a:pt x="48856" y="35150"/>
                  </a:moveTo>
                  <a:cubicBezTo>
                    <a:pt x="48856" y="43224"/>
                    <a:pt x="47194" y="49560"/>
                    <a:pt x="43870" y="54158"/>
                  </a:cubicBezTo>
                  <a:cubicBezTo>
                    <a:pt x="40546" y="58755"/>
                    <a:pt x="35981" y="61054"/>
                    <a:pt x="30173" y="61054"/>
                  </a:cubicBezTo>
                  <a:cubicBezTo>
                    <a:pt x="24353" y="61054"/>
                    <a:pt x="19781" y="58755"/>
                    <a:pt x="16457" y="54158"/>
                  </a:cubicBezTo>
                  <a:cubicBezTo>
                    <a:pt x="13133" y="49560"/>
                    <a:pt x="11471" y="43224"/>
                    <a:pt x="11471" y="35150"/>
                  </a:cubicBezTo>
                  <a:cubicBezTo>
                    <a:pt x="11471" y="27075"/>
                    <a:pt x="13133" y="20739"/>
                    <a:pt x="16457" y="16142"/>
                  </a:cubicBezTo>
                  <a:cubicBezTo>
                    <a:pt x="19781" y="11544"/>
                    <a:pt x="24353" y="9246"/>
                    <a:pt x="30173" y="9246"/>
                  </a:cubicBezTo>
                  <a:cubicBezTo>
                    <a:pt x="35981" y="9246"/>
                    <a:pt x="40546" y="11544"/>
                    <a:pt x="43870" y="16142"/>
                  </a:cubicBezTo>
                  <a:cubicBezTo>
                    <a:pt x="47194" y="20739"/>
                    <a:pt x="48856" y="27075"/>
                    <a:pt x="48856" y="35150"/>
                  </a:cubicBezTo>
                  <a:close/>
                  <a:moveTo>
                    <a:pt x="11471" y="58494"/>
                  </a:moveTo>
                  <a:cubicBezTo>
                    <a:pt x="13789" y="62467"/>
                    <a:pt x="16705" y="65416"/>
                    <a:pt x="20220" y="67339"/>
                  </a:cubicBezTo>
                  <a:cubicBezTo>
                    <a:pt x="23748" y="69275"/>
                    <a:pt x="27957" y="70242"/>
                    <a:pt x="32848" y="70242"/>
                  </a:cubicBezTo>
                  <a:cubicBezTo>
                    <a:pt x="40973" y="70242"/>
                    <a:pt x="47570" y="67020"/>
                    <a:pt x="52639" y="60576"/>
                  </a:cubicBezTo>
                  <a:cubicBezTo>
                    <a:pt x="57720" y="54132"/>
                    <a:pt x="60261" y="45657"/>
                    <a:pt x="60261" y="35150"/>
                  </a:cubicBezTo>
                  <a:cubicBezTo>
                    <a:pt x="60261" y="24643"/>
                    <a:pt x="57720" y="16161"/>
                    <a:pt x="52639" y="9704"/>
                  </a:cubicBezTo>
                  <a:cubicBezTo>
                    <a:pt x="47570" y="3260"/>
                    <a:pt x="40973" y="38"/>
                    <a:pt x="32848" y="38"/>
                  </a:cubicBezTo>
                  <a:cubicBezTo>
                    <a:pt x="27957" y="38"/>
                    <a:pt x="23748" y="1006"/>
                    <a:pt x="20220" y="2942"/>
                  </a:cubicBezTo>
                  <a:cubicBezTo>
                    <a:pt x="16705" y="4877"/>
                    <a:pt x="13789" y="7832"/>
                    <a:pt x="11471" y="11806"/>
                  </a:cubicBezTo>
                  <a:lnTo>
                    <a:pt x="11471" y="1776"/>
                  </a:lnTo>
                  <a:lnTo>
                    <a:pt x="429" y="1776"/>
                  </a:lnTo>
                  <a:lnTo>
                    <a:pt x="429" y="94676"/>
                  </a:lnTo>
                  <a:lnTo>
                    <a:pt x="11471" y="94676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F1635C1-8AE8-4CE2-8F46-714584927347}"/>
                </a:ext>
              </a:extLst>
            </p:cNvPr>
            <p:cNvSpPr/>
            <p:nvPr/>
          </p:nvSpPr>
          <p:spPr>
            <a:xfrm flipV="1">
              <a:off x="9766720" y="1092466"/>
              <a:ext cx="65065" cy="92287"/>
            </a:xfrm>
            <a:custGeom>
              <a:avLst/>
              <a:gdLst>
                <a:gd name="connsiteX0" fmla="*/ 36127 w 65065"/>
                <a:gd name="connsiteY0" fmla="*/ 19279 h 92287"/>
                <a:gd name="connsiteX1" fmla="*/ 27053 w 65065"/>
                <a:gd name="connsiteY1" fmla="*/ 3710 h 92287"/>
                <a:gd name="connsiteX2" fmla="*/ 15247 w 65065"/>
                <a:gd name="connsiteY2" fmla="*/ 61 h 92287"/>
                <a:gd name="connsiteX3" fmla="*/ 6459 w 65065"/>
                <a:gd name="connsiteY3" fmla="*/ 61 h 92287"/>
                <a:gd name="connsiteX4" fmla="*/ 6459 w 65065"/>
                <a:gd name="connsiteY4" fmla="*/ 9250 h 92287"/>
                <a:gd name="connsiteX5" fmla="*/ 12916 w 65065"/>
                <a:gd name="connsiteY5" fmla="*/ 9250 h 92287"/>
                <a:gd name="connsiteX6" fmla="*/ 19946 w 65065"/>
                <a:gd name="connsiteY6" fmla="*/ 11408 h 92287"/>
                <a:gd name="connsiteX7" fmla="*/ 25505 w 65065"/>
                <a:gd name="connsiteY7" fmla="*/ 21552 h 92287"/>
                <a:gd name="connsiteX8" fmla="*/ 27473 w 65065"/>
                <a:gd name="connsiteY8" fmla="*/ 26557 h 92287"/>
                <a:gd name="connsiteX9" fmla="*/ 442 w 65065"/>
                <a:gd name="connsiteY9" fmla="*/ 92349 h 92287"/>
                <a:gd name="connsiteX10" fmla="*/ 12076 w 65065"/>
                <a:gd name="connsiteY10" fmla="*/ 92349 h 92287"/>
                <a:gd name="connsiteX11" fmla="*/ 32975 w 65065"/>
                <a:gd name="connsiteY11" fmla="*/ 40063 h 92287"/>
                <a:gd name="connsiteX12" fmla="*/ 53874 w 65065"/>
                <a:gd name="connsiteY12" fmla="*/ 92349 h 92287"/>
                <a:gd name="connsiteX13" fmla="*/ 65507 w 65065"/>
                <a:gd name="connsiteY13" fmla="*/ 92349 h 9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065" h="92287">
                  <a:moveTo>
                    <a:pt x="36127" y="19279"/>
                  </a:moveTo>
                  <a:cubicBezTo>
                    <a:pt x="33032" y="11319"/>
                    <a:pt x="30007" y="6130"/>
                    <a:pt x="27053" y="3710"/>
                  </a:cubicBezTo>
                  <a:cubicBezTo>
                    <a:pt x="24111" y="1277"/>
                    <a:pt x="20175" y="61"/>
                    <a:pt x="15247" y="61"/>
                  </a:cubicBezTo>
                  <a:lnTo>
                    <a:pt x="6459" y="61"/>
                  </a:lnTo>
                  <a:lnTo>
                    <a:pt x="6459" y="9250"/>
                  </a:lnTo>
                  <a:lnTo>
                    <a:pt x="12916" y="9250"/>
                  </a:lnTo>
                  <a:cubicBezTo>
                    <a:pt x="15934" y="9250"/>
                    <a:pt x="18278" y="9969"/>
                    <a:pt x="19946" y="11408"/>
                  </a:cubicBezTo>
                  <a:cubicBezTo>
                    <a:pt x="21627" y="12835"/>
                    <a:pt x="23480" y="16216"/>
                    <a:pt x="25505" y="21552"/>
                  </a:cubicBezTo>
                  <a:lnTo>
                    <a:pt x="27473" y="26557"/>
                  </a:lnTo>
                  <a:lnTo>
                    <a:pt x="442" y="92349"/>
                  </a:lnTo>
                  <a:lnTo>
                    <a:pt x="12076" y="92349"/>
                  </a:lnTo>
                  <a:lnTo>
                    <a:pt x="32975" y="40063"/>
                  </a:lnTo>
                  <a:lnTo>
                    <a:pt x="53874" y="92349"/>
                  </a:lnTo>
                  <a:lnTo>
                    <a:pt x="65507" y="92349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F1BFDB8-D9E8-405F-87EC-8E4C43E23EC8}"/>
                </a:ext>
              </a:extLst>
            </p:cNvPr>
            <p:cNvSpPr/>
            <p:nvPr/>
          </p:nvSpPr>
          <p:spPr>
            <a:xfrm flipV="1">
              <a:off x="9835425" y="1159327"/>
              <a:ext cx="8732" cy="8732"/>
            </a:xfrm>
            <a:custGeom>
              <a:avLst/>
              <a:gdLst/>
              <a:ahLst/>
              <a:cxnLst/>
              <a:rect l="l" t="t" r="r" b="b"/>
              <a:pathLst>
                <a:path w="8732" h="8732"/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2DCC524-6922-4F62-9211-87AB0BCBA6B7}"/>
                </a:ext>
              </a:extLst>
            </p:cNvPr>
            <p:cNvSpPr/>
            <p:nvPr/>
          </p:nvSpPr>
          <p:spPr>
            <a:xfrm flipV="1">
              <a:off x="9874044" y="1070191"/>
              <a:ext cx="75171" cy="89135"/>
            </a:xfrm>
            <a:custGeom>
              <a:avLst/>
              <a:gdLst>
                <a:gd name="connsiteX0" fmla="*/ 454 w 75171"/>
                <a:gd name="connsiteY0" fmla="*/ 89175 h 89135"/>
                <a:gd name="connsiteX1" fmla="*/ 13425 w 75171"/>
                <a:gd name="connsiteY1" fmla="*/ 89175 h 89135"/>
                <a:gd name="connsiteX2" fmla="*/ 38125 w 75171"/>
                <a:gd name="connsiteY2" fmla="*/ 52516 h 89135"/>
                <a:gd name="connsiteX3" fmla="*/ 62673 w 75171"/>
                <a:gd name="connsiteY3" fmla="*/ 89175 h 89135"/>
                <a:gd name="connsiteX4" fmla="*/ 75625 w 75171"/>
                <a:gd name="connsiteY4" fmla="*/ 89175 h 89135"/>
                <a:gd name="connsiteX5" fmla="*/ 44105 w 75171"/>
                <a:gd name="connsiteY5" fmla="*/ 42486 h 89135"/>
                <a:gd name="connsiteX6" fmla="*/ 44105 w 75171"/>
                <a:gd name="connsiteY6" fmla="*/ 39 h 89135"/>
                <a:gd name="connsiteX7" fmla="*/ 31993 w 75171"/>
                <a:gd name="connsiteY7" fmla="*/ 39 h 89135"/>
                <a:gd name="connsiteX8" fmla="*/ 31993 w 75171"/>
                <a:gd name="connsiteY8" fmla="*/ 42486 h 8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171" h="89135">
                  <a:moveTo>
                    <a:pt x="454" y="89175"/>
                  </a:moveTo>
                  <a:lnTo>
                    <a:pt x="13425" y="89175"/>
                  </a:lnTo>
                  <a:lnTo>
                    <a:pt x="38125" y="52516"/>
                  </a:lnTo>
                  <a:lnTo>
                    <a:pt x="62673" y="89175"/>
                  </a:lnTo>
                  <a:lnTo>
                    <a:pt x="75625" y="89175"/>
                  </a:lnTo>
                  <a:lnTo>
                    <a:pt x="44105" y="42486"/>
                  </a:lnTo>
                  <a:lnTo>
                    <a:pt x="44105" y="39"/>
                  </a:lnTo>
                  <a:lnTo>
                    <a:pt x="31993" y="39"/>
                  </a:lnTo>
                  <a:lnTo>
                    <a:pt x="31993" y="42486"/>
                  </a:ln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EABDC57-D78F-46AA-9E3F-76DA723E6E2F}"/>
                </a:ext>
              </a:extLst>
            </p:cNvPr>
            <p:cNvSpPr/>
            <p:nvPr/>
          </p:nvSpPr>
          <p:spPr>
            <a:xfrm flipV="1">
              <a:off x="9939513" y="1090861"/>
              <a:ext cx="61971" cy="70204"/>
            </a:xfrm>
            <a:custGeom>
              <a:avLst/>
              <a:gdLst>
                <a:gd name="connsiteX0" fmla="*/ 62431 w 61971"/>
                <a:gd name="connsiteY0" fmla="*/ 37969 h 70204"/>
                <a:gd name="connsiteX1" fmla="*/ 62431 w 61971"/>
                <a:gd name="connsiteY1" fmla="*/ 32601 h 70204"/>
                <a:gd name="connsiteX2" fmla="*/ 11922 w 61971"/>
                <a:gd name="connsiteY2" fmla="*/ 32601 h 70204"/>
                <a:gd name="connsiteX3" fmla="*/ 18761 w 61971"/>
                <a:gd name="connsiteY3" fmla="*/ 15313 h 70204"/>
                <a:gd name="connsiteX4" fmla="*/ 35801 w 61971"/>
                <a:gd name="connsiteY4" fmla="*/ 9372 h 70204"/>
                <a:gd name="connsiteX5" fmla="*/ 48065 w 61971"/>
                <a:gd name="connsiteY5" fmla="*/ 10919 h 70204"/>
                <a:gd name="connsiteX6" fmla="*/ 59871 w 61971"/>
                <a:gd name="connsiteY6" fmla="*/ 15580 h 70204"/>
                <a:gd name="connsiteX7" fmla="*/ 59871 w 61971"/>
                <a:gd name="connsiteY7" fmla="*/ 5188 h 70204"/>
                <a:gd name="connsiteX8" fmla="*/ 47741 w 61971"/>
                <a:gd name="connsiteY8" fmla="*/ 1367 h 70204"/>
                <a:gd name="connsiteX9" fmla="*/ 35152 w 61971"/>
                <a:gd name="connsiteY9" fmla="*/ 49 h 70204"/>
                <a:gd name="connsiteX10" fmla="*/ 9802 w 61971"/>
                <a:gd name="connsiteY10" fmla="*/ 9353 h 70204"/>
                <a:gd name="connsiteX11" fmla="*/ 460 w 61971"/>
                <a:gd name="connsiteY11" fmla="*/ 34569 h 70204"/>
                <a:gd name="connsiteX12" fmla="*/ 9324 w 61971"/>
                <a:gd name="connsiteY12" fmla="*/ 60607 h 70204"/>
                <a:gd name="connsiteX13" fmla="*/ 33241 w 61971"/>
                <a:gd name="connsiteY13" fmla="*/ 70254 h 70204"/>
                <a:gd name="connsiteX14" fmla="*/ 54580 w 61971"/>
                <a:gd name="connsiteY14" fmla="*/ 61562 h 70204"/>
                <a:gd name="connsiteX15" fmla="*/ 62431 w 61971"/>
                <a:gd name="connsiteY15" fmla="*/ 37969 h 70204"/>
                <a:gd name="connsiteX16" fmla="*/ 51447 w 61971"/>
                <a:gd name="connsiteY16" fmla="*/ 41198 h 70204"/>
                <a:gd name="connsiteX17" fmla="*/ 46404 w 61971"/>
                <a:gd name="connsiteY17" fmla="*/ 55563 h 70204"/>
                <a:gd name="connsiteX18" fmla="*/ 33356 w 61971"/>
                <a:gd name="connsiteY18" fmla="*/ 60951 h 70204"/>
                <a:gd name="connsiteX19" fmla="*/ 18646 w 61971"/>
                <a:gd name="connsiteY19" fmla="*/ 55754 h 70204"/>
                <a:gd name="connsiteX20" fmla="*/ 12285 w 61971"/>
                <a:gd name="connsiteY20" fmla="*/ 41121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71" h="70204">
                  <a:moveTo>
                    <a:pt x="62431" y="37969"/>
                  </a:moveTo>
                  <a:lnTo>
                    <a:pt x="62431" y="32601"/>
                  </a:lnTo>
                  <a:lnTo>
                    <a:pt x="11922" y="32601"/>
                  </a:lnTo>
                  <a:cubicBezTo>
                    <a:pt x="12406" y="25036"/>
                    <a:pt x="14686" y="19274"/>
                    <a:pt x="18761" y="15313"/>
                  </a:cubicBezTo>
                  <a:cubicBezTo>
                    <a:pt x="22836" y="11352"/>
                    <a:pt x="28516" y="9372"/>
                    <a:pt x="35801" y="9372"/>
                  </a:cubicBezTo>
                  <a:cubicBezTo>
                    <a:pt x="40017" y="9372"/>
                    <a:pt x="44105" y="9887"/>
                    <a:pt x="48065" y="10919"/>
                  </a:cubicBezTo>
                  <a:cubicBezTo>
                    <a:pt x="52026" y="11951"/>
                    <a:pt x="55962" y="13504"/>
                    <a:pt x="59871" y="15580"/>
                  </a:cubicBezTo>
                  <a:lnTo>
                    <a:pt x="59871" y="5188"/>
                  </a:lnTo>
                  <a:cubicBezTo>
                    <a:pt x="55923" y="3520"/>
                    <a:pt x="51880" y="2246"/>
                    <a:pt x="47741" y="1367"/>
                  </a:cubicBezTo>
                  <a:cubicBezTo>
                    <a:pt x="43602" y="489"/>
                    <a:pt x="39405" y="49"/>
                    <a:pt x="35152" y="49"/>
                  </a:cubicBezTo>
                  <a:cubicBezTo>
                    <a:pt x="24479" y="49"/>
                    <a:pt x="16029" y="3150"/>
                    <a:pt x="9802" y="9353"/>
                  </a:cubicBezTo>
                  <a:cubicBezTo>
                    <a:pt x="3574" y="15567"/>
                    <a:pt x="460" y="23973"/>
                    <a:pt x="460" y="34569"/>
                  </a:cubicBezTo>
                  <a:cubicBezTo>
                    <a:pt x="460" y="45509"/>
                    <a:pt x="3415" y="54188"/>
                    <a:pt x="9324" y="60607"/>
                  </a:cubicBezTo>
                  <a:cubicBezTo>
                    <a:pt x="15233" y="67038"/>
                    <a:pt x="23206" y="70254"/>
                    <a:pt x="33241" y="70254"/>
                  </a:cubicBezTo>
                  <a:cubicBezTo>
                    <a:pt x="42233" y="70254"/>
                    <a:pt x="49345" y="67357"/>
                    <a:pt x="54580" y="61562"/>
                  </a:cubicBezTo>
                  <a:cubicBezTo>
                    <a:pt x="59814" y="55780"/>
                    <a:pt x="62431" y="47916"/>
                    <a:pt x="62431" y="37969"/>
                  </a:cubicBezTo>
                  <a:close/>
                  <a:moveTo>
                    <a:pt x="51447" y="41198"/>
                  </a:moveTo>
                  <a:cubicBezTo>
                    <a:pt x="51370" y="47196"/>
                    <a:pt x="49689" y="51985"/>
                    <a:pt x="46404" y="55563"/>
                  </a:cubicBezTo>
                  <a:cubicBezTo>
                    <a:pt x="43118" y="59155"/>
                    <a:pt x="38769" y="60951"/>
                    <a:pt x="33356" y="60951"/>
                  </a:cubicBezTo>
                  <a:cubicBezTo>
                    <a:pt x="27230" y="60951"/>
                    <a:pt x="22327" y="59219"/>
                    <a:pt x="18646" y="55754"/>
                  </a:cubicBezTo>
                  <a:cubicBezTo>
                    <a:pt x="14966" y="52290"/>
                    <a:pt x="12845" y="47413"/>
                    <a:pt x="12285" y="41121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6A0282-70B3-44DB-8056-F85A36E29F9A}"/>
                </a:ext>
              </a:extLst>
            </p:cNvPr>
            <p:cNvSpPr/>
            <p:nvPr/>
          </p:nvSpPr>
          <p:spPr>
            <a:xfrm flipV="1">
              <a:off x="10015320" y="1090861"/>
              <a:ext cx="56488" cy="70204"/>
            </a:xfrm>
            <a:custGeom>
              <a:avLst/>
              <a:gdLst>
                <a:gd name="connsiteX0" fmla="*/ 35047 w 56488"/>
                <a:gd name="connsiteY0" fmla="*/ 35390 h 70204"/>
                <a:gd name="connsiteX1" fmla="*/ 16593 w 56488"/>
                <a:gd name="connsiteY1" fmla="*/ 32353 h 70204"/>
                <a:gd name="connsiteX2" fmla="*/ 11455 w 56488"/>
                <a:gd name="connsiteY2" fmla="*/ 21961 h 70204"/>
                <a:gd name="connsiteX3" fmla="*/ 15313 w 56488"/>
                <a:gd name="connsiteY3" fmla="*/ 12677 h 70204"/>
                <a:gd name="connsiteX4" fmla="*/ 25782 w 56488"/>
                <a:gd name="connsiteY4" fmla="*/ 9257 h 70204"/>
                <a:gd name="connsiteX5" fmla="*/ 40453 w 56488"/>
                <a:gd name="connsiteY5" fmla="*/ 15733 h 70204"/>
                <a:gd name="connsiteX6" fmla="*/ 45974 w 56488"/>
                <a:gd name="connsiteY6" fmla="*/ 32945 h 70204"/>
                <a:gd name="connsiteX7" fmla="*/ 45974 w 56488"/>
                <a:gd name="connsiteY7" fmla="*/ 35390 h 70204"/>
                <a:gd name="connsiteX8" fmla="*/ 56959 w 56488"/>
                <a:gd name="connsiteY8" fmla="*/ 39937 h 70204"/>
                <a:gd name="connsiteX9" fmla="*/ 56959 w 56488"/>
                <a:gd name="connsiteY9" fmla="*/ 1788 h 70204"/>
                <a:gd name="connsiteX10" fmla="*/ 45974 w 56488"/>
                <a:gd name="connsiteY10" fmla="*/ 1788 h 70204"/>
                <a:gd name="connsiteX11" fmla="*/ 45974 w 56488"/>
                <a:gd name="connsiteY11" fmla="*/ 11932 h 70204"/>
                <a:gd name="connsiteX12" fmla="*/ 36595 w 56488"/>
                <a:gd name="connsiteY12" fmla="*/ 2953 h 70204"/>
                <a:gd name="connsiteX13" fmla="*/ 22859 w 56488"/>
                <a:gd name="connsiteY13" fmla="*/ 49 h 70204"/>
                <a:gd name="connsiteX14" fmla="*/ 6526 w 56488"/>
                <a:gd name="connsiteY14" fmla="*/ 5818 h 70204"/>
                <a:gd name="connsiteX15" fmla="*/ 470 w 56488"/>
                <a:gd name="connsiteY15" fmla="*/ 21254 h 70204"/>
                <a:gd name="connsiteX16" fmla="*/ 8016 w 56488"/>
                <a:gd name="connsiteY16" fmla="*/ 38256 h 70204"/>
                <a:gd name="connsiteX17" fmla="*/ 30558 w 56488"/>
                <a:gd name="connsiteY17" fmla="*/ 43987 h 70204"/>
                <a:gd name="connsiteX18" fmla="*/ 45974 w 56488"/>
                <a:gd name="connsiteY18" fmla="*/ 43987 h 70204"/>
                <a:gd name="connsiteX19" fmla="*/ 45974 w 56488"/>
                <a:gd name="connsiteY19" fmla="*/ 45076 h 70204"/>
                <a:gd name="connsiteX20" fmla="*/ 40988 w 56488"/>
                <a:gd name="connsiteY20" fmla="*/ 56805 h 70204"/>
                <a:gd name="connsiteX21" fmla="*/ 26986 w 56488"/>
                <a:gd name="connsiteY21" fmla="*/ 60951 h 70204"/>
                <a:gd name="connsiteX22" fmla="*/ 15810 w 56488"/>
                <a:gd name="connsiteY22" fmla="*/ 59575 h 70204"/>
                <a:gd name="connsiteX23" fmla="*/ 5380 w 56488"/>
                <a:gd name="connsiteY23" fmla="*/ 55449 h 70204"/>
                <a:gd name="connsiteX24" fmla="*/ 5380 w 56488"/>
                <a:gd name="connsiteY24" fmla="*/ 65612 h 70204"/>
                <a:gd name="connsiteX25" fmla="*/ 17071 w 56488"/>
                <a:gd name="connsiteY25" fmla="*/ 69089 h 70204"/>
                <a:gd name="connsiteX26" fmla="*/ 28113 w 56488"/>
                <a:gd name="connsiteY26" fmla="*/ 70254 h 70204"/>
                <a:gd name="connsiteX27" fmla="*/ 49795 w 56488"/>
                <a:gd name="connsiteY27" fmla="*/ 62727 h 70204"/>
                <a:gd name="connsiteX28" fmla="*/ 56959 w 56488"/>
                <a:gd name="connsiteY28" fmla="*/ 39937 h 7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488" h="70204">
                  <a:moveTo>
                    <a:pt x="35047" y="35390"/>
                  </a:moveTo>
                  <a:cubicBezTo>
                    <a:pt x="26170" y="35390"/>
                    <a:pt x="20019" y="34378"/>
                    <a:pt x="16593" y="32353"/>
                  </a:cubicBezTo>
                  <a:cubicBezTo>
                    <a:pt x="13167" y="30328"/>
                    <a:pt x="11455" y="26864"/>
                    <a:pt x="11455" y="21961"/>
                  </a:cubicBezTo>
                  <a:cubicBezTo>
                    <a:pt x="11455" y="18064"/>
                    <a:pt x="12741" y="14969"/>
                    <a:pt x="15313" y="12677"/>
                  </a:cubicBezTo>
                  <a:cubicBezTo>
                    <a:pt x="17886" y="10397"/>
                    <a:pt x="21376" y="9257"/>
                    <a:pt x="25782" y="9257"/>
                  </a:cubicBezTo>
                  <a:cubicBezTo>
                    <a:pt x="31882" y="9257"/>
                    <a:pt x="36773" y="11416"/>
                    <a:pt x="40453" y="15733"/>
                  </a:cubicBezTo>
                  <a:cubicBezTo>
                    <a:pt x="44134" y="20050"/>
                    <a:pt x="45974" y="25788"/>
                    <a:pt x="45974" y="32945"/>
                  </a:cubicBezTo>
                  <a:lnTo>
                    <a:pt x="45974" y="35390"/>
                  </a:lnTo>
                  <a:close/>
                  <a:moveTo>
                    <a:pt x="56959" y="39937"/>
                  </a:moveTo>
                  <a:lnTo>
                    <a:pt x="56959" y="1788"/>
                  </a:lnTo>
                  <a:lnTo>
                    <a:pt x="45974" y="1788"/>
                  </a:lnTo>
                  <a:lnTo>
                    <a:pt x="45974" y="11932"/>
                  </a:lnTo>
                  <a:cubicBezTo>
                    <a:pt x="43465" y="7882"/>
                    <a:pt x="40339" y="4889"/>
                    <a:pt x="36595" y="2953"/>
                  </a:cubicBezTo>
                  <a:cubicBezTo>
                    <a:pt x="32850" y="1017"/>
                    <a:pt x="28272" y="49"/>
                    <a:pt x="22859" y="49"/>
                  </a:cubicBezTo>
                  <a:cubicBezTo>
                    <a:pt x="16020" y="49"/>
                    <a:pt x="10576" y="1972"/>
                    <a:pt x="6526" y="5818"/>
                  </a:cubicBezTo>
                  <a:cubicBezTo>
                    <a:pt x="2489" y="9665"/>
                    <a:pt x="470" y="14810"/>
                    <a:pt x="470" y="21254"/>
                  </a:cubicBezTo>
                  <a:cubicBezTo>
                    <a:pt x="470" y="28768"/>
                    <a:pt x="2985" y="34435"/>
                    <a:pt x="8016" y="38256"/>
                  </a:cubicBezTo>
                  <a:cubicBezTo>
                    <a:pt x="13059" y="42076"/>
                    <a:pt x="20573" y="43987"/>
                    <a:pt x="30558" y="43987"/>
                  </a:cubicBezTo>
                  <a:lnTo>
                    <a:pt x="45974" y="43987"/>
                  </a:lnTo>
                  <a:lnTo>
                    <a:pt x="45974" y="45076"/>
                  </a:lnTo>
                  <a:cubicBezTo>
                    <a:pt x="45974" y="50132"/>
                    <a:pt x="44312" y="54042"/>
                    <a:pt x="40988" y="56805"/>
                  </a:cubicBezTo>
                  <a:cubicBezTo>
                    <a:pt x="37664" y="59569"/>
                    <a:pt x="32997" y="60951"/>
                    <a:pt x="26986" y="60951"/>
                  </a:cubicBezTo>
                  <a:cubicBezTo>
                    <a:pt x="23165" y="60951"/>
                    <a:pt x="19440" y="60492"/>
                    <a:pt x="15810" y="59575"/>
                  </a:cubicBezTo>
                  <a:cubicBezTo>
                    <a:pt x="12193" y="58658"/>
                    <a:pt x="8716" y="57283"/>
                    <a:pt x="5380" y="55449"/>
                  </a:cubicBezTo>
                  <a:lnTo>
                    <a:pt x="5380" y="65612"/>
                  </a:lnTo>
                  <a:cubicBezTo>
                    <a:pt x="9391" y="67166"/>
                    <a:pt x="13289" y="68324"/>
                    <a:pt x="17071" y="69089"/>
                  </a:cubicBezTo>
                  <a:cubicBezTo>
                    <a:pt x="20853" y="69865"/>
                    <a:pt x="24534" y="70254"/>
                    <a:pt x="28113" y="70254"/>
                  </a:cubicBezTo>
                  <a:cubicBezTo>
                    <a:pt x="37792" y="70254"/>
                    <a:pt x="45019" y="67745"/>
                    <a:pt x="49795" y="62727"/>
                  </a:cubicBezTo>
                  <a:cubicBezTo>
                    <a:pt x="54571" y="57722"/>
                    <a:pt x="56959" y="50125"/>
                    <a:pt x="56959" y="39937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4752BDD-0CB7-45C4-877B-BD63E15B8F36}"/>
                </a:ext>
              </a:extLst>
            </p:cNvPr>
            <p:cNvSpPr/>
            <p:nvPr/>
          </p:nvSpPr>
          <p:spPr>
            <a:xfrm flipV="1">
              <a:off x="10094005" y="1090861"/>
              <a:ext cx="39161" cy="68466"/>
            </a:xfrm>
            <a:custGeom>
              <a:avLst/>
              <a:gdLst>
                <a:gd name="connsiteX0" fmla="*/ 39644 w 39161"/>
                <a:gd name="connsiteY0" fmla="*/ 56652 h 68466"/>
                <a:gd name="connsiteX1" fmla="*/ 35613 w 39161"/>
                <a:gd name="connsiteY1" fmla="*/ 58218 h 68466"/>
                <a:gd name="connsiteX2" fmla="*/ 30818 w 39161"/>
                <a:gd name="connsiteY2" fmla="*/ 58734 h 68466"/>
                <a:gd name="connsiteX3" fmla="*/ 16510 w 39161"/>
                <a:gd name="connsiteY3" fmla="*/ 52678 h 68466"/>
                <a:gd name="connsiteX4" fmla="*/ 11524 w 39161"/>
                <a:gd name="connsiteY4" fmla="*/ 35275 h 68466"/>
                <a:gd name="connsiteX5" fmla="*/ 11524 w 39161"/>
                <a:gd name="connsiteY5" fmla="*/ 48 h 68466"/>
                <a:gd name="connsiteX6" fmla="*/ 482 w 39161"/>
                <a:gd name="connsiteY6" fmla="*/ 48 h 68466"/>
                <a:gd name="connsiteX7" fmla="*/ 482 w 39161"/>
                <a:gd name="connsiteY7" fmla="*/ 66910 h 68466"/>
                <a:gd name="connsiteX8" fmla="*/ 11524 w 39161"/>
                <a:gd name="connsiteY8" fmla="*/ 66910 h 68466"/>
                <a:gd name="connsiteX9" fmla="*/ 11524 w 39161"/>
                <a:gd name="connsiteY9" fmla="*/ 56518 h 68466"/>
                <a:gd name="connsiteX10" fmla="*/ 20541 w 39161"/>
                <a:gd name="connsiteY10" fmla="*/ 65554 h 68466"/>
                <a:gd name="connsiteX11" fmla="*/ 34047 w 39161"/>
                <a:gd name="connsiteY11" fmla="*/ 68515 h 68466"/>
                <a:gd name="connsiteX12" fmla="*/ 36549 w 39161"/>
                <a:gd name="connsiteY12" fmla="*/ 68362 h 68466"/>
                <a:gd name="connsiteX13" fmla="*/ 39587 w 39161"/>
                <a:gd name="connsiteY13" fmla="*/ 67922 h 6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61" h="68466">
                  <a:moveTo>
                    <a:pt x="39644" y="56652"/>
                  </a:moveTo>
                  <a:cubicBezTo>
                    <a:pt x="38409" y="57365"/>
                    <a:pt x="37065" y="57887"/>
                    <a:pt x="35613" y="58218"/>
                  </a:cubicBezTo>
                  <a:cubicBezTo>
                    <a:pt x="34161" y="58562"/>
                    <a:pt x="32563" y="58734"/>
                    <a:pt x="30818" y="58734"/>
                  </a:cubicBezTo>
                  <a:cubicBezTo>
                    <a:pt x="24603" y="58734"/>
                    <a:pt x="19834" y="56715"/>
                    <a:pt x="16510" y="52678"/>
                  </a:cubicBezTo>
                  <a:cubicBezTo>
                    <a:pt x="13186" y="48641"/>
                    <a:pt x="11524" y="42840"/>
                    <a:pt x="11524" y="35275"/>
                  </a:cubicBezTo>
                  <a:lnTo>
                    <a:pt x="11524" y="48"/>
                  </a:lnTo>
                  <a:lnTo>
                    <a:pt x="482" y="48"/>
                  </a:lnTo>
                  <a:lnTo>
                    <a:pt x="482" y="66910"/>
                  </a:lnTo>
                  <a:lnTo>
                    <a:pt x="11524" y="66910"/>
                  </a:lnTo>
                  <a:lnTo>
                    <a:pt x="11524" y="56518"/>
                  </a:lnTo>
                  <a:cubicBezTo>
                    <a:pt x="13842" y="60580"/>
                    <a:pt x="16847" y="63592"/>
                    <a:pt x="20541" y="65554"/>
                  </a:cubicBezTo>
                  <a:cubicBezTo>
                    <a:pt x="24247" y="67528"/>
                    <a:pt x="28749" y="68515"/>
                    <a:pt x="34047" y="68515"/>
                  </a:cubicBezTo>
                  <a:cubicBezTo>
                    <a:pt x="34798" y="68515"/>
                    <a:pt x="35632" y="68464"/>
                    <a:pt x="36549" y="68362"/>
                  </a:cubicBezTo>
                  <a:cubicBezTo>
                    <a:pt x="37466" y="68273"/>
                    <a:pt x="38479" y="68126"/>
                    <a:pt x="39587" y="67922"/>
                  </a:cubicBezTo>
                  <a:close/>
                </a:path>
              </a:pathLst>
            </a:custGeom>
            <a:solidFill>
              <a:srgbClr val="000000"/>
            </a:solidFill>
            <a:ln w="122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3" name="Content Placeholder 5">
            <a:extLst>
              <a:ext uri="{FF2B5EF4-FFF2-40B4-BE49-F238E27FC236}">
                <a16:creationId xmlns:a16="http://schemas.microsoft.com/office/drawing/2014/main" id="{FCBCFA6E-F645-48A9-8EB0-236168E3C5BB}"/>
              </a:ext>
            </a:extLst>
          </p:cNvPr>
          <p:cNvGrpSpPr/>
          <p:nvPr/>
        </p:nvGrpSpPr>
        <p:grpSpPr>
          <a:xfrm>
            <a:off x="10594492" y="1255389"/>
            <a:ext cx="704162" cy="282562"/>
            <a:chOff x="10594492" y="1255389"/>
            <a:chExt cx="704162" cy="282562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B73C480-07E6-4909-89A9-E69387116CF1}"/>
                </a:ext>
              </a:extLst>
            </p:cNvPr>
            <p:cNvSpPr/>
            <p:nvPr/>
          </p:nvSpPr>
          <p:spPr>
            <a:xfrm>
              <a:off x="10594492" y="1255389"/>
              <a:ext cx="704162" cy="282562"/>
            </a:xfrm>
            <a:custGeom>
              <a:avLst/>
              <a:gdLst>
                <a:gd name="connsiteX0" fmla="*/ 17466 w 704162"/>
                <a:gd name="connsiteY0" fmla="*/ 282563 h 282562"/>
                <a:gd name="connsiteX1" fmla="*/ 686696 w 704162"/>
                <a:gd name="connsiteY1" fmla="*/ 282563 h 282562"/>
                <a:gd name="connsiteX2" fmla="*/ 704162 w 704162"/>
                <a:gd name="connsiteY2" fmla="*/ 265097 h 282562"/>
                <a:gd name="connsiteX3" fmla="*/ 704162 w 704162"/>
                <a:gd name="connsiteY3" fmla="*/ 17466 h 282562"/>
                <a:gd name="connsiteX4" fmla="*/ 686696 w 704162"/>
                <a:gd name="connsiteY4" fmla="*/ 0 h 282562"/>
                <a:gd name="connsiteX5" fmla="*/ 17466 w 704162"/>
                <a:gd name="connsiteY5" fmla="*/ 0 h 282562"/>
                <a:gd name="connsiteX6" fmla="*/ 0 w 704162"/>
                <a:gd name="connsiteY6" fmla="*/ 17466 h 282562"/>
                <a:gd name="connsiteX7" fmla="*/ 0 w 704162"/>
                <a:gd name="connsiteY7" fmla="*/ 265097 h 282562"/>
                <a:gd name="connsiteX8" fmla="*/ 17466 w 704162"/>
                <a:gd name="connsiteY8" fmla="*/ 282563 h 28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162" h="282562">
                  <a:moveTo>
                    <a:pt x="17466" y="282563"/>
                  </a:moveTo>
                  <a:lnTo>
                    <a:pt x="686696" y="282563"/>
                  </a:lnTo>
                  <a:cubicBezTo>
                    <a:pt x="698337" y="282563"/>
                    <a:pt x="704162" y="276746"/>
                    <a:pt x="704162" y="265097"/>
                  </a:cubicBezTo>
                  <a:lnTo>
                    <a:pt x="704162" y="17466"/>
                  </a:lnTo>
                  <a:cubicBezTo>
                    <a:pt x="704162" y="5822"/>
                    <a:pt x="698337" y="0"/>
                    <a:pt x="686696" y="0"/>
                  </a:cubicBezTo>
                  <a:lnTo>
                    <a:pt x="17466" y="0"/>
                  </a:lnTo>
                  <a:cubicBezTo>
                    <a:pt x="5825" y="0"/>
                    <a:pt x="0" y="5822"/>
                    <a:pt x="0" y="17466"/>
                  </a:cubicBezTo>
                  <a:lnTo>
                    <a:pt x="0" y="265097"/>
                  </a:lnTo>
                  <a:cubicBezTo>
                    <a:pt x="0" y="276746"/>
                    <a:pt x="5825" y="282563"/>
                    <a:pt x="17466" y="2825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8731" cap="flat">
              <a:solidFill>
                <a:srgbClr val="CCCCCC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886706C-F89D-452C-8648-78D30C525DC1}"/>
                </a:ext>
              </a:extLst>
            </p:cNvPr>
            <p:cNvSpPr/>
            <p:nvPr/>
          </p:nvSpPr>
          <p:spPr>
            <a:xfrm>
              <a:off x="10629423" y="1326112"/>
              <a:ext cx="174658" cy="8732"/>
            </a:xfrm>
            <a:custGeom>
              <a:avLst/>
              <a:gdLst>
                <a:gd name="connsiteX0" fmla="*/ 0 w 174658"/>
                <a:gd name="connsiteY0" fmla="*/ 0 h 8732"/>
                <a:gd name="connsiteX1" fmla="*/ 174659 w 174658"/>
                <a:gd name="connsiteY1" fmla="*/ 0 h 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658" h="8732">
                  <a:moveTo>
                    <a:pt x="0" y="0"/>
                  </a:moveTo>
                  <a:lnTo>
                    <a:pt x="174659" y="0"/>
                  </a:lnTo>
                </a:path>
              </a:pathLst>
            </a:custGeom>
            <a:noFill/>
            <a:ln w="8731" cap="sq">
              <a:solidFill>
                <a:srgbClr val="6A5ACD">
                  <a:alpha val="6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6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10874628" y="1290317"/>
              <a:ext cx="303310" cy="67598"/>
              <a:chOff x="10874628" y="1290317"/>
              <a:chExt cx="303310" cy="67598"/>
            </a:xfrm>
            <a:solidFill>
              <a:srgbClr val="000000"/>
            </a:solidFill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A601803-5CEA-4931-8ABD-4EECC7E22E4A}"/>
                  </a:ext>
                </a:extLst>
              </p:cNvPr>
              <p:cNvSpPr/>
              <p:nvPr/>
            </p:nvSpPr>
            <p:spPr>
              <a:xfrm flipV="1">
                <a:off x="10874628" y="1293005"/>
                <a:ext cx="58333" cy="63668"/>
              </a:xfrm>
              <a:custGeom>
                <a:avLst/>
                <a:gdLst>
                  <a:gd name="connsiteX0" fmla="*/ 29737 w 58333"/>
                  <a:gd name="connsiteY0" fmla="*/ 55244 h 63668"/>
                  <a:gd name="connsiteX1" fmla="*/ 18043 w 58333"/>
                  <a:gd name="connsiteY1" fmla="*/ 23560 h 63668"/>
                  <a:gd name="connsiteX2" fmla="*/ 41458 w 58333"/>
                  <a:gd name="connsiteY2" fmla="*/ 23560 h 63668"/>
                  <a:gd name="connsiteX3" fmla="*/ 24866 w 58333"/>
                  <a:gd name="connsiteY3" fmla="*/ 63731 h 63668"/>
                  <a:gd name="connsiteX4" fmla="*/ 34636 w 58333"/>
                  <a:gd name="connsiteY4" fmla="*/ 63731 h 63668"/>
                  <a:gd name="connsiteX5" fmla="*/ 58897 w 58333"/>
                  <a:gd name="connsiteY5" fmla="*/ 63 h 63668"/>
                  <a:gd name="connsiteX6" fmla="*/ 49946 w 58333"/>
                  <a:gd name="connsiteY6" fmla="*/ 63 h 63668"/>
                  <a:gd name="connsiteX7" fmla="*/ 44146 w 58333"/>
                  <a:gd name="connsiteY7" fmla="*/ 16396 h 63668"/>
                  <a:gd name="connsiteX8" fmla="*/ 15450 w 58333"/>
                  <a:gd name="connsiteY8" fmla="*/ 16396 h 63668"/>
                  <a:gd name="connsiteX9" fmla="*/ 9651 w 58333"/>
                  <a:gd name="connsiteY9" fmla="*/ 63 h 63668"/>
                  <a:gd name="connsiteX10" fmla="*/ 564 w 58333"/>
                  <a:gd name="connsiteY10" fmla="*/ 63 h 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333" h="63668">
                    <a:moveTo>
                      <a:pt x="29737" y="55244"/>
                    </a:moveTo>
                    <a:lnTo>
                      <a:pt x="18043" y="23560"/>
                    </a:lnTo>
                    <a:lnTo>
                      <a:pt x="41458" y="23560"/>
                    </a:lnTo>
                    <a:close/>
                    <a:moveTo>
                      <a:pt x="24866" y="63731"/>
                    </a:moveTo>
                    <a:lnTo>
                      <a:pt x="34636" y="63731"/>
                    </a:lnTo>
                    <a:lnTo>
                      <a:pt x="58897" y="63"/>
                    </a:lnTo>
                    <a:lnTo>
                      <a:pt x="49946" y="63"/>
                    </a:lnTo>
                    <a:lnTo>
                      <a:pt x="44146" y="16396"/>
                    </a:lnTo>
                    <a:lnTo>
                      <a:pt x="15450" y="16396"/>
                    </a:lnTo>
                    <a:lnTo>
                      <a:pt x="9651" y="63"/>
                    </a:lnTo>
                    <a:lnTo>
                      <a:pt x="564" y="63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A4D2A21-466F-4BC0-9A04-9C12D8D1A248}"/>
                  </a:ext>
                </a:extLst>
              </p:cNvPr>
              <p:cNvSpPr/>
              <p:nvPr/>
            </p:nvSpPr>
            <p:spPr>
              <a:xfrm flipV="1">
                <a:off x="10941614" y="1290317"/>
                <a:ext cx="42736" cy="67598"/>
              </a:xfrm>
              <a:custGeom>
                <a:avLst/>
                <a:gdLst>
                  <a:gd name="connsiteX0" fmla="*/ 35162 w 42736"/>
                  <a:gd name="connsiteY0" fmla="*/ 25142 h 67598"/>
                  <a:gd name="connsiteX1" fmla="*/ 31600 w 42736"/>
                  <a:gd name="connsiteY1" fmla="*/ 38719 h 67598"/>
                  <a:gd name="connsiteX2" fmla="*/ 21817 w 42736"/>
                  <a:gd name="connsiteY2" fmla="*/ 43645 h 67598"/>
                  <a:gd name="connsiteX3" fmla="*/ 12019 w 42736"/>
                  <a:gd name="connsiteY3" fmla="*/ 38719 h 67598"/>
                  <a:gd name="connsiteX4" fmla="*/ 8458 w 42736"/>
                  <a:gd name="connsiteY4" fmla="*/ 25142 h 67598"/>
                  <a:gd name="connsiteX5" fmla="*/ 12019 w 42736"/>
                  <a:gd name="connsiteY5" fmla="*/ 11565 h 67598"/>
                  <a:gd name="connsiteX6" fmla="*/ 21817 w 42736"/>
                  <a:gd name="connsiteY6" fmla="*/ 6639 h 67598"/>
                  <a:gd name="connsiteX7" fmla="*/ 31600 w 42736"/>
                  <a:gd name="connsiteY7" fmla="*/ 11565 h 67598"/>
                  <a:gd name="connsiteX8" fmla="*/ 35162 w 42736"/>
                  <a:gd name="connsiteY8" fmla="*/ 25142 h 67598"/>
                  <a:gd name="connsiteX9" fmla="*/ 8458 w 42736"/>
                  <a:gd name="connsiteY9" fmla="*/ 41816 h 67598"/>
                  <a:gd name="connsiteX10" fmla="*/ 14707 w 42736"/>
                  <a:gd name="connsiteY10" fmla="*/ 48134 h 67598"/>
                  <a:gd name="connsiteX11" fmla="*/ 23727 w 42736"/>
                  <a:gd name="connsiteY11" fmla="*/ 50208 h 67598"/>
                  <a:gd name="connsiteX12" fmla="*/ 37863 w 42736"/>
                  <a:gd name="connsiteY12" fmla="*/ 43304 h 67598"/>
                  <a:gd name="connsiteX13" fmla="*/ 43308 w 42736"/>
                  <a:gd name="connsiteY13" fmla="*/ 25142 h 67598"/>
                  <a:gd name="connsiteX14" fmla="*/ 37863 w 42736"/>
                  <a:gd name="connsiteY14" fmla="*/ 6966 h 67598"/>
                  <a:gd name="connsiteX15" fmla="*/ 23727 w 42736"/>
                  <a:gd name="connsiteY15" fmla="*/ 62 h 67598"/>
                  <a:gd name="connsiteX16" fmla="*/ 14707 w 42736"/>
                  <a:gd name="connsiteY16" fmla="*/ 2136 h 67598"/>
                  <a:gd name="connsiteX17" fmla="*/ 8458 w 42736"/>
                  <a:gd name="connsiteY17" fmla="*/ 8467 h 67598"/>
                  <a:gd name="connsiteX18" fmla="*/ 8458 w 42736"/>
                  <a:gd name="connsiteY18" fmla="*/ 1304 h 67598"/>
                  <a:gd name="connsiteX19" fmla="*/ 571 w 42736"/>
                  <a:gd name="connsiteY19" fmla="*/ 1304 h 67598"/>
                  <a:gd name="connsiteX20" fmla="*/ 571 w 42736"/>
                  <a:gd name="connsiteY20" fmla="*/ 67660 h 67598"/>
                  <a:gd name="connsiteX21" fmla="*/ 8458 w 42736"/>
                  <a:gd name="connsiteY21" fmla="*/ 67660 h 67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736" h="67598">
                    <a:moveTo>
                      <a:pt x="35162" y="25142"/>
                    </a:moveTo>
                    <a:cubicBezTo>
                      <a:pt x="35162" y="30909"/>
                      <a:pt x="33974" y="35435"/>
                      <a:pt x="31600" y="38719"/>
                    </a:cubicBezTo>
                    <a:cubicBezTo>
                      <a:pt x="29226" y="42003"/>
                      <a:pt x="25965" y="43645"/>
                      <a:pt x="21817" y="43645"/>
                    </a:cubicBezTo>
                    <a:cubicBezTo>
                      <a:pt x="17659" y="43645"/>
                      <a:pt x="14394" y="42003"/>
                      <a:pt x="12019" y="38719"/>
                    </a:cubicBezTo>
                    <a:cubicBezTo>
                      <a:pt x="9645" y="35435"/>
                      <a:pt x="8458" y="30909"/>
                      <a:pt x="8458" y="25142"/>
                    </a:cubicBezTo>
                    <a:cubicBezTo>
                      <a:pt x="8458" y="19374"/>
                      <a:pt x="9645" y="14849"/>
                      <a:pt x="12019" y="11565"/>
                    </a:cubicBezTo>
                    <a:cubicBezTo>
                      <a:pt x="14394" y="8281"/>
                      <a:pt x="17659" y="6639"/>
                      <a:pt x="21817" y="6639"/>
                    </a:cubicBezTo>
                    <a:cubicBezTo>
                      <a:pt x="25965" y="6639"/>
                      <a:pt x="29226" y="8281"/>
                      <a:pt x="31600" y="11565"/>
                    </a:cubicBezTo>
                    <a:cubicBezTo>
                      <a:pt x="33974" y="14849"/>
                      <a:pt x="35162" y="19374"/>
                      <a:pt x="35162" y="25142"/>
                    </a:cubicBezTo>
                    <a:close/>
                    <a:moveTo>
                      <a:pt x="8458" y="41816"/>
                    </a:moveTo>
                    <a:cubicBezTo>
                      <a:pt x="10114" y="44654"/>
                      <a:pt x="12197" y="46760"/>
                      <a:pt x="14707" y="48134"/>
                    </a:cubicBezTo>
                    <a:cubicBezTo>
                      <a:pt x="17227" y="49517"/>
                      <a:pt x="20234" y="50208"/>
                      <a:pt x="23727" y="50208"/>
                    </a:cubicBezTo>
                    <a:cubicBezTo>
                      <a:pt x="29531" y="50208"/>
                      <a:pt x="34243" y="47907"/>
                      <a:pt x="37863" y="43304"/>
                    </a:cubicBezTo>
                    <a:cubicBezTo>
                      <a:pt x="41493" y="38701"/>
                      <a:pt x="43308" y="32647"/>
                      <a:pt x="43308" y="25142"/>
                    </a:cubicBezTo>
                    <a:cubicBezTo>
                      <a:pt x="43308" y="17637"/>
                      <a:pt x="41493" y="11579"/>
                      <a:pt x="37863" y="6966"/>
                    </a:cubicBezTo>
                    <a:cubicBezTo>
                      <a:pt x="34243" y="2363"/>
                      <a:pt x="29531" y="62"/>
                      <a:pt x="23727" y="62"/>
                    </a:cubicBezTo>
                    <a:cubicBezTo>
                      <a:pt x="20234" y="62"/>
                      <a:pt x="17227" y="753"/>
                      <a:pt x="14707" y="2136"/>
                    </a:cubicBezTo>
                    <a:cubicBezTo>
                      <a:pt x="12197" y="3519"/>
                      <a:pt x="10114" y="5629"/>
                      <a:pt x="8458" y="8467"/>
                    </a:cubicBezTo>
                    <a:lnTo>
                      <a:pt x="8458" y="1304"/>
                    </a:lnTo>
                    <a:lnTo>
                      <a:pt x="571" y="1304"/>
                    </a:lnTo>
                    <a:lnTo>
                      <a:pt x="571" y="67660"/>
                    </a:lnTo>
                    <a:lnTo>
                      <a:pt x="8458" y="67660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0742134-3BBB-48BB-97DD-37DDFBFFBC7E}"/>
                  </a:ext>
                </a:extLst>
              </p:cNvPr>
              <p:cNvSpPr/>
              <p:nvPr/>
            </p:nvSpPr>
            <p:spPr>
              <a:xfrm flipV="1">
                <a:off x="10993936" y="1307769"/>
                <a:ext cx="43842" cy="50146"/>
              </a:xfrm>
              <a:custGeom>
                <a:avLst/>
                <a:gdLst>
                  <a:gd name="connsiteX0" fmla="*/ 22494 w 43842"/>
                  <a:gd name="connsiteY0" fmla="*/ 43574 h 50146"/>
                  <a:gd name="connsiteX1" fmla="*/ 12520 w 43842"/>
                  <a:gd name="connsiteY1" fmla="*/ 38648 h 50146"/>
                  <a:gd name="connsiteX2" fmla="*/ 8849 w 43842"/>
                  <a:gd name="connsiteY2" fmla="*/ 25153 h 50146"/>
                  <a:gd name="connsiteX3" fmla="*/ 12492 w 43842"/>
                  <a:gd name="connsiteY3" fmla="*/ 11658 h 50146"/>
                  <a:gd name="connsiteX4" fmla="*/ 22494 w 43842"/>
                  <a:gd name="connsiteY4" fmla="*/ 6732 h 50146"/>
                  <a:gd name="connsiteX5" fmla="*/ 32428 w 43842"/>
                  <a:gd name="connsiteY5" fmla="*/ 11671 h 50146"/>
                  <a:gd name="connsiteX6" fmla="*/ 36098 w 43842"/>
                  <a:gd name="connsiteY6" fmla="*/ 25153 h 50146"/>
                  <a:gd name="connsiteX7" fmla="*/ 32428 w 43842"/>
                  <a:gd name="connsiteY7" fmla="*/ 38607 h 50146"/>
                  <a:gd name="connsiteX8" fmla="*/ 22494 w 43842"/>
                  <a:gd name="connsiteY8" fmla="*/ 43574 h 50146"/>
                  <a:gd name="connsiteX9" fmla="*/ 22494 w 43842"/>
                  <a:gd name="connsiteY9" fmla="*/ 50219 h 50146"/>
                  <a:gd name="connsiteX10" fmla="*/ 38568 w 43842"/>
                  <a:gd name="connsiteY10" fmla="*/ 43560 h 50146"/>
                  <a:gd name="connsiteX11" fmla="*/ 44422 w 43842"/>
                  <a:gd name="connsiteY11" fmla="*/ 25153 h 50146"/>
                  <a:gd name="connsiteX12" fmla="*/ 38568 w 43842"/>
                  <a:gd name="connsiteY12" fmla="*/ 6745 h 50146"/>
                  <a:gd name="connsiteX13" fmla="*/ 22494 w 43842"/>
                  <a:gd name="connsiteY13" fmla="*/ 73 h 50146"/>
                  <a:gd name="connsiteX14" fmla="*/ 6393 w 43842"/>
                  <a:gd name="connsiteY14" fmla="*/ 6745 h 50146"/>
                  <a:gd name="connsiteX15" fmla="*/ 580 w 43842"/>
                  <a:gd name="connsiteY15" fmla="*/ 25153 h 50146"/>
                  <a:gd name="connsiteX16" fmla="*/ 6393 w 43842"/>
                  <a:gd name="connsiteY16" fmla="*/ 43560 h 50146"/>
                  <a:gd name="connsiteX17" fmla="*/ 22494 w 43842"/>
                  <a:gd name="connsiteY17" fmla="*/ 50219 h 5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842" h="50146">
                    <a:moveTo>
                      <a:pt x="22494" y="43574"/>
                    </a:moveTo>
                    <a:cubicBezTo>
                      <a:pt x="18291" y="43574"/>
                      <a:pt x="14967" y="41932"/>
                      <a:pt x="12520" y="38648"/>
                    </a:cubicBezTo>
                    <a:cubicBezTo>
                      <a:pt x="10073" y="35364"/>
                      <a:pt x="8849" y="30866"/>
                      <a:pt x="8849" y="25153"/>
                    </a:cubicBezTo>
                    <a:cubicBezTo>
                      <a:pt x="8849" y="19440"/>
                      <a:pt x="10063" y="14942"/>
                      <a:pt x="12492" y="11658"/>
                    </a:cubicBezTo>
                    <a:cubicBezTo>
                      <a:pt x="14930" y="8374"/>
                      <a:pt x="18264" y="6732"/>
                      <a:pt x="22494" y="6732"/>
                    </a:cubicBezTo>
                    <a:cubicBezTo>
                      <a:pt x="26679" y="6732"/>
                      <a:pt x="29990" y="8378"/>
                      <a:pt x="32428" y="11671"/>
                    </a:cubicBezTo>
                    <a:cubicBezTo>
                      <a:pt x="34875" y="14974"/>
                      <a:pt x="36098" y="19467"/>
                      <a:pt x="36098" y="25153"/>
                    </a:cubicBezTo>
                    <a:cubicBezTo>
                      <a:pt x="36098" y="30811"/>
                      <a:pt x="34875" y="35296"/>
                      <a:pt x="32428" y="38607"/>
                    </a:cubicBezTo>
                    <a:cubicBezTo>
                      <a:pt x="29990" y="41918"/>
                      <a:pt x="26679" y="43574"/>
                      <a:pt x="22494" y="43574"/>
                    </a:cubicBezTo>
                    <a:close/>
                    <a:moveTo>
                      <a:pt x="22494" y="50219"/>
                    </a:moveTo>
                    <a:cubicBezTo>
                      <a:pt x="29317" y="50219"/>
                      <a:pt x="34675" y="47999"/>
                      <a:pt x="38568" y="43560"/>
                    </a:cubicBezTo>
                    <a:cubicBezTo>
                      <a:pt x="42471" y="39130"/>
                      <a:pt x="44422" y="32994"/>
                      <a:pt x="44422" y="25153"/>
                    </a:cubicBezTo>
                    <a:cubicBezTo>
                      <a:pt x="44422" y="17339"/>
                      <a:pt x="42471" y="11203"/>
                      <a:pt x="38568" y="6745"/>
                    </a:cubicBezTo>
                    <a:cubicBezTo>
                      <a:pt x="34675" y="2297"/>
                      <a:pt x="29317" y="73"/>
                      <a:pt x="22494" y="73"/>
                    </a:cubicBezTo>
                    <a:cubicBezTo>
                      <a:pt x="15644" y="73"/>
                      <a:pt x="10277" y="2297"/>
                      <a:pt x="6393" y="6745"/>
                    </a:cubicBezTo>
                    <a:cubicBezTo>
                      <a:pt x="2518" y="11203"/>
                      <a:pt x="580" y="17339"/>
                      <a:pt x="580" y="25153"/>
                    </a:cubicBezTo>
                    <a:cubicBezTo>
                      <a:pt x="580" y="32994"/>
                      <a:pt x="2518" y="39130"/>
                      <a:pt x="6393" y="43560"/>
                    </a:cubicBezTo>
                    <a:cubicBezTo>
                      <a:pt x="10277" y="47999"/>
                      <a:pt x="15644" y="50219"/>
                      <a:pt x="22494" y="502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E25EBE1-FA12-414B-844A-6D3D259713AE}"/>
                  </a:ext>
                </a:extLst>
              </p:cNvPr>
              <p:cNvSpPr/>
              <p:nvPr/>
            </p:nvSpPr>
            <p:spPr>
              <a:xfrm flipV="1">
                <a:off x="11047788" y="1307769"/>
                <a:ext cx="40348" cy="50146"/>
              </a:xfrm>
              <a:custGeom>
                <a:avLst/>
                <a:gdLst>
                  <a:gd name="connsiteX0" fmla="*/ 25285 w 40348"/>
                  <a:gd name="connsiteY0" fmla="*/ 25317 h 50146"/>
                  <a:gd name="connsiteX1" fmla="*/ 12104 w 40348"/>
                  <a:gd name="connsiteY1" fmla="*/ 23147 h 50146"/>
                  <a:gd name="connsiteX2" fmla="*/ 8433 w 40348"/>
                  <a:gd name="connsiteY2" fmla="*/ 15724 h 50146"/>
                  <a:gd name="connsiteX3" fmla="*/ 11190 w 40348"/>
                  <a:gd name="connsiteY3" fmla="*/ 9092 h 50146"/>
                  <a:gd name="connsiteX4" fmla="*/ 18667 w 40348"/>
                  <a:gd name="connsiteY4" fmla="*/ 6650 h 50146"/>
                  <a:gd name="connsiteX5" fmla="*/ 29147 w 40348"/>
                  <a:gd name="connsiteY5" fmla="*/ 11276 h 50146"/>
                  <a:gd name="connsiteX6" fmla="*/ 33090 w 40348"/>
                  <a:gd name="connsiteY6" fmla="*/ 23570 h 50146"/>
                  <a:gd name="connsiteX7" fmla="*/ 33090 w 40348"/>
                  <a:gd name="connsiteY7" fmla="*/ 25317 h 50146"/>
                  <a:gd name="connsiteX8" fmla="*/ 40936 w 40348"/>
                  <a:gd name="connsiteY8" fmla="*/ 28564 h 50146"/>
                  <a:gd name="connsiteX9" fmla="*/ 40936 w 40348"/>
                  <a:gd name="connsiteY9" fmla="*/ 1315 h 50146"/>
                  <a:gd name="connsiteX10" fmla="*/ 33090 w 40348"/>
                  <a:gd name="connsiteY10" fmla="*/ 1315 h 50146"/>
                  <a:gd name="connsiteX11" fmla="*/ 33090 w 40348"/>
                  <a:gd name="connsiteY11" fmla="*/ 8560 h 50146"/>
                  <a:gd name="connsiteX12" fmla="*/ 26391 w 40348"/>
                  <a:gd name="connsiteY12" fmla="*/ 2147 h 50146"/>
                  <a:gd name="connsiteX13" fmla="*/ 16580 w 40348"/>
                  <a:gd name="connsiteY13" fmla="*/ 73 h 50146"/>
                  <a:gd name="connsiteX14" fmla="*/ 4913 w 40348"/>
                  <a:gd name="connsiteY14" fmla="*/ 4194 h 50146"/>
                  <a:gd name="connsiteX15" fmla="*/ 587 w 40348"/>
                  <a:gd name="connsiteY15" fmla="*/ 15219 h 50146"/>
                  <a:gd name="connsiteX16" fmla="*/ 5977 w 40348"/>
                  <a:gd name="connsiteY16" fmla="*/ 27363 h 50146"/>
                  <a:gd name="connsiteX17" fmla="*/ 22079 w 40348"/>
                  <a:gd name="connsiteY17" fmla="*/ 31457 h 50146"/>
                  <a:gd name="connsiteX18" fmla="*/ 33090 w 40348"/>
                  <a:gd name="connsiteY18" fmla="*/ 31457 h 50146"/>
                  <a:gd name="connsiteX19" fmla="*/ 33090 w 40348"/>
                  <a:gd name="connsiteY19" fmla="*/ 32235 h 50146"/>
                  <a:gd name="connsiteX20" fmla="*/ 29529 w 40348"/>
                  <a:gd name="connsiteY20" fmla="*/ 40613 h 50146"/>
                  <a:gd name="connsiteX21" fmla="*/ 19527 w 40348"/>
                  <a:gd name="connsiteY21" fmla="*/ 43574 h 50146"/>
                  <a:gd name="connsiteX22" fmla="*/ 11545 w 40348"/>
                  <a:gd name="connsiteY22" fmla="*/ 42591 h 50146"/>
                  <a:gd name="connsiteX23" fmla="*/ 4094 w 40348"/>
                  <a:gd name="connsiteY23" fmla="*/ 39644 h 50146"/>
                  <a:gd name="connsiteX24" fmla="*/ 4094 w 40348"/>
                  <a:gd name="connsiteY24" fmla="*/ 46903 h 50146"/>
                  <a:gd name="connsiteX25" fmla="*/ 12445 w 40348"/>
                  <a:gd name="connsiteY25" fmla="*/ 49387 h 50146"/>
                  <a:gd name="connsiteX26" fmla="*/ 20332 w 40348"/>
                  <a:gd name="connsiteY26" fmla="*/ 50219 h 50146"/>
                  <a:gd name="connsiteX27" fmla="*/ 35819 w 40348"/>
                  <a:gd name="connsiteY27" fmla="*/ 44843 h 50146"/>
                  <a:gd name="connsiteX28" fmla="*/ 40936 w 40348"/>
                  <a:gd name="connsiteY28" fmla="*/ 28564 h 5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348" h="50146">
                    <a:moveTo>
                      <a:pt x="25285" y="25317"/>
                    </a:moveTo>
                    <a:cubicBezTo>
                      <a:pt x="18945" y="25317"/>
                      <a:pt x="14551" y="24593"/>
                      <a:pt x="12104" y="23147"/>
                    </a:cubicBezTo>
                    <a:cubicBezTo>
                      <a:pt x="9657" y="21701"/>
                      <a:pt x="8433" y="19226"/>
                      <a:pt x="8433" y="15724"/>
                    </a:cubicBezTo>
                    <a:cubicBezTo>
                      <a:pt x="8433" y="12940"/>
                      <a:pt x="9352" y="10730"/>
                      <a:pt x="11190" y="9092"/>
                    </a:cubicBezTo>
                    <a:cubicBezTo>
                      <a:pt x="13027" y="7464"/>
                      <a:pt x="15520" y="6650"/>
                      <a:pt x="18667" y="6650"/>
                    </a:cubicBezTo>
                    <a:cubicBezTo>
                      <a:pt x="23025" y="6650"/>
                      <a:pt x="26518" y="8192"/>
                      <a:pt x="29147" y="11276"/>
                    </a:cubicBezTo>
                    <a:cubicBezTo>
                      <a:pt x="31776" y="14360"/>
                      <a:pt x="33090" y="18458"/>
                      <a:pt x="33090" y="23570"/>
                    </a:cubicBezTo>
                    <a:lnTo>
                      <a:pt x="33090" y="25317"/>
                    </a:lnTo>
                    <a:close/>
                    <a:moveTo>
                      <a:pt x="40936" y="28564"/>
                    </a:moveTo>
                    <a:lnTo>
                      <a:pt x="40936" y="1315"/>
                    </a:lnTo>
                    <a:lnTo>
                      <a:pt x="33090" y="1315"/>
                    </a:lnTo>
                    <a:lnTo>
                      <a:pt x="33090" y="8560"/>
                    </a:lnTo>
                    <a:cubicBezTo>
                      <a:pt x="31298" y="5668"/>
                      <a:pt x="29065" y="3530"/>
                      <a:pt x="26391" y="2147"/>
                    </a:cubicBezTo>
                    <a:cubicBezTo>
                      <a:pt x="23716" y="764"/>
                      <a:pt x="20446" y="73"/>
                      <a:pt x="16580" y="73"/>
                    </a:cubicBezTo>
                    <a:cubicBezTo>
                      <a:pt x="11695" y="73"/>
                      <a:pt x="7806" y="1447"/>
                      <a:pt x="4913" y="4194"/>
                    </a:cubicBezTo>
                    <a:cubicBezTo>
                      <a:pt x="2029" y="6941"/>
                      <a:pt x="587" y="10616"/>
                      <a:pt x="587" y="15219"/>
                    </a:cubicBezTo>
                    <a:cubicBezTo>
                      <a:pt x="587" y="20586"/>
                      <a:pt x="2384" y="24634"/>
                      <a:pt x="5977" y="27363"/>
                    </a:cubicBezTo>
                    <a:cubicBezTo>
                      <a:pt x="9580" y="30092"/>
                      <a:pt x="14947" y="31457"/>
                      <a:pt x="22079" y="31457"/>
                    </a:cubicBezTo>
                    <a:lnTo>
                      <a:pt x="33090" y="31457"/>
                    </a:lnTo>
                    <a:lnTo>
                      <a:pt x="33090" y="32235"/>
                    </a:lnTo>
                    <a:cubicBezTo>
                      <a:pt x="33090" y="35846"/>
                      <a:pt x="31903" y="38639"/>
                      <a:pt x="29529" y="40613"/>
                    </a:cubicBezTo>
                    <a:cubicBezTo>
                      <a:pt x="27155" y="42587"/>
                      <a:pt x="23821" y="43574"/>
                      <a:pt x="19527" y="43574"/>
                    </a:cubicBezTo>
                    <a:cubicBezTo>
                      <a:pt x="16798" y="43574"/>
                      <a:pt x="14137" y="43246"/>
                      <a:pt x="11545" y="42591"/>
                    </a:cubicBezTo>
                    <a:cubicBezTo>
                      <a:pt x="8961" y="41936"/>
                      <a:pt x="6478" y="40954"/>
                      <a:pt x="4094" y="39644"/>
                    </a:cubicBezTo>
                    <a:lnTo>
                      <a:pt x="4094" y="46903"/>
                    </a:lnTo>
                    <a:cubicBezTo>
                      <a:pt x="6960" y="48013"/>
                      <a:pt x="9743" y="48841"/>
                      <a:pt x="12445" y="49387"/>
                    </a:cubicBezTo>
                    <a:cubicBezTo>
                      <a:pt x="15147" y="49942"/>
                      <a:pt x="17776" y="50219"/>
                      <a:pt x="20332" y="50219"/>
                    </a:cubicBezTo>
                    <a:cubicBezTo>
                      <a:pt x="27246" y="50219"/>
                      <a:pt x="32408" y="48427"/>
                      <a:pt x="35819" y="44843"/>
                    </a:cubicBezTo>
                    <a:cubicBezTo>
                      <a:pt x="39231" y="41268"/>
                      <a:pt x="40936" y="35842"/>
                      <a:pt x="40936" y="285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32B92D00-46C8-4033-8653-7EC1D45E6779}"/>
                  </a:ext>
                </a:extLst>
              </p:cNvPr>
              <p:cNvSpPr/>
              <p:nvPr/>
            </p:nvSpPr>
            <p:spPr>
              <a:xfrm flipV="1">
                <a:off x="11103992" y="1307769"/>
                <a:ext cx="27972" cy="48904"/>
              </a:xfrm>
              <a:custGeom>
                <a:avLst/>
                <a:gdLst>
                  <a:gd name="connsiteX0" fmla="*/ 28570 w 27972"/>
                  <a:gd name="connsiteY0" fmla="*/ 40503 h 48904"/>
                  <a:gd name="connsiteX1" fmla="*/ 25691 w 27972"/>
                  <a:gd name="connsiteY1" fmla="*/ 41622 h 48904"/>
                  <a:gd name="connsiteX2" fmla="*/ 22266 w 27972"/>
                  <a:gd name="connsiteY2" fmla="*/ 41990 h 48904"/>
                  <a:gd name="connsiteX3" fmla="*/ 12046 w 27972"/>
                  <a:gd name="connsiteY3" fmla="*/ 37665 h 48904"/>
                  <a:gd name="connsiteX4" fmla="*/ 8484 w 27972"/>
                  <a:gd name="connsiteY4" fmla="*/ 25234 h 48904"/>
                  <a:gd name="connsiteX5" fmla="*/ 8484 w 27972"/>
                  <a:gd name="connsiteY5" fmla="*/ 72 h 48904"/>
                  <a:gd name="connsiteX6" fmla="*/ 597 w 27972"/>
                  <a:gd name="connsiteY6" fmla="*/ 72 h 48904"/>
                  <a:gd name="connsiteX7" fmla="*/ 597 w 27972"/>
                  <a:gd name="connsiteY7" fmla="*/ 47830 h 48904"/>
                  <a:gd name="connsiteX8" fmla="*/ 8484 w 27972"/>
                  <a:gd name="connsiteY8" fmla="*/ 47830 h 48904"/>
                  <a:gd name="connsiteX9" fmla="*/ 8484 w 27972"/>
                  <a:gd name="connsiteY9" fmla="*/ 40407 h 48904"/>
                  <a:gd name="connsiteX10" fmla="*/ 14925 w 27972"/>
                  <a:gd name="connsiteY10" fmla="*/ 46862 h 48904"/>
                  <a:gd name="connsiteX11" fmla="*/ 24572 w 27972"/>
                  <a:gd name="connsiteY11" fmla="*/ 48977 h 48904"/>
                  <a:gd name="connsiteX12" fmla="*/ 26359 w 27972"/>
                  <a:gd name="connsiteY12" fmla="*/ 48867 h 48904"/>
                  <a:gd name="connsiteX13" fmla="*/ 28529 w 27972"/>
                  <a:gd name="connsiteY13" fmla="*/ 48554 h 4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2" h="48904">
                    <a:moveTo>
                      <a:pt x="28570" y="40503"/>
                    </a:moveTo>
                    <a:cubicBezTo>
                      <a:pt x="27688" y="41012"/>
                      <a:pt x="26728" y="41385"/>
                      <a:pt x="25691" y="41622"/>
                    </a:cubicBezTo>
                    <a:cubicBezTo>
                      <a:pt x="24654" y="41867"/>
                      <a:pt x="23512" y="41990"/>
                      <a:pt x="22266" y="41990"/>
                    </a:cubicBezTo>
                    <a:cubicBezTo>
                      <a:pt x="17827" y="41990"/>
                      <a:pt x="14420" y="40548"/>
                      <a:pt x="12046" y="37665"/>
                    </a:cubicBezTo>
                    <a:cubicBezTo>
                      <a:pt x="9671" y="34781"/>
                      <a:pt x="8484" y="30637"/>
                      <a:pt x="8484" y="25234"/>
                    </a:cubicBezTo>
                    <a:lnTo>
                      <a:pt x="8484" y="72"/>
                    </a:lnTo>
                    <a:lnTo>
                      <a:pt x="597" y="72"/>
                    </a:lnTo>
                    <a:lnTo>
                      <a:pt x="597" y="47830"/>
                    </a:lnTo>
                    <a:lnTo>
                      <a:pt x="8484" y="47830"/>
                    </a:lnTo>
                    <a:lnTo>
                      <a:pt x="8484" y="40407"/>
                    </a:lnTo>
                    <a:cubicBezTo>
                      <a:pt x="10140" y="43309"/>
                      <a:pt x="12287" y="45461"/>
                      <a:pt x="14925" y="46862"/>
                    </a:cubicBezTo>
                    <a:cubicBezTo>
                      <a:pt x="17572" y="48272"/>
                      <a:pt x="20788" y="48977"/>
                      <a:pt x="24572" y="48977"/>
                    </a:cubicBezTo>
                    <a:cubicBezTo>
                      <a:pt x="25109" y="48977"/>
                      <a:pt x="25704" y="48940"/>
                      <a:pt x="26359" y="48867"/>
                    </a:cubicBezTo>
                    <a:cubicBezTo>
                      <a:pt x="27014" y="48804"/>
                      <a:pt x="27737" y="48699"/>
                      <a:pt x="28529" y="485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93DDCCF-6DFB-412C-A983-A6B66A834C20}"/>
                  </a:ext>
                </a:extLst>
              </p:cNvPr>
              <p:cNvSpPr/>
              <p:nvPr/>
            </p:nvSpPr>
            <p:spPr>
              <a:xfrm flipV="1">
                <a:off x="11135256" y="1290317"/>
                <a:ext cx="42682" cy="67598"/>
              </a:xfrm>
              <a:custGeom>
                <a:avLst/>
                <a:gdLst>
                  <a:gd name="connsiteX0" fmla="*/ 35433 w 42682"/>
                  <a:gd name="connsiteY0" fmla="*/ 41816 h 67598"/>
                  <a:gd name="connsiteX1" fmla="*/ 35433 w 42682"/>
                  <a:gd name="connsiteY1" fmla="*/ 67660 h 67598"/>
                  <a:gd name="connsiteX2" fmla="*/ 43279 w 42682"/>
                  <a:gd name="connsiteY2" fmla="*/ 67660 h 67598"/>
                  <a:gd name="connsiteX3" fmla="*/ 43279 w 42682"/>
                  <a:gd name="connsiteY3" fmla="*/ 1304 h 67598"/>
                  <a:gd name="connsiteX4" fmla="*/ 35433 w 42682"/>
                  <a:gd name="connsiteY4" fmla="*/ 1304 h 67598"/>
                  <a:gd name="connsiteX5" fmla="*/ 35433 w 42682"/>
                  <a:gd name="connsiteY5" fmla="*/ 8467 h 67598"/>
                  <a:gd name="connsiteX6" fmla="*/ 29183 w 42682"/>
                  <a:gd name="connsiteY6" fmla="*/ 2136 h 67598"/>
                  <a:gd name="connsiteX7" fmla="*/ 20123 w 42682"/>
                  <a:gd name="connsiteY7" fmla="*/ 62 h 67598"/>
                  <a:gd name="connsiteX8" fmla="*/ 6028 w 42682"/>
                  <a:gd name="connsiteY8" fmla="*/ 6966 h 67598"/>
                  <a:gd name="connsiteX9" fmla="*/ 597 w 42682"/>
                  <a:gd name="connsiteY9" fmla="*/ 25142 h 67598"/>
                  <a:gd name="connsiteX10" fmla="*/ 6028 w 42682"/>
                  <a:gd name="connsiteY10" fmla="*/ 43304 h 67598"/>
                  <a:gd name="connsiteX11" fmla="*/ 20123 w 42682"/>
                  <a:gd name="connsiteY11" fmla="*/ 50208 h 67598"/>
                  <a:gd name="connsiteX12" fmla="*/ 29183 w 42682"/>
                  <a:gd name="connsiteY12" fmla="*/ 48134 h 67598"/>
                  <a:gd name="connsiteX13" fmla="*/ 35433 w 42682"/>
                  <a:gd name="connsiteY13" fmla="*/ 41816 h 67598"/>
                  <a:gd name="connsiteX14" fmla="*/ 8702 w 42682"/>
                  <a:gd name="connsiteY14" fmla="*/ 25142 h 67598"/>
                  <a:gd name="connsiteX15" fmla="*/ 12263 w 42682"/>
                  <a:gd name="connsiteY15" fmla="*/ 11565 h 67598"/>
                  <a:gd name="connsiteX16" fmla="*/ 22047 w 42682"/>
                  <a:gd name="connsiteY16" fmla="*/ 6639 h 67598"/>
                  <a:gd name="connsiteX17" fmla="*/ 31844 w 42682"/>
                  <a:gd name="connsiteY17" fmla="*/ 11565 h 67598"/>
                  <a:gd name="connsiteX18" fmla="*/ 35433 w 42682"/>
                  <a:gd name="connsiteY18" fmla="*/ 25142 h 67598"/>
                  <a:gd name="connsiteX19" fmla="*/ 31844 w 42682"/>
                  <a:gd name="connsiteY19" fmla="*/ 38719 h 67598"/>
                  <a:gd name="connsiteX20" fmla="*/ 22047 w 42682"/>
                  <a:gd name="connsiteY20" fmla="*/ 43645 h 67598"/>
                  <a:gd name="connsiteX21" fmla="*/ 12263 w 42682"/>
                  <a:gd name="connsiteY21" fmla="*/ 38719 h 67598"/>
                  <a:gd name="connsiteX22" fmla="*/ 8702 w 42682"/>
                  <a:gd name="connsiteY22" fmla="*/ 25142 h 67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2682" h="67598">
                    <a:moveTo>
                      <a:pt x="35433" y="41816"/>
                    </a:moveTo>
                    <a:lnTo>
                      <a:pt x="35433" y="67660"/>
                    </a:lnTo>
                    <a:lnTo>
                      <a:pt x="43279" y="67660"/>
                    </a:lnTo>
                    <a:lnTo>
                      <a:pt x="43279" y="1304"/>
                    </a:lnTo>
                    <a:lnTo>
                      <a:pt x="35433" y="1304"/>
                    </a:lnTo>
                    <a:lnTo>
                      <a:pt x="35433" y="8467"/>
                    </a:lnTo>
                    <a:cubicBezTo>
                      <a:pt x="33786" y="5629"/>
                      <a:pt x="31703" y="3519"/>
                      <a:pt x="29183" y="2136"/>
                    </a:cubicBezTo>
                    <a:cubicBezTo>
                      <a:pt x="26673" y="753"/>
                      <a:pt x="23653" y="62"/>
                      <a:pt x="20123" y="62"/>
                    </a:cubicBezTo>
                    <a:cubicBezTo>
                      <a:pt x="14356" y="62"/>
                      <a:pt x="9657" y="2363"/>
                      <a:pt x="6028" y="6966"/>
                    </a:cubicBezTo>
                    <a:cubicBezTo>
                      <a:pt x="2407" y="11579"/>
                      <a:pt x="597" y="17637"/>
                      <a:pt x="597" y="25142"/>
                    </a:cubicBezTo>
                    <a:cubicBezTo>
                      <a:pt x="597" y="32647"/>
                      <a:pt x="2407" y="38701"/>
                      <a:pt x="6028" y="43304"/>
                    </a:cubicBezTo>
                    <a:cubicBezTo>
                      <a:pt x="9657" y="47907"/>
                      <a:pt x="14356" y="50208"/>
                      <a:pt x="20123" y="50208"/>
                    </a:cubicBezTo>
                    <a:cubicBezTo>
                      <a:pt x="23653" y="50208"/>
                      <a:pt x="26673" y="49517"/>
                      <a:pt x="29183" y="48134"/>
                    </a:cubicBezTo>
                    <a:cubicBezTo>
                      <a:pt x="31703" y="46760"/>
                      <a:pt x="33786" y="44654"/>
                      <a:pt x="35433" y="41816"/>
                    </a:cubicBezTo>
                    <a:close/>
                    <a:moveTo>
                      <a:pt x="8702" y="25142"/>
                    </a:moveTo>
                    <a:cubicBezTo>
                      <a:pt x="8702" y="19374"/>
                      <a:pt x="9889" y="14849"/>
                      <a:pt x="12263" y="11565"/>
                    </a:cubicBezTo>
                    <a:cubicBezTo>
                      <a:pt x="14638" y="8281"/>
                      <a:pt x="17899" y="6639"/>
                      <a:pt x="22047" y="6639"/>
                    </a:cubicBezTo>
                    <a:cubicBezTo>
                      <a:pt x="26195" y="6639"/>
                      <a:pt x="29461" y="8281"/>
                      <a:pt x="31844" y="11565"/>
                    </a:cubicBezTo>
                    <a:cubicBezTo>
                      <a:pt x="34237" y="14849"/>
                      <a:pt x="35433" y="19374"/>
                      <a:pt x="35433" y="25142"/>
                    </a:cubicBezTo>
                    <a:cubicBezTo>
                      <a:pt x="35433" y="30909"/>
                      <a:pt x="34237" y="35435"/>
                      <a:pt x="31844" y="38719"/>
                    </a:cubicBezTo>
                    <a:cubicBezTo>
                      <a:pt x="29461" y="42003"/>
                      <a:pt x="26195" y="43645"/>
                      <a:pt x="22047" y="43645"/>
                    </a:cubicBezTo>
                    <a:cubicBezTo>
                      <a:pt x="17899" y="43645"/>
                      <a:pt x="14638" y="42003"/>
                      <a:pt x="12263" y="38719"/>
                    </a:cubicBezTo>
                    <a:cubicBezTo>
                      <a:pt x="9889" y="35435"/>
                      <a:pt x="8702" y="30909"/>
                      <a:pt x="8702" y="251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76D0375-FEBE-4236-8F58-40038F6D2FE6}"/>
                </a:ext>
              </a:extLst>
            </p:cNvPr>
            <p:cNvSpPr/>
            <p:nvPr/>
          </p:nvSpPr>
          <p:spPr>
            <a:xfrm>
              <a:off x="10629423" y="1454299"/>
              <a:ext cx="174658" cy="8732"/>
            </a:xfrm>
            <a:custGeom>
              <a:avLst/>
              <a:gdLst>
                <a:gd name="connsiteX0" fmla="*/ 0 w 174658"/>
                <a:gd name="connsiteY0" fmla="*/ 0 h 8732"/>
                <a:gd name="connsiteX1" fmla="*/ 174659 w 174658"/>
                <a:gd name="connsiteY1" fmla="*/ 0 h 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658" h="8732">
                  <a:moveTo>
                    <a:pt x="0" y="0"/>
                  </a:moveTo>
                  <a:lnTo>
                    <a:pt x="174659" y="0"/>
                  </a:lnTo>
                </a:path>
              </a:pathLst>
            </a:custGeom>
            <a:noFill/>
            <a:ln w="8731" cap="sq">
              <a:solidFill>
                <a:srgbClr val="800000">
                  <a:alpha val="6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4" name="Content Placeholder 5">
              <a:extLst>
                <a:ext uri="{FF2B5EF4-FFF2-40B4-BE49-F238E27FC236}">
                  <a16:creationId xmlns:a16="http://schemas.microsoft.com/office/drawing/2014/main" id="{FCBCFA6E-F645-48A9-8EB0-236168E3C5BB}"/>
                </a:ext>
              </a:extLst>
            </p:cNvPr>
            <p:cNvGrpSpPr/>
            <p:nvPr/>
          </p:nvGrpSpPr>
          <p:grpSpPr>
            <a:xfrm>
              <a:off x="10882515" y="1418508"/>
              <a:ext cx="376957" cy="67598"/>
              <a:chOff x="10882515" y="1418508"/>
              <a:chExt cx="376957" cy="67598"/>
            </a:xfrm>
            <a:solidFill>
              <a:srgbClr val="000000"/>
            </a:solidFill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5ED5D1BE-1464-4B55-BDC1-C137D8A8B00F}"/>
                  </a:ext>
                </a:extLst>
              </p:cNvPr>
              <p:cNvSpPr/>
              <p:nvPr/>
            </p:nvSpPr>
            <p:spPr>
              <a:xfrm flipV="1">
                <a:off x="10882515" y="1421196"/>
                <a:ext cx="36582" cy="63668"/>
              </a:xfrm>
              <a:custGeom>
                <a:avLst/>
                <a:gdLst>
                  <a:gd name="connsiteX0" fmla="*/ 567 w 36582"/>
                  <a:gd name="connsiteY0" fmla="*/ 63746 h 63668"/>
                  <a:gd name="connsiteX1" fmla="*/ 37149 w 36582"/>
                  <a:gd name="connsiteY1" fmla="*/ 63746 h 63668"/>
                  <a:gd name="connsiteX2" fmla="*/ 37149 w 36582"/>
                  <a:gd name="connsiteY2" fmla="*/ 56487 h 63668"/>
                  <a:gd name="connsiteX3" fmla="*/ 9177 w 36582"/>
                  <a:gd name="connsiteY3" fmla="*/ 56487 h 63668"/>
                  <a:gd name="connsiteX4" fmla="*/ 9177 w 36582"/>
                  <a:gd name="connsiteY4" fmla="*/ 37725 h 63668"/>
                  <a:gd name="connsiteX5" fmla="*/ 34420 w 36582"/>
                  <a:gd name="connsiteY5" fmla="*/ 37725 h 63668"/>
                  <a:gd name="connsiteX6" fmla="*/ 34420 w 36582"/>
                  <a:gd name="connsiteY6" fmla="*/ 30479 h 63668"/>
                  <a:gd name="connsiteX7" fmla="*/ 9177 w 36582"/>
                  <a:gd name="connsiteY7" fmla="*/ 30479 h 63668"/>
                  <a:gd name="connsiteX8" fmla="*/ 9177 w 36582"/>
                  <a:gd name="connsiteY8" fmla="*/ 78 h 63668"/>
                  <a:gd name="connsiteX9" fmla="*/ 567 w 36582"/>
                  <a:gd name="connsiteY9" fmla="*/ 78 h 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82" h="63668">
                    <a:moveTo>
                      <a:pt x="567" y="63746"/>
                    </a:moveTo>
                    <a:lnTo>
                      <a:pt x="37149" y="63746"/>
                    </a:lnTo>
                    <a:lnTo>
                      <a:pt x="37149" y="56487"/>
                    </a:lnTo>
                    <a:lnTo>
                      <a:pt x="9177" y="56487"/>
                    </a:lnTo>
                    <a:lnTo>
                      <a:pt x="9177" y="37725"/>
                    </a:lnTo>
                    <a:lnTo>
                      <a:pt x="34420" y="37725"/>
                    </a:lnTo>
                    <a:lnTo>
                      <a:pt x="34420" y="30479"/>
                    </a:lnTo>
                    <a:lnTo>
                      <a:pt x="9177" y="30479"/>
                    </a:lnTo>
                    <a:lnTo>
                      <a:pt x="9177" y="78"/>
                    </a:lnTo>
                    <a:lnTo>
                      <a:pt x="567" y="78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3E983DA-9894-4DC5-9DCA-E9DB8844BBAB}"/>
                  </a:ext>
                </a:extLst>
              </p:cNvPr>
              <p:cNvSpPr/>
              <p:nvPr/>
            </p:nvSpPr>
            <p:spPr>
              <a:xfrm flipV="1">
                <a:off x="10921448" y="1435960"/>
                <a:ext cx="40348" cy="50146"/>
              </a:xfrm>
              <a:custGeom>
                <a:avLst/>
                <a:gdLst>
                  <a:gd name="connsiteX0" fmla="*/ 25271 w 40348"/>
                  <a:gd name="connsiteY0" fmla="*/ 25331 h 50146"/>
                  <a:gd name="connsiteX1" fmla="*/ 12090 w 40348"/>
                  <a:gd name="connsiteY1" fmla="*/ 23162 h 50146"/>
                  <a:gd name="connsiteX2" fmla="*/ 8419 w 40348"/>
                  <a:gd name="connsiteY2" fmla="*/ 15739 h 50146"/>
                  <a:gd name="connsiteX3" fmla="*/ 11175 w 40348"/>
                  <a:gd name="connsiteY3" fmla="*/ 9107 h 50146"/>
                  <a:gd name="connsiteX4" fmla="*/ 18653 w 40348"/>
                  <a:gd name="connsiteY4" fmla="*/ 6665 h 50146"/>
                  <a:gd name="connsiteX5" fmla="*/ 29132 w 40348"/>
                  <a:gd name="connsiteY5" fmla="*/ 11290 h 50146"/>
                  <a:gd name="connsiteX6" fmla="*/ 33076 w 40348"/>
                  <a:gd name="connsiteY6" fmla="*/ 23585 h 50146"/>
                  <a:gd name="connsiteX7" fmla="*/ 33076 w 40348"/>
                  <a:gd name="connsiteY7" fmla="*/ 25331 h 50146"/>
                  <a:gd name="connsiteX8" fmla="*/ 40922 w 40348"/>
                  <a:gd name="connsiteY8" fmla="*/ 28579 h 50146"/>
                  <a:gd name="connsiteX9" fmla="*/ 40922 w 40348"/>
                  <a:gd name="connsiteY9" fmla="*/ 1329 h 50146"/>
                  <a:gd name="connsiteX10" fmla="*/ 33076 w 40348"/>
                  <a:gd name="connsiteY10" fmla="*/ 1329 h 50146"/>
                  <a:gd name="connsiteX11" fmla="*/ 33076 w 40348"/>
                  <a:gd name="connsiteY11" fmla="*/ 8575 h 50146"/>
                  <a:gd name="connsiteX12" fmla="*/ 26376 w 40348"/>
                  <a:gd name="connsiteY12" fmla="*/ 2162 h 50146"/>
                  <a:gd name="connsiteX13" fmla="*/ 16565 w 40348"/>
                  <a:gd name="connsiteY13" fmla="*/ 88 h 50146"/>
                  <a:gd name="connsiteX14" fmla="*/ 4899 w 40348"/>
                  <a:gd name="connsiteY14" fmla="*/ 4209 h 50146"/>
                  <a:gd name="connsiteX15" fmla="*/ 573 w 40348"/>
                  <a:gd name="connsiteY15" fmla="*/ 15234 h 50146"/>
                  <a:gd name="connsiteX16" fmla="*/ 5963 w 40348"/>
                  <a:gd name="connsiteY16" fmla="*/ 27378 h 50146"/>
                  <a:gd name="connsiteX17" fmla="*/ 22064 w 40348"/>
                  <a:gd name="connsiteY17" fmla="*/ 31472 h 50146"/>
                  <a:gd name="connsiteX18" fmla="*/ 33076 w 40348"/>
                  <a:gd name="connsiteY18" fmla="*/ 31472 h 50146"/>
                  <a:gd name="connsiteX19" fmla="*/ 33076 w 40348"/>
                  <a:gd name="connsiteY19" fmla="*/ 32249 h 50146"/>
                  <a:gd name="connsiteX20" fmla="*/ 29514 w 40348"/>
                  <a:gd name="connsiteY20" fmla="*/ 40628 h 50146"/>
                  <a:gd name="connsiteX21" fmla="*/ 19513 w 40348"/>
                  <a:gd name="connsiteY21" fmla="*/ 43589 h 50146"/>
                  <a:gd name="connsiteX22" fmla="*/ 11530 w 40348"/>
                  <a:gd name="connsiteY22" fmla="*/ 42606 h 50146"/>
                  <a:gd name="connsiteX23" fmla="*/ 4080 w 40348"/>
                  <a:gd name="connsiteY23" fmla="*/ 39659 h 50146"/>
                  <a:gd name="connsiteX24" fmla="*/ 4080 w 40348"/>
                  <a:gd name="connsiteY24" fmla="*/ 46918 h 50146"/>
                  <a:gd name="connsiteX25" fmla="*/ 12431 w 40348"/>
                  <a:gd name="connsiteY25" fmla="*/ 49401 h 50146"/>
                  <a:gd name="connsiteX26" fmla="*/ 20318 w 40348"/>
                  <a:gd name="connsiteY26" fmla="*/ 50234 h 50146"/>
                  <a:gd name="connsiteX27" fmla="*/ 35805 w 40348"/>
                  <a:gd name="connsiteY27" fmla="*/ 44858 h 50146"/>
                  <a:gd name="connsiteX28" fmla="*/ 40922 w 40348"/>
                  <a:gd name="connsiteY28" fmla="*/ 28579 h 5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348" h="50146">
                    <a:moveTo>
                      <a:pt x="25271" y="25331"/>
                    </a:moveTo>
                    <a:cubicBezTo>
                      <a:pt x="18930" y="25331"/>
                      <a:pt x="14537" y="24608"/>
                      <a:pt x="12090" y="23162"/>
                    </a:cubicBezTo>
                    <a:cubicBezTo>
                      <a:pt x="9643" y="21715"/>
                      <a:pt x="8419" y="19241"/>
                      <a:pt x="8419" y="15739"/>
                    </a:cubicBezTo>
                    <a:cubicBezTo>
                      <a:pt x="8419" y="12955"/>
                      <a:pt x="9338" y="10745"/>
                      <a:pt x="11175" y="9107"/>
                    </a:cubicBezTo>
                    <a:cubicBezTo>
                      <a:pt x="13013" y="7479"/>
                      <a:pt x="15505" y="6665"/>
                      <a:pt x="18653" y="6665"/>
                    </a:cubicBezTo>
                    <a:cubicBezTo>
                      <a:pt x="23010" y="6665"/>
                      <a:pt x="26503" y="8207"/>
                      <a:pt x="29132" y="11290"/>
                    </a:cubicBezTo>
                    <a:cubicBezTo>
                      <a:pt x="31761" y="14374"/>
                      <a:pt x="33076" y="18472"/>
                      <a:pt x="33076" y="23585"/>
                    </a:cubicBezTo>
                    <a:lnTo>
                      <a:pt x="33076" y="25331"/>
                    </a:lnTo>
                    <a:close/>
                    <a:moveTo>
                      <a:pt x="40922" y="28579"/>
                    </a:moveTo>
                    <a:lnTo>
                      <a:pt x="40922" y="1329"/>
                    </a:lnTo>
                    <a:lnTo>
                      <a:pt x="33076" y="1329"/>
                    </a:lnTo>
                    <a:lnTo>
                      <a:pt x="33076" y="8575"/>
                    </a:lnTo>
                    <a:cubicBezTo>
                      <a:pt x="31284" y="5682"/>
                      <a:pt x="29051" y="3544"/>
                      <a:pt x="26376" y="2162"/>
                    </a:cubicBezTo>
                    <a:cubicBezTo>
                      <a:pt x="23702" y="779"/>
                      <a:pt x="20431" y="88"/>
                      <a:pt x="16565" y="88"/>
                    </a:cubicBezTo>
                    <a:cubicBezTo>
                      <a:pt x="11680" y="88"/>
                      <a:pt x="7791" y="1461"/>
                      <a:pt x="4899" y="4209"/>
                    </a:cubicBezTo>
                    <a:cubicBezTo>
                      <a:pt x="2015" y="6956"/>
                      <a:pt x="573" y="10631"/>
                      <a:pt x="573" y="15234"/>
                    </a:cubicBezTo>
                    <a:cubicBezTo>
                      <a:pt x="573" y="20601"/>
                      <a:pt x="2370" y="24649"/>
                      <a:pt x="5963" y="27378"/>
                    </a:cubicBezTo>
                    <a:cubicBezTo>
                      <a:pt x="9565" y="30107"/>
                      <a:pt x="14932" y="31472"/>
                      <a:pt x="22064" y="31472"/>
                    </a:cubicBezTo>
                    <a:lnTo>
                      <a:pt x="33076" y="31472"/>
                    </a:lnTo>
                    <a:lnTo>
                      <a:pt x="33076" y="32249"/>
                    </a:lnTo>
                    <a:cubicBezTo>
                      <a:pt x="33076" y="35861"/>
                      <a:pt x="31889" y="38654"/>
                      <a:pt x="29514" y="40628"/>
                    </a:cubicBezTo>
                    <a:cubicBezTo>
                      <a:pt x="27140" y="42602"/>
                      <a:pt x="23806" y="43589"/>
                      <a:pt x="19513" y="43589"/>
                    </a:cubicBezTo>
                    <a:cubicBezTo>
                      <a:pt x="16784" y="43589"/>
                      <a:pt x="14123" y="43261"/>
                      <a:pt x="11530" y="42606"/>
                    </a:cubicBezTo>
                    <a:cubicBezTo>
                      <a:pt x="8947" y="41951"/>
                      <a:pt x="6463" y="40969"/>
                      <a:pt x="4080" y="39659"/>
                    </a:cubicBezTo>
                    <a:lnTo>
                      <a:pt x="4080" y="46918"/>
                    </a:lnTo>
                    <a:cubicBezTo>
                      <a:pt x="6945" y="48028"/>
                      <a:pt x="9729" y="48856"/>
                      <a:pt x="12431" y="49401"/>
                    </a:cubicBezTo>
                    <a:cubicBezTo>
                      <a:pt x="15132" y="49956"/>
                      <a:pt x="17761" y="50234"/>
                      <a:pt x="20318" y="50234"/>
                    </a:cubicBezTo>
                    <a:cubicBezTo>
                      <a:pt x="27231" y="50234"/>
                      <a:pt x="32394" y="48442"/>
                      <a:pt x="35805" y="44858"/>
                    </a:cubicBezTo>
                    <a:cubicBezTo>
                      <a:pt x="39216" y="41283"/>
                      <a:pt x="40922" y="35856"/>
                      <a:pt x="40922" y="28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4892EBB-F58E-49EB-8591-2CB7633B463C}"/>
                  </a:ext>
                </a:extLst>
              </p:cNvPr>
              <p:cNvSpPr/>
              <p:nvPr/>
            </p:nvSpPr>
            <p:spPr>
              <a:xfrm flipV="1">
                <a:off x="10972070" y="1423543"/>
                <a:ext cx="29801" cy="61321"/>
              </a:xfrm>
              <a:custGeom>
                <a:avLst/>
                <a:gdLst>
                  <a:gd name="connsiteX0" fmla="*/ 14233 w 29801"/>
                  <a:gd name="connsiteY0" fmla="*/ 61401 h 61321"/>
                  <a:gd name="connsiteX1" fmla="*/ 14233 w 29801"/>
                  <a:gd name="connsiteY1" fmla="*/ 47837 h 61321"/>
                  <a:gd name="connsiteX2" fmla="*/ 30389 w 29801"/>
                  <a:gd name="connsiteY2" fmla="*/ 47837 h 61321"/>
                  <a:gd name="connsiteX3" fmla="*/ 30389 w 29801"/>
                  <a:gd name="connsiteY3" fmla="*/ 41738 h 61321"/>
                  <a:gd name="connsiteX4" fmla="*/ 14233 w 29801"/>
                  <a:gd name="connsiteY4" fmla="*/ 41738 h 61321"/>
                  <a:gd name="connsiteX5" fmla="*/ 14233 w 29801"/>
                  <a:gd name="connsiteY5" fmla="*/ 15812 h 61321"/>
                  <a:gd name="connsiteX6" fmla="*/ 15829 w 29801"/>
                  <a:gd name="connsiteY6" fmla="*/ 8307 h 61321"/>
                  <a:gd name="connsiteX7" fmla="*/ 22338 w 29801"/>
                  <a:gd name="connsiteY7" fmla="*/ 6642 h 61321"/>
                  <a:gd name="connsiteX8" fmla="*/ 30389 w 29801"/>
                  <a:gd name="connsiteY8" fmla="*/ 6642 h 61321"/>
                  <a:gd name="connsiteX9" fmla="*/ 30389 w 29801"/>
                  <a:gd name="connsiteY9" fmla="*/ 79 h 61321"/>
                  <a:gd name="connsiteX10" fmla="*/ 22338 w 29801"/>
                  <a:gd name="connsiteY10" fmla="*/ 79 h 61321"/>
                  <a:gd name="connsiteX11" fmla="*/ 9798 w 29801"/>
                  <a:gd name="connsiteY11" fmla="*/ 3463 h 61321"/>
                  <a:gd name="connsiteX12" fmla="*/ 6346 w 29801"/>
                  <a:gd name="connsiteY12" fmla="*/ 15812 h 61321"/>
                  <a:gd name="connsiteX13" fmla="*/ 6346 w 29801"/>
                  <a:gd name="connsiteY13" fmla="*/ 41738 h 61321"/>
                  <a:gd name="connsiteX14" fmla="*/ 588 w 29801"/>
                  <a:gd name="connsiteY14" fmla="*/ 41738 h 61321"/>
                  <a:gd name="connsiteX15" fmla="*/ 588 w 29801"/>
                  <a:gd name="connsiteY15" fmla="*/ 47837 h 61321"/>
                  <a:gd name="connsiteX16" fmla="*/ 6346 w 29801"/>
                  <a:gd name="connsiteY16" fmla="*/ 47837 h 61321"/>
                  <a:gd name="connsiteX17" fmla="*/ 6346 w 29801"/>
                  <a:gd name="connsiteY17" fmla="*/ 61401 h 6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801" h="61321">
                    <a:moveTo>
                      <a:pt x="14233" y="61401"/>
                    </a:moveTo>
                    <a:lnTo>
                      <a:pt x="14233" y="47837"/>
                    </a:lnTo>
                    <a:lnTo>
                      <a:pt x="30389" y="47837"/>
                    </a:lnTo>
                    <a:lnTo>
                      <a:pt x="30389" y="41738"/>
                    </a:lnTo>
                    <a:lnTo>
                      <a:pt x="14233" y="41738"/>
                    </a:lnTo>
                    <a:lnTo>
                      <a:pt x="14233" y="15812"/>
                    </a:lnTo>
                    <a:cubicBezTo>
                      <a:pt x="14233" y="11919"/>
                      <a:pt x="14765" y="9417"/>
                      <a:pt x="15829" y="8307"/>
                    </a:cubicBezTo>
                    <a:cubicBezTo>
                      <a:pt x="16894" y="7197"/>
                      <a:pt x="19063" y="6642"/>
                      <a:pt x="22338" y="6642"/>
                    </a:cubicBezTo>
                    <a:lnTo>
                      <a:pt x="30389" y="6642"/>
                    </a:lnTo>
                    <a:lnTo>
                      <a:pt x="30389" y="79"/>
                    </a:lnTo>
                    <a:lnTo>
                      <a:pt x="22338" y="79"/>
                    </a:lnTo>
                    <a:cubicBezTo>
                      <a:pt x="16279" y="79"/>
                      <a:pt x="12100" y="1207"/>
                      <a:pt x="9798" y="3463"/>
                    </a:cubicBezTo>
                    <a:cubicBezTo>
                      <a:pt x="7497" y="5728"/>
                      <a:pt x="6346" y="9844"/>
                      <a:pt x="6346" y="15812"/>
                    </a:cubicBezTo>
                    <a:lnTo>
                      <a:pt x="6346" y="41738"/>
                    </a:lnTo>
                    <a:lnTo>
                      <a:pt x="588" y="41738"/>
                    </a:lnTo>
                    <a:lnTo>
                      <a:pt x="588" y="47837"/>
                    </a:lnTo>
                    <a:lnTo>
                      <a:pt x="6346" y="47837"/>
                    </a:lnTo>
                    <a:lnTo>
                      <a:pt x="6346" y="61401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A5033F2-7E3E-47CC-A52A-C4DF7D6B6412}"/>
                  </a:ext>
                </a:extLst>
              </p:cNvPr>
              <p:cNvSpPr/>
              <p:nvPr/>
            </p:nvSpPr>
            <p:spPr>
              <a:xfrm flipV="1">
                <a:off x="11009204" y="1435960"/>
                <a:ext cx="40348" cy="50146"/>
              </a:xfrm>
              <a:custGeom>
                <a:avLst/>
                <a:gdLst>
                  <a:gd name="connsiteX0" fmla="*/ 25281 w 40348"/>
                  <a:gd name="connsiteY0" fmla="*/ 25331 h 50146"/>
                  <a:gd name="connsiteX1" fmla="*/ 12100 w 40348"/>
                  <a:gd name="connsiteY1" fmla="*/ 23162 h 50146"/>
                  <a:gd name="connsiteX2" fmla="*/ 8429 w 40348"/>
                  <a:gd name="connsiteY2" fmla="*/ 15739 h 50146"/>
                  <a:gd name="connsiteX3" fmla="*/ 11185 w 40348"/>
                  <a:gd name="connsiteY3" fmla="*/ 9107 h 50146"/>
                  <a:gd name="connsiteX4" fmla="*/ 18663 w 40348"/>
                  <a:gd name="connsiteY4" fmla="*/ 6665 h 50146"/>
                  <a:gd name="connsiteX5" fmla="*/ 29142 w 40348"/>
                  <a:gd name="connsiteY5" fmla="*/ 11290 h 50146"/>
                  <a:gd name="connsiteX6" fmla="*/ 33086 w 40348"/>
                  <a:gd name="connsiteY6" fmla="*/ 23585 h 50146"/>
                  <a:gd name="connsiteX7" fmla="*/ 33086 w 40348"/>
                  <a:gd name="connsiteY7" fmla="*/ 25331 h 50146"/>
                  <a:gd name="connsiteX8" fmla="*/ 40932 w 40348"/>
                  <a:gd name="connsiteY8" fmla="*/ 28579 h 50146"/>
                  <a:gd name="connsiteX9" fmla="*/ 40932 w 40348"/>
                  <a:gd name="connsiteY9" fmla="*/ 1329 h 50146"/>
                  <a:gd name="connsiteX10" fmla="*/ 33086 w 40348"/>
                  <a:gd name="connsiteY10" fmla="*/ 1329 h 50146"/>
                  <a:gd name="connsiteX11" fmla="*/ 33086 w 40348"/>
                  <a:gd name="connsiteY11" fmla="*/ 8575 h 50146"/>
                  <a:gd name="connsiteX12" fmla="*/ 26386 w 40348"/>
                  <a:gd name="connsiteY12" fmla="*/ 2162 h 50146"/>
                  <a:gd name="connsiteX13" fmla="*/ 16575 w 40348"/>
                  <a:gd name="connsiteY13" fmla="*/ 88 h 50146"/>
                  <a:gd name="connsiteX14" fmla="*/ 4909 w 40348"/>
                  <a:gd name="connsiteY14" fmla="*/ 4209 h 50146"/>
                  <a:gd name="connsiteX15" fmla="*/ 583 w 40348"/>
                  <a:gd name="connsiteY15" fmla="*/ 15234 h 50146"/>
                  <a:gd name="connsiteX16" fmla="*/ 5973 w 40348"/>
                  <a:gd name="connsiteY16" fmla="*/ 27378 h 50146"/>
                  <a:gd name="connsiteX17" fmla="*/ 22074 w 40348"/>
                  <a:gd name="connsiteY17" fmla="*/ 31472 h 50146"/>
                  <a:gd name="connsiteX18" fmla="*/ 33086 w 40348"/>
                  <a:gd name="connsiteY18" fmla="*/ 31472 h 50146"/>
                  <a:gd name="connsiteX19" fmla="*/ 33086 w 40348"/>
                  <a:gd name="connsiteY19" fmla="*/ 32249 h 50146"/>
                  <a:gd name="connsiteX20" fmla="*/ 29525 w 40348"/>
                  <a:gd name="connsiteY20" fmla="*/ 40628 h 50146"/>
                  <a:gd name="connsiteX21" fmla="*/ 19523 w 40348"/>
                  <a:gd name="connsiteY21" fmla="*/ 43589 h 50146"/>
                  <a:gd name="connsiteX22" fmla="*/ 11540 w 40348"/>
                  <a:gd name="connsiteY22" fmla="*/ 42606 h 50146"/>
                  <a:gd name="connsiteX23" fmla="*/ 4090 w 40348"/>
                  <a:gd name="connsiteY23" fmla="*/ 39659 h 50146"/>
                  <a:gd name="connsiteX24" fmla="*/ 4090 w 40348"/>
                  <a:gd name="connsiteY24" fmla="*/ 46918 h 50146"/>
                  <a:gd name="connsiteX25" fmla="*/ 12441 w 40348"/>
                  <a:gd name="connsiteY25" fmla="*/ 49401 h 50146"/>
                  <a:gd name="connsiteX26" fmla="*/ 20328 w 40348"/>
                  <a:gd name="connsiteY26" fmla="*/ 50234 h 50146"/>
                  <a:gd name="connsiteX27" fmla="*/ 35815 w 40348"/>
                  <a:gd name="connsiteY27" fmla="*/ 44858 h 50146"/>
                  <a:gd name="connsiteX28" fmla="*/ 40932 w 40348"/>
                  <a:gd name="connsiteY28" fmla="*/ 28579 h 5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0348" h="50146">
                    <a:moveTo>
                      <a:pt x="25281" y="25331"/>
                    </a:moveTo>
                    <a:cubicBezTo>
                      <a:pt x="18940" y="25331"/>
                      <a:pt x="14547" y="24608"/>
                      <a:pt x="12100" y="23162"/>
                    </a:cubicBezTo>
                    <a:cubicBezTo>
                      <a:pt x="9653" y="21715"/>
                      <a:pt x="8429" y="19241"/>
                      <a:pt x="8429" y="15739"/>
                    </a:cubicBezTo>
                    <a:cubicBezTo>
                      <a:pt x="8429" y="12955"/>
                      <a:pt x="9348" y="10745"/>
                      <a:pt x="11185" y="9107"/>
                    </a:cubicBezTo>
                    <a:cubicBezTo>
                      <a:pt x="13023" y="7479"/>
                      <a:pt x="15516" y="6665"/>
                      <a:pt x="18663" y="6665"/>
                    </a:cubicBezTo>
                    <a:cubicBezTo>
                      <a:pt x="23020" y="6665"/>
                      <a:pt x="26513" y="8207"/>
                      <a:pt x="29142" y="11290"/>
                    </a:cubicBezTo>
                    <a:cubicBezTo>
                      <a:pt x="31771" y="14374"/>
                      <a:pt x="33086" y="18472"/>
                      <a:pt x="33086" y="23585"/>
                    </a:cubicBezTo>
                    <a:lnTo>
                      <a:pt x="33086" y="25331"/>
                    </a:lnTo>
                    <a:close/>
                    <a:moveTo>
                      <a:pt x="40932" y="28579"/>
                    </a:moveTo>
                    <a:lnTo>
                      <a:pt x="40932" y="1329"/>
                    </a:lnTo>
                    <a:lnTo>
                      <a:pt x="33086" y="1329"/>
                    </a:lnTo>
                    <a:lnTo>
                      <a:pt x="33086" y="8575"/>
                    </a:lnTo>
                    <a:cubicBezTo>
                      <a:pt x="31294" y="5682"/>
                      <a:pt x="29061" y="3544"/>
                      <a:pt x="26386" y="2162"/>
                    </a:cubicBezTo>
                    <a:cubicBezTo>
                      <a:pt x="23712" y="779"/>
                      <a:pt x="20441" y="88"/>
                      <a:pt x="16575" y="88"/>
                    </a:cubicBezTo>
                    <a:cubicBezTo>
                      <a:pt x="11690" y="88"/>
                      <a:pt x="7801" y="1461"/>
                      <a:pt x="4909" y="4209"/>
                    </a:cubicBezTo>
                    <a:cubicBezTo>
                      <a:pt x="2025" y="6956"/>
                      <a:pt x="583" y="10631"/>
                      <a:pt x="583" y="15234"/>
                    </a:cubicBezTo>
                    <a:cubicBezTo>
                      <a:pt x="583" y="20601"/>
                      <a:pt x="2380" y="24649"/>
                      <a:pt x="5973" y="27378"/>
                    </a:cubicBezTo>
                    <a:cubicBezTo>
                      <a:pt x="9575" y="30107"/>
                      <a:pt x="14942" y="31472"/>
                      <a:pt x="22074" y="31472"/>
                    </a:cubicBezTo>
                    <a:lnTo>
                      <a:pt x="33086" y="31472"/>
                    </a:lnTo>
                    <a:lnTo>
                      <a:pt x="33086" y="32249"/>
                    </a:lnTo>
                    <a:cubicBezTo>
                      <a:pt x="33086" y="35861"/>
                      <a:pt x="31899" y="38654"/>
                      <a:pt x="29525" y="40628"/>
                    </a:cubicBezTo>
                    <a:cubicBezTo>
                      <a:pt x="27150" y="42602"/>
                      <a:pt x="23816" y="43589"/>
                      <a:pt x="19523" y="43589"/>
                    </a:cubicBezTo>
                    <a:cubicBezTo>
                      <a:pt x="16794" y="43589"/>
                      <a:pt x="14133" y="43261"/>
                      <a:pt x="11540" y="42606"/>
                    </a:cubicBezTo>
                    <a:cubicBezTo>
                      <a:pt x="8957" y="41951"/>
                      <a:pt x="6473" y="40969"/>
                      <a:pt x="4090" y="39659"/>
                    </a:cubicBezTo>
                    <a:lnTo>
                      <a:pt x="4090" y="46918"/>
                    </a:lnTo>
                    <a:cubicBezTo>
                      <a:pt x="6955" y="48028"/>
                      <a:pt x="9739" y="48856"/>
                      <a:pt x="12441" y="49401"/>
                    </a:cubicBezTo>
                    <a:cubicBezTo>
                      <a:pt x="15143" y="49956"/>
                      <a:pt x="17771" y="50234"/>
                      <a:pt x="20328" y="50234"/>
                    </a:cubicBezTo>
                    <a:cubicBezTo>
                      <a:pt x="27241" y="50234"/>
                      <a:pt x="32404" y="48442"/>
                      <a:pt x="35815" y="44858"/>
                    </a:cubicBezTo>
                    <a:cubicBezTo>
                      <a:pt x="39226" y="41283"/>
                      <a:pt x="40932" y="35856"/>
                      <a:pt x="40932" y="28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8BAC716-6AD0-40B0-B6A4-833B064C5253}"/>
                  </a:ext>
                </a:extLst>
              </p:cNvPr>
              <p:cNvSpPr/>
              <p:nvPr/>
            </p:nvSpPr>
            <p:spPr>
              <a:xfrm flipV="1">
                <a:off x="11065706" y="1418508"/>
                <a:ext cx="7845" cy="66356"/>
              </a:xfrm>
              <a:custGeom>
                <a:avLst/>
                <a:gdLst>
                  <a:gd name="connsiteX0" fmla="*/ 603 w 7845"/>
                  <a:gd name="connsiteY0" fmla="*/ 66433 h 66356"/>
                  <a:gd name="connsiteX1" fmla="*/ 8449 w 7845"/>
                  <a:gd name="connsiteY1" fmla="*/ 66433 h 66356"/>
                  <a:gd name="connsiteX2" fmla="*/ 8449 w 7845"/>
                  <a:gd name="connsiteY2" fmla="*/ 76 h 66356"/>
                  <a:gd name="connsiteX3" fmla="*/ 603 w 7845"/>
                  <a:gd name="connsiteY3" fmla="*/ 76 h 66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5" h="66356">
                    <a:moveTo>
                      <a:pt x="603" y="66433"/>
                    </a:moveTo>
                    <a:lnTo>
                      <a:pt x="8449" y="66433"/>
                    </a:lnTo>
                    <a:lnTo>
                      <a:pt x="8449" y="76"/>
                    </a:lnTo>
                    <a:lnTo>
                      <a:pt x="603" y="76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3C1F396-949B-4FE7-8C0B-01FD6A688761}"/>
                  </a:ext>
                </a:extLst>
              </p:cNvPr>
              <p:cNvSpPr/>
              <p:nvPr/>
            </p:nvSpPr>
            <p:spPr>
              <a:xfrm flipV="1">
                <a:off x="11089969" y="1418508"/>
                <a:ext cx="7845" cy="66356"/>
              </a:xfrm>
              <a:custGeom>
                <a:avLst/>
                <a:gdLst>
                  <a:gd name="connsiteX0" fmla="*/ 606 w 7845"/>
                  <a:gd name="connsiteY0" fmla="*/ 47834 h 66356"/>
                  <a:gd name="connsiteX1" fmla="*/ 8452 w 7845"/>
                  <a:gd name="connsiteY1" fmla="*/ 47834 h 66356"/>
                  <a:gd name="connsiteX2" fmla="*/ 8452 w 7845"/>
                  <a:gd name="connsiteY2" fmla="*/ 76 h 66356"/>
                  <a:gd name="connsiteX3" fmla="*/ 606 w 7845"/>
                  <a:gd name="connsiteY3" fmla="*/ 76 h 66356"/>
                  <a:gd name="connsiteX4" fmla="*/ 606 w 7845"/>
                  <a:gd name="connsiteY4" fmla="*/ 66433 h 66356"/>
                  <a:gd name="connsiteX5" fmla="*/ 8452 w 7845"/>
                  <a:gd name="connsiteY5" fmla="*/ 66433 h 66356"/>
                  <a:gd name="connsiteX6" fmla="*/ 8452 w 7845"/>
                  <a:gd name="connsiteY6" fmla="*/ 56485 h 66356"/>
                  <a:gd name="connsiteX7" fmla="*/ 606 w 7845"/>
                  <a:gd name="connsiteY7" fmla="*/ 56485 h 66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" h="66356">
                    <a:moveTo>
                      <a:pt x="606" y="47834"/>
                    </a:moveTo>
                    <a:lnTo>
                      <a:pt x="8452" y="47834"/>
                    </a:lnTo>
                    <a:lnTo>
                      <a:pt x="8452" y="76"/>
                    </a:lnTo>
                    <a:lnTo>
                      <a:pt x="606" y="76"/>
                    </a:lnTo>
                    <a:close/>
                    <a:moveTo>
                      <a:pt x="606" y="66433"/>
                    </a:moveTo>
                    <a:lnTo>
                      <a:pt x="8452" y="66433"/>
                    </a:lnTo>
                    <a:lnTo>
                      <a:pt x="8452" y="56485"/>
                    </a:lnTo>
                    <a:lnTo>
                      <a:pt x="606" y="56485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9CF6318-5C5C-4FB0-A678-5507356C9E26}"/>
                  </a:ext>
                </a:extLst>
              </p:cNvPr>
              <p:cNvSpPr/>
              <p:nvPr/>
            </p:nvSpPr>
            <p:spPr>
              <a:xfrm flipV="1">
                <a:off x="11108352" y="1423543"/>
                <a:ext cx="29801" cy="61321"/>
              </a:xfrm>
              <a:custGeom>
                <a:avLst/>
                <a:gdLst>
                  <a:gd name="connsiteX0" fmla="*/ 14248 w 29801"/>
                  <a:gd name="connsiteY0" fmla="*/ 61401 h 61321"/>
                  <a:gd name="connsiteX1" fmla="*/ 14248 w 29801"/>
                  <a:gd name="connsiteY1" fmla="*/ 47837 h 61321"/>
                  <a:gd name="connsiteX2" fmla="*/ 30404 w 29801"/>
                  <a:gd name="connsiteY2" fmla="*/ 47837 h 61321"/>
                  <a:gd name="connsiteX3" fmla="*/ 30404 w 29801"/>
                  <a:gd name="connsiteY3" fmla="*/ 41738 h 61321"/>
                  <a:gd name="connsiteX4" fmla="*/ 14248 w 29801"/>
                  <a:gd name="connsiteY4" fmla="*/ 41738 h 61321"/>
                  <a:gd name="connsiteX5" fmla="*/ 14248 w 29801"/>
                  <a:gd name="connsiteY5" fmla="*/ 15812 h 61321"/>
                  <a:gd name="connsiteX6" fmla="*/ 15845 w 29801"/>
                  <a:gd name="connsiteY6" fmla="*/ 8307 h 61321"/>
                  <a:gd name="connsiteX7" fmla="*/ 22354 w 29801"/>
                  <a:gd name="connsiteY7" fmla="*/ 6642 h 61321"/>
                  <a:gd name="connsiteX8" fmla="*/ 30404 w 29801"/>
                  <a:gd name="connsiteY8" fmla="*/ 6642 h 61321"/>
                  <a:gd name="connsiteX9" fmla="*/ 30404 w 29801"/>
                  <a:gd name="connsiteY9" fmla="*/ 79 h 61321"/>
                  <a:gd name="connsiteX10" fmla="*/ 22354 w 29801"/>
                  <a:gd name="connsiteY10" fmla="*/ 79 h 61321"/>
                  <a:gd name="connsiteX11" fmla="*/ 9814 w 29801"/>
                  <a:gd name="connsiteY11" fmla="*/ 3463 h 61321"/>
                  <a:gd name="connsiteX12" fmla="*/ 6361 w 29801"/>
                  <a:gd name="connsiteY12" fmla="*/ 15812 h 61321"/>
                  <a:gd name="connsiteX13" fmla="*/ 6361 w 29801"/>
                  <a:gd name="connsiteY13" fmla="*/ 41738 h 61321"/>
                  <a:gd name="connsiteX14" fmla="*/ 603 w 29801"/>
                  <a:gd name="connsiteY14" fmla="*/ 41738 h 61321"/>
                  <a:gd name="connsiteX15" fmla="*/ 603 w 29801"/>
                  <a:gd name="connsiteY15" fmla="*/ 47837 h 61321"/>
                  <a:gd name="connsiteX16" fmla="*/ 6361 w 29801"/>
                  <a:gd name="connsiteY16" fmla="*/ 47837 h 61321"/>
                  <a:gd name="connsiteX17" fmla="*/ 6361 w 29801"/>
                  <a:gd name="connsiteY17" fmla="*/ 61401 h 6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801" h="61321">
                    <a:moveTo>
                      <a:pt x="14248" y="61401"/>
                    </a:moveTo>
                    <a:lnTo>
                      <a:pt x="14248" y="47837"/>
                    </a:lnTo>
                    <a:lnTo>
                      <a:pt x="30404" y="47837"/>
                    </a:lnTo>
                    <a:lnTo>
                      <a:pt x="30404" y="41738"/>
                    </a:lnTo>
                    <a:lnTo>
                      <a:pt x="14248" y="41738"/>
                    </a:lnTo>
                    <a:lnTo>
                      <a:pt x="14248" y="15812"/>
                    </a:lnTo>
                    <a:cubicBezTo>
                      <a:pt x="14248" y="11919"/>
                      <a:pt x="14781" y="9417"/>
                      <a:pt x="15845" y="8307"/>
                    </a:cubicBezTo>
                    <a:cubicBezTo>
                      <a:pt x="16909" y="7197"/>
                      <a:pt x="19079" y="6642"/>
                      <a:pt x="22354" y="6642"/>
                    </a:cubicBezTo>
                    <a:lnTo>
                      <a:pt x="30404" y="6642"/>
                    </a:lnTo>
                    <a:lnTo>
                      <a:pt x="30404" y="79"/>
                    </a:lnTo>
                    <a:lnTo>
                      <a:pt x="22354" y="79"/>
                    </a:lnTo>
                    <a:cubicBezTo>
                      <a:pt x="16295" y="79"/>
                      <a:pt x="12115" y="1207"/>
                      <a:pt x="9814" y="3463"/>
                    </a:cubicBezTo>
                    <a:cubicBezTo>
                      <a:pt x="7512" y="5728"/>
                      <a:pt x="6361" y="9844"/>
                      <a:pt x="6361" y="15812"/>
                    </a:cubicBezTo>
                    <a:lnTo>
                      <a:pt x="6361" y="41738"/>
                    </a:lnTo>
                    <a:lnTo>
                      <a:pt x="603" y="41738"/>
                    </a:lnTo>
                    <a:lnTo>
                      <a:pt x="603" y="47837"/>
                    </a:lnTo>
                    <a:lnTo>
                      <a:pt x="6361" y="47837"/>
                    </a:lnTo>
                    <a:lnTo>
                      <a:pt x="6361" y="61401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E69CBED-0062-4DA1-A131-23DFBE711B46}"/>
                  </a:ext>
                </a:extLst>
              </p:cNvPr>
              <p:cNvSpPr/>
              <p:nvPr/>
            </p:nvSpPr>
            <p:spPr>
              <a:xfrm flipV="1">
                <a:off x="11148474" y="1418508"/>
                <a:ext cx="7845" cy="66356"/>
              </a:xfrm>
              <a:custGeom>
                <a:avLst/>
                <a:gdLst>
                  <a:gd name="connsiteX0" fmla="*/ 612 w 7845"/>
                  <a:gd name="connsiteY0" fmla="*/ 47834 h 66356"/>
                  <a:gd name="connsiteX1" fmla="*/ 8458 w 7845"/>
                  <a:gd name="connsiteY1" fmla="*/ 47834 h 66356"/>
                  <a:gd name="connsiteX2" fmla="*/ 8458 w 7845"/>
                  <a:gd name="connsiteY2" fmla="*/ 76 h 66356"/>
                  <a:gd name="connsiteX3" fmla="*/ 612 w 7845"/>
                  <a:gd name="connsiteY3" fmla="*/ 76 h 66356"/>
                  <a:gd name="connsiteX4" fmla="*/ 612 w 7845"/>
                  <a:gd name="connsiteY4" fmla="*/ 66433 h 66356"/>
                  <a:gd name="connsiteX5" fmla="*/ 8458 w 7845"/>
                  <a:gd name="connsiteY5" fmla="*/ 66433 h 66356"/>
                  <a:gd name="connsiteX6" fmla="*/ 8458 w 7845"/>
                  <a:gd name="connsiteY6" fmla="*/ 56485 h 66356"/>
                  <a:gd name="connsiteX7" fmla="*/ 612 w 7845"/>
                  <a:gd name="connsiteY7" fmla="*/ 56485 h 66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45" h="66356">
                    <a:moveTo>
                      <a:pt x="612" y="47834"/>
                    </a:moveTo>
                    <a:lnTo>
                      <a:pt x="8458" y="47834"/>
                    </a:lnTo>
                    <a:lnTo>
                      <a:pt x="8458" y="76"/>
                    </a:lnTo>
                    <a:lnTo>
                      <a:pt x="612" y="76"/>
                    </a:lnTo>
                    <a:close/>
                    <a:moveTo>
                      <a:pt x="612" y="66433"/>
                    </a:moveTo>
                    <a:lnTo>
                      <a:pt x="8458" y="66433"/>
                    </a:lnTo>
                    <a:lnTo>
                      <a:pt x="8458" y="56485"/>
                    </a:lnTo>
                    <a:lnTo>
                      <a:pt x="612" y="56485"/>
                    </a:ln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7D4D081-C283-4D0E-8F23-D99BFA8F8389}"/>
                  </a:ext>
                </a:extLst>
              </p:cNvPr>
              <p:cNvSpPr/>
              <p:nvPr/>
            </p:nvSpPr>
            <p:spPr>
              <a:xfrm flipV="1">
                <a:off x="11169325" y="1435960"/>
                <a:ext cx="44265" cy="50146"/>
              </a:xfrm>
              <a:custGeom>
                <a:avLst/>
                <a:gdLst>
                  <a:gd name="connsiteX0" fmla="*/ 44865 w 44265"/>
                  <a:gd name="connsiteY0" fmla="*/ 27173 h 50146"/>
                  <a:gd name="connsiteX1" fmla="*/ 44865 w 44265"/>
                  <a:gd name="connsiteY1" fmla="*/ 23339 h 50146"/>
                  <a:gd name="connsiteX2" fmla="*/ 8787 w 44265"/>
                  <a:gd name="connsiteY2" fmla="*/ 23339 h 50146"/>
                  <a:gd name="connsiteX3" fmla="*/ 13672 w 44265"/>
                  <a:gd name="connsiteY3" fmla="*/ 10990 h 50146"/>
                  <a:gd name="connsiteX4" fmla="*/ 25844 w 44265"/>
                  <a:gd name="connsiteY4" fmla="*/ 6747 h 50146"/>
                  <a:gd name="connsiteX5" fmla="*/ 34604 w 44265"/>
                  <a:gd name="connsiteY5" fmla="*/ 7852 h 50146"/>
                  <a:gd name="connsiteX6" fmla="*/ 43036 w 44265"/>
                  <a:gd name="connsiteY6" fmla="*/ 11181 h 50146"/>
                  <a:gd name="connsiteX7" fmla="*/ 43036 w 44265"/>
                  <a:gd name="connsiteY7" fmla="*/ 3758 h 50146"/>
                  <a:gd name="connsiteX8" fmla="*/ 34372 w 44265"/>
                  <a:gd name="connsiteY8" fmla="*/ 1029 h 50146"/>
                  <a:gd name="connsiteX9" fmla="*/ 25380 w 44265"/>
                  <a:gd name="connsiteY9" fmla="*/ 88 h 50146"/>
                  <a:gd name="connsiteX10" fmla="*/ 7272 w 44265"/>
                  <a:gd name="connsiteY10" fmla="*/ 6733 h 50146"/>
                  <a:gd name="connsiteX11" fmla="*/ 600 w 44265"/>
                  <a:gd name="connsiteY11" fmla="*/ 24745 h 50146"/>
                  <a:gd name="connsiteX12" fmla="*/ 6931 w 44265"/>
                  <a:gd name="connsiteY12" fmla="*/ 43343 h 50146"/>
                  <a:gd name="connsiteX13" fmla="*/ 24015 w 44265"/>
                  <a:gd name="connsiteY13" fmla="*/ 50234 h 50146"/>
                  <a:gd name="connsiteX14" fmla="*/ 39257 w 44265"/>
                  <a:gd name="connsiteY14" fmla="*/ 44025 h 50146"/>
                  <a:gd name="connsiteX15" fmla="*/ 44865 w 44265"/>
                  <a:gd name="connsiteY15" fmla="*/ 27173 h 50146"/>
                  <a:gd name="connsiteX16" fmla="*/ 37019 w 44265"/>
                  <a:gd name="connsiteY16" fmla="*/ 29479 h 50146"/>
                  <a:gd name="connsiteX17" fmla="*/ 33417 w 44265"/>
                  <a:gd name="connsiteY17" fmla="*/ 39741 h 50146"/>
                  <a:gd name="connsiteX18" fmla="*/ 24097 w 44265"/>
                  <a:gd name="connsiteY18" fmla="*/ 43589 h 50146"/>
                  <a:gd name="connsiteX19" fmla="*/ 13590 w 44265"/>
                  <a:gd name="connsiteY19" fmla="*/ 39877 h 50146"/>
                  <a:gd name="connsiteX20" fmla="*/ 9046 w 44265"/>
                  <a:gd name="connsiteY20" fmla="*/ 29425 h 5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265" h="50146">
                    <a:moveTo>
                      <a:pt x="44865" y="27173"/>
                    </a:moveTo>
                    <a:lnTo>
                      <a:pt x="44865" y="23339"/>
                    </a:lnTo>
                    <a:lnTo>
                      <a:pt x="8787" y="23339"/>
                    </a:lnTo>
                    <a:cubicBezTo>
                      <a:pt x="9133" y="17936"/>
                      <a:pt x="10761" y="13819"/>
                      <a:pt x="13672" y="10990"/>
                    </a:cubicBezTo>
                    <a:cubicBezTo>
                      <a:pt x="16583" y="8161"/>
                      <a:pt x="20640" y="6747"/>
                      <a:pt x="25844" y="6747"/>
                    </a:cubicBezTo>
                    <a:cubicBezTo>
                      <a:pt x="28855" y="6747"/>
                      <a:pt x="31775" y="7115"/>
                      <a:pt x="34604" y="7852"/>
                    </a:cubicBezTo>
                    <a:cubicBezTo>
                      <a:pt x="37433" y="8589"/>
                      <a:pt x="40244" y="9698"/>
                      <a:pt x="43036" y="11181"/>
                    </a:cubicBezTo>
                    <a:lnTo>
                      <a:pt x="43036" y="3758"/>
                    </a:lnTo>
                    <a:cubicBezTo>
                      <a:pt x="40216" y="2567"/>
                      <a:pt x="37328" y="1657"/>
                      <a:pt x="34372" y="1029"/>
                    </a:cubicBezTo>
                    <a:cubicBezTo>
                      <a:pt x="31415" y="402"/>
                      <a:pt x="28418" y="88"/>
                      <a:pt x="25380" y="88"/>
                    </a:cubicBezTo>
                    <a:cubicBezTo>
                      <a:pt x="17756" y="88"/>
                      <a:pt x="11721" y="2303"/>
                      <a:pt x="7272" y="6733"/>
                    </a:cubicBezTo>
                    <a:cubicBezTo>
                      <a:pt x="2824" y="11172"/>
                      <a:pt x="600" y="17176"/>
                      <a:pt x="600" y="24745"/>
                    </a:cubicBezTo>
                    <a:cubicBezTo>
                      <a:pt x="600" y="32559"/>
                      <a:pt x="2710" y="38758"/>
                      <a:pt x="6931" y="43343"/>
                    </a:cubicBezTo>
                    <a:cubicBezTo>
                      <a:pt x="11152" y="47937"/>
                      <a:pt x="16847" y="50234"/>
                      <a:pt x="24015" y="50234"/>
                    </a:cubicBezTo>
                    <a:cubicBezTo>
                      <a:pt x="30437" y="50234"/>
                      <a:pt x="35518" y="48164"/>
                      <a:pt x="39257" y="44025"/>
                    </a:cubicBezTo>
                    <a:cubicBezTo>
                      <a:pt x="42996" y="39895"/>
                      <a:pt x="44865" y="34278"/>
                      <a:pt x="44865" y="27173"/>
                    </a:cubicBezTo>
                    <a:close/>
                    <a:moveTo>
                      <a:pt x="37019" y="29479"/>
                    </a:moveTo>
                    <a:cubicBezTo>
                      <a:pt x="36964" y="33764"/>
                      <a:pt x="35764" y="37184"/>
                      <a:pt x="33417" y="39741"/>
                    </a:cubicBezTo>
                    <a:cubicBezTo>
                      <a:pt x="31070" y="42306"/>
                      <a:pt x="27963" y="43589"/>
                      <a:pt x="24097" y="43589"/>
                    </a:cubicBezTo>
                    <a:cubicBezTo>
                      <a:pt x="19721" y="43589"/>
                      <a:pt x="16219" y="42351"/>
                      <a:pt x="13590" y="39877"/>
                    </a:cubicBezTo>
                    <a:cubicBezTo>
                      <a:pt x="10961" y="37403"/>
                      <a:pt x="9446" y="33919"/>
                      <a:pt x="9046" y="294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5FEBA54C-B62D-4D3E-AF0C-068B7AFD7DF1}"/>
                  </a:ext>
                </a:extLst>
              </p:cNvPr>
              <p:cNvSpPr/>
              <p:nvPr/>
            </p:nvSpPr>
            <p:spPr>
              <a:xfrm flipV="1">
                <a:off x="11222971" y="1435960"/>
                <a:ext cx="36500" cy="50146"/>
              </a:xfrm>
              <a:custGeom>
                <a:avLst/>
                <a:gdLst>
                  <a:gd name="connsiteX0" fmla="*/ 34546 w 36500"/>
                  <a:gd name="connsiteY0" fmla="*/ 47682 h 50146"/>
                  <a:gd name="connsiteX1" fmla="*/ 34546 w 36500"/>
                  <a:gd name="connsiteY1" fmla="*/ 40259 h 50146"/>
                  <a:gd name="connsiteX2" fmla="*/ 27641 w 36500"/>
                  <a:gd name="connsiteY2" fmla="*/ 42811 h 50146"/>
                  <a:gd name="connsiteX3" fmla="*/ 20218 w 36500"/>
                  <a:gd name="connsiteY3" fmla="*/ 43670 h 50146"/>
                  <a:gd name="connsiteX4" fmla="*/ 11458 w 36500"/>
                  <a:gd name="connsiteY4" fmla="*/ 41883 h 50146"/>
                  <a:gd name="connsiteX5" fmla="*/ 8538 w 36500"/>
                  <a:gd name="connsiteY5" fmla="*/ 36507 h 50146"/>
                  <a:gd name="connsiteX6" fmla="*/ 10626 w 36500"/>
                  <a:gd name="connsiteY6" fmla="*/ 32222 h 50146"/>
                  <a:gd name="connsiteX7" fmla="*/ 19031 w 36500"/>
                  <a:gd name="connsiteY7" fmla="*/ 29261 h 50146"/>
                  <a:gd name="connsiteX8" fmla="*/ 21719 w 36500"/>
                  <a:gd name="connsiteY8" fmla="*/ 28661 h 50146"/>
                  <a:gd name="connsiteX9" fmla="*/ 33591 w 36500"/>
                  <a:gd name="connsiteY9" fmla="*/ 23612 h 50146"/>
                  <a:gd name="connsiteX10" fmla="*/ 37111 w 36500"/>
                  <a:gd name="connsiteY10" fmla="*/ 14511 h 50146"/>
                  <a:gd name="connsiteX11" fmla="*/ 31844 w 36500"/>
                  <a:gd name="connsiteY11" fmla="*/ 3963 h 50146"/>
                  <a:gd name="connsiteX12" fmla="*/ 17366 w 36500"/>
                  <a:gd name="connsiteY12" fmla="*/ 88 h 50146"/>
                  <a:gd name="connsiteX13" fmla="*/ 9370 w 36500"/>
                  <a:gd name="connsiteY13" fmla="*/ 838 h 50146"/>
                  <a:gd name="connsiteX14" fmla="*/ 610 w 36500"/>
                  <a:gd name="connsiteY14" fmla="*/ 3076 h 50146"/>
                  <a:gd name="connsiteX15" fmla="*/ 610 w 36500"/>
                  <a:gd name="connsiteY15" fmla="*/ 11181 h 50146"/>
                  <a:gd name="connsiteX16" fmla="*/ 9179 w 36500"/>
                  <a:gd name="connsiteY16" fmla="*/ 7784 h 50146"/>
                  <a:gd name="connsiteX17" fmla="*/ 17544 w 36500"/>
                  <a:gd name="connsiteY17" fmla="*/ 6665 h 50146"/>
                  <a:gd name="connsiteX18" fmla="*/ 26058 w 36500"/>
                  <a:gd name="connsiteY18" fmla="*/ 8561 h 50146"/>
                  <a:gd name="connsiteX19" fmla="*/ 29047 w 36500"/>
                  <a:gd name="connsiteY19" fmla="*/ 13910 h 50146"/>
                  <a:gd name="connsiteX20" fmla="*/ 26891 w 36500"/>
                  <a:gd name="connsiteY20" fmla="*/ 18809 h 50146"/>
                  <a:gd name="connsiteX21" fmla="*/ 17448 w 36500"/>
                  <a:gd name="connsiteY21" fmla="*/ 22097 h 50146"/>
                  <a:gd name="connsiteX22" fmla="*/ 14719 w 36500"/>
                  <a:gd name="connsiteY22" fmla="*/ 22739 h 50146"/>
                  <a:gd name="connsiteX23" fmla="*/ 4185 w 36500"/>
                  <a:gd name="connsiteY23" fmla="*/ 27446 h 50146"/>
                  <a:gd name="connsiteX24" fmla="*/ 951 w 36500"/>
                  <a:gd name="connsiteY24" fmla="*/ 36166 h 50146"/>
                  <a:gd name="connsiteX25" fmla="*/ 5727 w 36500"/>
                  <a:gd name="connsiteY25" fmla="*/ 46563 h 50146"/>
                  <a:gd name="connsiteX26" fmla="*/ 19290 w 36500"/>
                  <a:gd name="connsiteY26" fmla="*/ 50234 h 50146"/>
                  <a:gd name="connsiteX27" fmla="*/ 27464 w 36500"/>
                  <a:gd name="connsiteY27" fmla="*/ 49592 h 50146"/>
                  <a:gd name="connsiteX28" fmla="*/ 34546 w 36500"/>
                  <a:gd name="connsiteY28" fmla="*/ 47682 h 5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500" h="50146">
                    <a:moveTo>
                      <a:pt x="34546" y="47682"/>
                    </a:moveTo>
                    <a:lnTo>
                      <a:pt x="34546" y="40259"/>
                    </a:lnTo>
                    <a:cubicBezTo>
                      <a:pt x="32335" y="41396"/>
                      <a:pt x="30034" y="42247"/>
                      <a:pt x="27641" y="42811"/>
                    </a:cubicBezTo>
                    <a:cubicBezTo>
                      <a:pt x="25258" y="43384"/>
                      <a:pt x="22784" y="43670"/>
                      <a:pt x="20218" y="43670"/>
                    </a:cubicBezTo>
                    <a:cubicBezTo>
                      <a:pt x="16325" y="43670"/>
                      <a:pt x="13405" y="43075"/>
                      <a:pt x="11458" y="41883"/>
                    </a:cubicBezTo>
                    <a:cubicBezTo>
                      <a:pt x="9511" y="40691"/>
                      <a:pt x="8538" y="38899"/>
                      <a:pt x="8538" y="36507"/>
                    </a:cubicBezTo>
                    <a:cubicBezTo>
                      <a:pt x="8538" y="34687"/>
                      <a:pt x="9234" y="33259"/>
                      <a:pt x="10626" y="32222"/>
                    </a:cubicBezTo>
                    <a:cubicBezTo>
                      <a:pt x="12018" y="31185"/>
                      <a:pt x="14819" y="30198"/>
                      <a:pt x="19031" y="29261"/>
                    </a:cubicBezTo>
                    <a:lnTo>
                      <a:pt x="21719" y="28661"/>
                    </a:lnTo>
                    <a:cubicBezTo>
                      <a:pt x="27287" y="27469"/>
                      <a:pt x="31244" y="25786"/>
                      <a:pt x="33591" y="23612"/>
                    </a:cubicBezTo>
                    <a:cubicBezTo>
                      <a:pt x="35938" y="21438"/>
                      <a:pt x="37111" y="18404"/>
                      <a:pt x="37111" y="14511"/>
                    </a:cubicBezTo>
                    <a:cubicBezTo>
                      <a:pt x="37111" y="10071"/>
                      <a:pt x="35355" y="6555"/>
                      <a:pt x="31844" y="3963"/>
                    </a:cubicBezTo>
                    <a:cubicBezTo>
                      <a:pt x="28333" y="1379"/>
                      <a:pt x="23507" y="88"/>
                      <a:pt x="17366" y="88"/>
                    </a:cubicBezTo>
                    <a:cubicBezTo>
                      <a:pt x="14810" y="88"/>
                      <a:pt x="12145" y="338"/>
                      <a:pt x="9370" y="838"/>
                    </a:cubicBezTo>
                    <a:cubicBezTo>
                      <a:pt x="6596" y="1338"/>
                      <a:pt x="3676" y="2084"/>
                      <a:pt x="610" y="3076"/>
                    </a:cubicBezTo>
                    <a:lnTo>
                      <a:pt x="610" y="11181"/>
                    </a:lnTo>
                    <a:cubicBezTo>
                      <a:pt x="3512" y="9671"/>
                      <a:pt x="6368" y="8539"/>
                      <a:pt x="9179" y="7784"/>
                    </a:cubicBezTo>
                    <a:cubicBezTo>
                      <a:pt x="11990" y="7038"/>
                      <a:pt x="14778" y="6665"/>
                      <a:pt x="17544" y="6665"/>
                    </a:cubicBezTo>
                    <a:cubicBezTo>
                      <a:pt x="21237" y="6665"/>
                      <a:pt x="24075" y="7297"/>
                      <a:pt x="26058" y="8561"/>
                    </a:cubicBezTo>
                    <a:cubicBezTo>
                      <a:pt x="28051" y="9826"/>
                      <a:pt x="29047" y="11609"/>
                      <a:pt x="29047" y="13910"/>
                    </a:cubicBezTo>
                    <a:cubicBezTo>
                      <a:pt x="29047" y="16039"/>
                      <a:pt x="28328" y="17672"/>
                      <a:pt x="26891" y="18809"/>
                    </a:cubicBezTo>
                    <a:cubicBezTo>
                      <a:pt x="25463" y="19946"/>
                      <a:pt x="22315" y="21042"/>
                      <a:pt x="17448" y="22097"/>
                    </a:cubicBezTo>
                    <a:lnTo>
                      <a:pt x="14719" y="22739"/>
                    </a:lnTo>
                    <a:cubicBezTo>
                      <a:pt x="9862" y="23758"/>
                      <a:pt x="6350" y="25327"/>
                      <a:pt x="4185" y="27446"/>
                    </a:cubicBezTo>
                    <a:cubicBezTo>
                      <a:pt x="2029" y="29566"/>
                      <a:pt x="951" y="32472"/>
                      <a:pt x="951" y="36166"/>
                    </a:cubicBezTo>
                    <a:cubicBezTo>
                      <a:pt x="951" y="40659"/>
                      <a:pt x="2543" y="44125"/>
                      <a:pt x="5727" y="46563"/>
                    </a:cubicBezTo>
                    <a:cubicBezTo>
                      <a:pt x="8911" y="49010"/>
                      <a:pt x="13432" y="50234"/>
                      <a:pt x="19290" y="50234"/>
                    </a:cubicBezTo>
                    <a:cubicBezTo>
                      <a:pt x="22183" y="50234"/>
                      <a:pt x="24908" y="50020"/>
                      <a:pt x="27464" y="49592"/>
                    </a:cubicBezTo>
                    <a:cubicBezTo>
                      <a:pt x="30029" y="49174"/>
                      <a:pt x="32390" y="48537"/>
                      <a:pt x="34546" y="476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39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D2C4-4AE5-4F17-80FE-C5A59F8F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 Accidents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98EBE-F6BF-4EFB-B8DC-E75A82F57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389" y="352339"/>
            <a:ext cx="6412974" cy="64129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18546-68EA-4ECA-9221-11B4A8FF8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15 million people involved car accidents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100,000 people involved in fatal car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you hear about people having a fear of flying.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national media covers plane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29CD-D176-496C-8C22-92E4A4B6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Airline Industry is Important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0FAC-51D1-42D8-BAC6-02C7A2E6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safety record is impeccable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Ridership is up, when there is not a global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 maybe most importantly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We provide jobs to hundreds of thousands of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Allow families to connect across countries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Contribute to the overall global economy!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95C9824-C306-465C-AF8F-86B1984A50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0" r="1290"/>
          <a:stretch>
            <a:fillRect/>
          </a:stretch>
        </p:blipFill>
        <p:spPr>
          <a:xfrm>
            <a:off x="5265321" y="308008"/>
            <a:ext cx="6715709" cy="5302785"/>
          </a:xfrm>
        </p:spPr>
      </p:pic>
    </p:spTree>
    <p:extLst>
      <p:ext uri="{BB962C8B-B14F-4D97-AF65-F5344CB8AC3E}">
        <p14:creationId xmlns:p14="http://schemas.microsoft.com/office/powerpoint/2010/main" val="235757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199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Airline Safety Executive Summary</vt:lpstr>
      <vt:lpstr>Income</vt:lpstr>
      <vt:lpstr>Passengers</vt:lpstr>
      <vt:lpstr>Air Travel is Safe!  Less than 1.5 accidents per 100,000 passenger miles for the last 10 years!</vt:lpstr>
      <vt:lpstr>What can be improved?</vt:lpstr>
      <vt:lpstr>Car Accidents</vt:lpstr>
      <vt:lpstr>Airline Industry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Salisbury</dc:creator>
  <cp:lastModifiedBy>Nicholas Salisbury</cp:lastModifiedBy>
  <cp:revision>15</cp:revision>
  <dcterms:created xsi:type="dcterms:W3CDTF">2020-10-07T18:01:56Z</dcterms:created>
  <dcterms:modified xsi:type="dcterms:W3CDTF">2020-10-11T14:04:29Z</dcterms:modified>
</cp:coreProperties>
</file>