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a135c2e1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a135c2e1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a135c2e1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a135c2e1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a135c2e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a135c2e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a135c2e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a135c2e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a135c2e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a135c2e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a135c2e1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7a135c2e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a135c2e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7a135c2e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a135c2e1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7a135c2e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864b3036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864b3036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864b3036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864b3036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864b3036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864b3036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a135c2e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a135c2e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dc5116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dc5116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a135c2e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a135c2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a135c2e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a135c2e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a135c2e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a135c2e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odejs.org/" TargetMode="External"/><Relationship Id="rId4" Type="http://schemas.openxmlformats.org/officeDocument/2006/relationships/hyperlink" Target="https://www.turing.com/blog/top-npm-packages-for-node-js-developer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arn.microsoft.com/en-us/azure/developer/" TargetMode="External"/><Relationship Id="rId4" Type="http://schemas.openxmlformats.org/officeDocument/2006/relationships/hyperlink" Target="https://gluten-free.azurewebsites.net/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.microsoft.com/en-us/azure/developer/" TargetMode="External"/><Relationship Id="rId4" Type="http://schemas.openxmlformats.org/officeDocument/2006/relationships/hyperlink" Target="https://learn.microsoft.com/en-us/azure/cosmos-db/mongodb/connect-using-mongoose" TargetMode="External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docker.com/get-started/overview/#docker-objec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ontainers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akfpartners.com/growth-blog/vms-vs-containe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akivo.com/blog/docker-vs-kubernetes/" TargetMode="External"/><Relationship Id="rId4" Type="http://schemas.openxmlformats.org/officeDocument/2006/relationships/hyperlink" Target="https://cloud.google.com/learn/what-is-kubernetes#:~:text=Google%20Cloud%20is%20the%20birthplace,from%20the%20open%20source%20community." TargetMode="External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xpressjs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mongodb.com/" TargetMode="External"/><Relationship Id="rId5" Type="http://schemas.openxmlformats.org/officeDocument/2006/relationships/hyperlink" Target="https://www.mongodb.com/clou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ypescriptlang.org/docs/handbook/typescript-from-scratch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typescriptlang.org/downloa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72200"/>
            <a:ext cx="50175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Azure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Containers/Kubernetes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Express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MongoDB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M-C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Node.js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RESTful APIs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Typescript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Backend Technologies</a:t>
            </a:r>
            <a:br>
              <a:rPr lang="en"/>
            </a:br>
            <a:r>
              <a:rPr lang="en" sz="816"/>
              <a:t>Neil Saunders</a:t>
            </a:r>
            <a:endParaRPr sz="81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898425" y="4529575"/>
            <a:ext cx="74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https://nodejs.org/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https://www.turing.com/blog/top-npm-packages-for-node-js-developers/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287750" y="1108050"/>
            <a:ext cx="7048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Node.js is an application that allows us to run javascript, on the server side, outside of a browser.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 has npm which is a package manager that allows you to add frameworks/libraries.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Examples of frameworks/libraries are: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Express (web framework)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Async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Mongoose - Object Data Modeling library for MongoDB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Molecular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Grunt - JavaScript Task Runner (automation)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Mocha - Javascript test framework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Azure - Cloud Computing Service</a:t>
            </a:r>
            <a:r>
              <a:rPr lang="en" sz="1733"/>
              <a:t>(free tier)</a:t>
            </a:r>
            <a:endParaRPr sz="17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1110700" y="4552025"/>
            <a:ext cx="69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https://learn.microsoft.com/en-us/azure/developer/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https://gluten-free.azurewebsites.net/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287750" y="498450"/>
            <a:ext cx="704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Portal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Clicking on a service also shows some documentation/tutorials to learn more how to use each one.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quota limits so sometimes the web page not load.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0700" y="1463750"/>
            <a:ext cx="6744590" cy="3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Azure - Cloud Computing Service</a:t>
            </a:r>
            <a:r>
              <a:rPr lang="en" sz="1733"/>
              <a:t>(free tier)</a:t>
            </a:r>
            <a:endParaRPr sz="1733"/>
          </a:p>
        </p:txBody>
      </p:sp>
      <p:sp>
        <p:nvSpPr>
          <p:cNvPr id="216" name="Google Shape;216;p24"/>
          <p:cNvSpPr txBox="1"/>
          <p:nvPr/>
        </p:nvSpPr>
        <p:spPr>
          <a:xfrm>
            <a:off x="2725250" y="4552025"/>
            <a:ext cx="389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https://learn.microsoft.com/en-us/azure/developer/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287750" y="650850"/>
            <a:ext cx="704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also involved setting up a CosmosDB (Azure NoSQL database) that utilizes Mongoose framework.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2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https://learn.microsoft.com/en-us/azure/cosmos-db/mongodb/connect-using-mongoose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has instructions on code that needs to be updated if using Mongoose.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75" y="1946600"/>
            <a:ext cx="7968598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CosmosDB - contd.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25" y="1307850"/>
            <a:ext cx="703600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1323850" y="912075"/>
            <a:ext cx="4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server.js file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/ Containers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1474950" y="4641875"/>
            <a:ext cx="6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https://docs.docker.com/get-started/overview/#docker-objects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1347650" y="1138000"/>
            <a:ext cx="7097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Docker is an open-source application which is used to develop, ship, &amp; run containerized applications.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Containers are light-weight environments that contain everything you need to run your application.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separate the application from the infrastructure.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Difference between Virtual Machine &amp; Container is that a VM virtualizes everything down to the hardware layer where as a Container virtualizes software above the 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a container does not have an OS, but share the host machine’s OS making it lightweight.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VM runs its own operating system (an instance of the host’s OS).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cont.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48475"/>
            <a:ext cx="730452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>
            <a:hlinkClick r:id="rId3"/>
          </p:cNvPr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cont.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125" y="1079250"/>
            <a:ext cx="7544774" cy="28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1116875" y="4397475"/>
            <a:ext cx="7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https://akfpartners.com/growth-blog/vms-vs-containers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1267950" y="4453350"/>
            <a:ext cx="70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https://www.nakivo.com/blog/docker-vs-kubernetes/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https://cloud.google.com/learn/what-is-kubernetes#:~:text=Google%20Cloud%20is%20the%20birthplace,from%20the%20open%20source%20community.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1280250" y="980775"/>
            <a:ext cx="703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Kubernetes is an open source container orchestration solution that manages containers.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Developed by Google as a way to automate deployment, scaling, and availability of applications running in containers.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2750" y="2116525"/>
            <a:ext cx="7038901" cy="225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Server-Side Development?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438425" y="1427550"/>
            <a:ext cx="6897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languages/frameworks to perform business logic, communicate with a database to perform CRUD operations, and authentication/authorization by utilizing on-premise or cloud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provide data/views to the frontend (client facing) device based on a request from the client.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Common technology stack is the MERN stack::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- MongoDB NoSQL database that uses JSON-like documents for storing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 -  Express is a JS backend web application framework for building RESTful APIs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on top of Node.js to manage servers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Utilizes middleware modules to perform additional tasks on request/response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 -  React is a front-end single-page application framework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 - Node.js is a run-time environment that runs JavaScript outside of a browser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00FFFF"/>
                </a:solidFill>
              </a:rPr>
              <a:t>Express </a:t>
            </a:r>
            <a:r>
              <a:rPr lang="en"/>
              <a:t>- Fast, Unopinionated, Minimalist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Web App Framework For Node.js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3757375" y="4729400"/>
            <a:ext cx="22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https://expressjs.com/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340350" y="14711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405750" y="1383950"/>
            <a:ext cx="6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for routing, utilizing middleware to run code before/after a request/response, etc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700" y="1742000"/>
            <a:ext cx="6726450" cy="30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MongoDB </a:t>
            </a:r>
            <a:r>
              <a:rPr lang="en"/>
              <a:t>- NoSQL, Open-Source Database </a:t>
            </a:r>
            <a:r>
              <a:rPr lang="en" sz="1511"/>
              <a:t>(2007)</a:t>
            </a:r>
            <a:endParaRPr sz="1511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50" y="1808725"/>
            <a:ext cx="69913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318575" y="1209600"/>
            <a:ext cx="69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 data in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composed in JSON format. Documents are similar to rows of a SQL table &amp; the value of a key is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equivalent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a field in a SQL field of a column.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362150" y="3269175"/>
            <a:ext cx="3508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Advantages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High Speed/High Availability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Simplicity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Quick Setup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Flexibility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Scalability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925550" y="3258275"/>
            <a:ext cx="338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Doesnt’ join well like SQL dbases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 size of 16MB for a document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Possible for duplicated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memory usage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549125" y="4743300"/>
            <a:ext cx="64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https://www.mongodb.com/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https://www.mongodb.com/cloud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REST/RESTful APIs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1242850" y="1197900"/>
            <a:ext cx="70389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REST is a set of architectural constraints, not a protocol or a standard. API developers can implement REST in a variety of ways.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When a client request is made via a RESTful API, it transfers a representation of the state of the resource to the requester or endpoint.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This information, or representation, is delivered in one of several formats via HTTP: JSON (Javascript Object Notation), HTML, XLT, Python, PHP, or plain text.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JSON is the most generally popular file format to use because, despite its name, it’s language-agnostic, as well as readable by both humans and machines.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REST APIs expect requests to come in one of the following forms: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GET, POST, PUT, DELETE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- Superset of JavaScript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392600" y="1025725"/>
            <a:ext cx="69438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 is a lightweight,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weakly typed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interpreted programming language.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TypeScript is a strongly typed superset language built with/on top of JavaScript.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TypeScript is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essentially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Javascript that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types.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transpiled meaning that it needs to go through a “compilation” process. This can catch issues prior to running the code. The resulting file is a JavaScript file.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move code from JavaScript to TypeScript, it is guaranteed to run the same way even if TypeScript thinks that the code has type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 will not throw an error/give incorrect results until run-time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can lead to difficulty tracking down the source of the issue especially if there are 100s of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involved.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Worse is if the code makes it to the customer and they find the bug.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change the .js extension to .ts and review the errors that TypeScript is showing.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transpilation, the TypeScript code is removed and you are left with JavaScript.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Helpful VS Code extensions: Code Runner (execute code from VS Code) &amp;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Takeaway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know JavaScript, spend a little extra time  learning TypeScript.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https://www.typescriptlang.org/docs/handbook/typescript-from-scratch.html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Setup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370100" y="11305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75" y="953500"/>
            <a:ext cx="5972326" cy="37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2929175" y="4698375"/>
            <a:ext cx="35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https://www.typescriptlang.org/download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Example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6341400" y="1699525"/>
            <a:ext cx="28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5" y="2099725"/>
            <a:ext cx="5530150" cy="26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1467425" y="1130525"/>
            <a:ext cx="664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VS Code extension or when trying to compile, notified of an issue.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fixing, resulting code is a standard .js file with type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removed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you have a separate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397" y="2114222"/>
            <a:ext cx="2719625" cy="1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Controller - Backend Design Pattern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1355125" y="1108050"/>
            <a:ext cx="698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Separation of Concerns:  Model, View, and Controller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- Business logic, validation logic, and database access logic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 -  Controls the application logic and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routing of requests/responses by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obtaining data (from the model-if necessary), executing any middleware,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and returning the response to the user (in the browser)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