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64b3036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64b3036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864b3036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864b3036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864b3036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864b3036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864b3036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864b3036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mongodb.com/" TargetMode="External"/><Relationship Id="rId5" Type="http://schemas.openxmlformats.org/officeDocument/2006/relationships/hyperlink" Target="https://www.mongodb.com/clou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ress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72200"/>
            <a:ext cx="50175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Express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Google Cloud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MongoDB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MVC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Node.js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RESTful APIs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Typescript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Backend Technologies</a:t>
            </a:r>
            <a:br>
              <a:rPr lang="en"/>
            </a:br>
            <a:r>
              <a:rPr lang="en" sz="816"/>
              <a:t>Neil Saunders</a:t>
            </a:r>
            <a:endParaRPr sz="81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 Development (aka Backend)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Server-Side Development?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438425" y="1427550"/>
            <a:ext cx="689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languages/frameworks to perform business logic, communicate with a database to perform CRUD operations, and authentication/authorization by utilizing on-premise or cloud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provide data/views to the frontend (client facing) device based on a request from the client.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Common technology stack is the MERN stack::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- MongoDB NoSQL database that uses JSON-like documents for storing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 -  Express is a JS backend web application framework for building RESTful APIs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on top of Node.js to manage servers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Utilizes middleware modules to perform additional tasks on request/response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 -  React is a front-end single-page application framework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 - Node.js is a run-time environment that runs JavaScript outside of a browser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MongoDB </a:t>
            </a:r>
            <a:r>
              <a:rPr lang="en"/>
              <a:t>- NoSQL, Open-Source Database </a:t>
            </a:r>
            <a:r>
              <a:rPr lang="en" sz="1511"/>
              <a:t>(2007)</a:t>
            </a:r>
            <a:endParaRPr sz="1511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50" y="1580125"/>
            <a:ext cx="6991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318575" y="1209600"/>
            <a:ext cx="69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data in key : value pairs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362150" y="3269175"/>
            <a:ext cx="350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Advantages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 Speed/High Availability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Quick Setup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Flexibility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925550" y="3258275"/>
            <a:ext cx="338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Doesnt’ join well like SQL dbases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Max size of 16MB for a document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Possible for duplicated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memory usage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549125" y="4743300"/>
            <a:ext cx="64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https://www.mongodb.com/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https://www.mongodb.com/cloud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FFFF"/>
                </a:solidFill>
              </a:rPr>
              <a:t>Express </a:t>
            </a:r>
            <a:r>
              <a:rPr lang="en"/>
              <a:t>- Fast, Unopinionated, Minimalist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Web Framework For Node.js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757375" y="4729400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https://expressjs.com/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340350" y="1471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405750" y="1383950"/>
            <a:ext cx="6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