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June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16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8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2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0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0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38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3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5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June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34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BFFED-1C70-4A4A-8E23-FE611C5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0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/>
              <a:t>Scraping Project: </a:t>
            </a:r>
            <a:r>
              <a:rPr lang="en-US" dirty="0" err="1"/>
              <a:t>Italki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9382C-DAFD-4415-B195-F97D74D41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3950" y="3827610"/>
            <a:ext cx="5437187" cy="226521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DA4D9C-4293-4ACD-9BB4-F49AE8E76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63" y="1814089"/>
            <a:ext cx="5102225" cy="3231409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757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05D8-C87E-4519-BFB7-6DF6C947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Online Community of Language Teachers and Learners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DE39EBD1-E4B5-4E09-845B-04F6C1B08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1" y="2499043"/>
            <a:ext cx="11091599" cy="3979862"/>
          </a:xfrm>
        </p:spPr>
      </p:pic>
    </p:spTree>
    <p:extLst>
      <p:ext uri="{BB962C8B-B14F-4D97-AF65-F5344CB8AC3E}">
        <p14:creationId xmlns:p14="http://schemas.microsoft.com/office/powerpoint/2010/main" val="29227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14F5-258F-4739-867C-1ED2DB65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207FE5-D854-4083-9DB6-5758E9530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" y="549275"/>
            <a:ext cx="12041968" cy="55904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7910F9-F07C-4EB1-9CD1-D1D39B07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6" y="1130182"/>
            <a:ext cx="2403031" cy="2880323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5790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16A1-D355-471B-AC4E-915140A5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Rate and Quantity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C6301-9384-471D-900F-4DD5E45CA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91" y="2046253"/>
            <a:ext cx="4267570" cy="40465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E24049-BC47-471E-844F-9C9D6AEE5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91" y="2046252"/>
            <a:ext cx="5060118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5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9BB69-20BD-4D87-B917-B95FF23C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Starting Hourly Rates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59BD72-A6CA-46B5-B0C6-BA96DD2F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/>
              <a:t>Mean: $18.53</a:t>
            </a:r>
          </a:p>
          <a:p>
            <a:r>
              <a:rPr lang="en-US" sz="1600" dirty="0"/>
              <a:t>Standard Deviation: $7.71</a:t>
            </a:r>
          </a:p>
          <a:p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7D6B83-A727-433C-A11C-B74DC47B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592906"/>
            <a:ext cx="7090237" cy="5672189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950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CA4E-61C5-4833-AFF7-4C68C2E1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Doesn’t Matter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0E0EAF-0460-4CC8-983F-B3709CA44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38" y="1881275"/>
            <a:ext cx="4197217" cy="39798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C52203-A2F3-4945-A37F-FD6EE21FC8A5}"/>
              </a:ext>
            </a:extLst>
          </p:cNvPr>
          <p:cNvSpPr/>
          <p:nvPr/>
        </p:nvSpPr>
        <p:spPr>
          <a:xfrm>
            <a:off x="6366752" y="1881275"/>
            <a:ext cx="6096000" cy="18494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No relationship between 4 Week Bookings and:</a:t>
            </a: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>
                    <a:alpha val="60000"/>
                  </a:prstClr>
                </a:solidFill>
              </a:rPr>
              <a:t>Total Lessons Taught</a:t>
            </a: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>
                    <a:alpha val="60000"/>
                  </a:prstClr>
                </a:solidFill>
              </a:rPr>
              <a:t>Total Students Taught</a:t>
            </a: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>
                    <a:alpha val="60000"/>
                  </a:prstClr>
                </a:solidFill>
              </a:rPr>
              <a:t>Average Rating</a:t>
            </a:r>
          </a:p>
        </p:txBody>
      </p:sp>
    </p:spTree>
    <p:extLst>
      <p:ext uri="{BB962C8B-B14F-4D97-AF65-F5344CB8AC3E}">
        <p14:creationId xmlns:p14="http://schemas.microsoft.com/office/powerpoint/2010/main" val="122748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89D3E0-BC85-4E32-B24F-FBA3C9F6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/>
              <a:t>What Matters: Recent Teaching History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1E46C5F-951D-42FE-B2BA-A532893E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578" y="824673"/>
            <a:ext cx="6603794" cy="52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5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D96608-4E9F-4903-A412-31B54964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18" y="1645920"/>
            <a:ext cx="9725421" cy="2148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2FDD3-FAA2-412D-A87B-312FB925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Repetition?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BB4217-B10F-4E81-B375-E029758E2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718" y="2670732"/>
            <a:ext cx="9731097" cy="1953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F5EE5C-C073-42F5-BF83-15B041150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100" y="3474642"/>
            <a:ext cx="10151715" cy="221886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48E103F-B4B1-46BA-A4FB-EF0A12678857}"/>
              </a:ext>
            </a:extLst>
          </p:cNvPr>
          <p:cNvSpPr/>
          <p:nvPr/>
        </p:nvSpPr>
        <p:spPr>
          <a:xfrm rot="11835082">
            <a:off x="10886151" y="4189174"/>
            <a:ext cx="650240" cy="267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FD4523-5CA7-4A71-9910-C730D2EE4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27" y="4562193"/>
            <a:ext cx="9662450" cy="189889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72F3C05-2D47-4E73-942B-BCC8EF31F186}"/>
              </a:ext>
            </a:extLst>
          </p:cNvPr>
          <p:cNvSpPr/>
          <p:nvPr/>
        </p:nvSpPr>
        <p:spPr>
          <a:xfrm rot="11835082">
            <a:off x="9681616" y="4909842"/>
            <a:ext cx="650240" cy="267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270C58-1487-4282-85B5-5B7C0B5E4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1094" y="2962680"/>
            <a:ext cx="664522" cy="3718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9869B7-681C-4E17-B203-C8872C2D1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0201" y="1972382"/>
            <a:ext cx="664522" cy="37188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BF3EDAA-46D5-42DB-844F-FDA76493B2C9}"/>
              </a:ext>
            </a:extLst>
          </p:cNvPr>
          <p:cNvSpPr/>
          <p:nvPr/>
        </p:nvSpPr>
        <p:spPr>
          <a:xfrm>
            <a:off x="2072640" y="1351280"/>
            <a:ext cx="1889760" cy="67006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5446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Walbaum Display</vt:lpstr>
      <vt:lpstr>3DFloatVTI</vt:lpstr>
      <vt:lpstr>Scraping Project: Italki</vt:lpstr>
      <vt:lpstr>An Online Community of Language Teachers and Learners</vt:lpstr>
      <vt:lpstr>PowerPoint Presentation</vt:lpstr>
      <vt:lpstr>Booking Rate and Quantity</vt:lpstr>
      <vt:lpstr>Starting Hourly Rates</vt:lpstr>
      <vt:lpstr>What Doesn’t Matter</vt:lpstr>
      <vt:lpstr>What Matters: Recent Teaching History</vt:lpstr>
      <vt:lpstr>Profile Repetition?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Project: Italki</dc:title>
  <dc:creator>Schweizer,Nathan</dc:creator>
  <cp:lastModifiedBy>Schweizer,Nathan</cp:lastModifiedBy>
  <cp:revision>5</cp:revision>
  <dcterms:created xsi:type="dcterms:W3CDTF">2020-06-27T23:55:07Z</dcterms:created>
  <dcterms:modified xsi:type="dcterms:W3CDTF">2020-06-28T01:19:36Z</dcterms:modified>
</cp:coreProperties>
</file>