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June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June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3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BFFED-1C70-4A4A-8E23-FE611C5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Scraping Project: </a:t>
            </a:r>
            <a:r>
              <a:rPr lang="en-US" dirty="0" err="1"/>
              <a:t>Italki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382C-DAFD-4415-B195-F97D74D4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0" y="3827610"/>
            <a:ext cx="5437187" cy="22652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DA4D9C-4293-4ACD-9BB4-F49AE8E7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1814089"/>
            <a:ext cx="5102225" cy="3231409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75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05D8-C87E-4519-BFB7-6DF6C947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Online Community of Language Teachers and Learners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DE39EBD1-E4B5-4E09-845B-04F6C1B08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2499043"/>
            <a:ext cx="11091599" cy="3979862"/>
          </a:xfrm>
        </p:spPr>
      </p:pic>
    </p:spTree>
    <p:extLst>
      <p:ext uri="{BB962C8B-B14F-4D97-AF65-F5344CB8AC3E}">
        <p14:creationId xmlns:p14="http://schemas.microsoft.com/office/powerpoint/2010/main" val="2922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14F5-258F-4739-867C-1ED2DB6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207FE5-D854-4083-9DB6-5758E953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" y="549275"/>
            <a:ext cx="12041968" cy="55904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910F9-F07C-4EB1-9CD1-D1D39B07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" y="1130182"/>
            <a:ext cx="2403031" cy="2880323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79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16A1-D355-471B-AC4E-915140A5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Rate and 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C6301-9384-471D-900F-4DD5E45C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91" y="2046253"/>
            <a:ext cx="4267570" cy="4046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9EA88-DCF4-43A1-8B51-1C898EB6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54" y="2046253"/>
            <a:ext cx="426757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5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9BB69-20BD-4D87-B917-B95FF23C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Starting Hourly Rates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9BD72-A6CA-46B5-B0C6-BA96DD2F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Mean: $18.53</a:t>
            </a:r>
          </a:p>
          <a:p>
            <a:r>
              <a:rPr lang="en-US" sz="1600" dirty="0"/>
              <a:t>Standard Deviation: $7.71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D6B83-A727-433C-A11C-B74DC47B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592906"/>
            <a:ext cx="7090237" cy="567218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5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A4E-61C5-4833-AFF7-4C68C2E1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Matter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E0EAF-0460-4CC8-983F-B3709CA4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881275"/>
            <a:ext cx="4197217" cy="39798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C52203-A2F3-4945-A37F-FD6EE21FC8A5}"/>
              </a:ext>
            </a:extLst>
          </p:cNvPr>
          <p:cNvSpPr/>
          <p:nvPr/>
        </p:nvSpPr>
        <p:spPr>
          <a:xfrm>
            <a:off x="6366752" y="1881275"/>
            <a:ext cx="6096000" cy="18494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No relationship between 4 Week Bookings and: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Total Lessons Taught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Total Students Taught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</a:rPr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12274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9D3E0-BC85-4E32-B24F-FBA3C9F6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What Matters: Recent Teaching History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E46C5F-951D-42FE-B2BA-A532893E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78" y="824673"/>
            <a:ext cx="6603794" cy="52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D96608-4E9F-4903-A412-31B54964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18" y="1645920"/>
            <a:ext cx="9725421" cy="2148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2FDD3-FAA2-412D-A87B-312FB925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Repetition?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B4217-B10F-4E81-B375-E029758E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18" y="2670732"/>
            <a:ext cx="9731097" cy="1953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5EE5C-C073-42F5-BF83-15B04115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00" y="3474642"/>
            <a:ext cx="10151715" cy="221886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8E103F-B4B1-46BA-A4FB-EF0A12678857}"/>
              </a:ext>
            </a:extLst>
          </p:cNvPr>
          <p:cNvSpPr/>
          <p:nvPr/>
        </p:nvSpPr>
        <p:spPr>
          <a:xfrm rot="11835082">
            <a:off x="10886151" y="4189174"/>
            <a:ext cx="650240" cy="2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FD4523-5CA7-4A71-9910-C730D2EE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27" y="4562193"/>
            <a:ext cx="9662450" cy="189889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2F3C05-2D47-4E73-942B-BCC8EF31F186}"/>
              </a:ext>
            </a:extLst>
          </p:cNvPr>
          <p:cNvSpPr/>
          <p:nvPr/>
        </p:nvSpPr>
        <p:spPr>
          <a:xfrm rot="11835082">
            <a:off x="9681616" y="4909842"/>
            <a:ext cx="650240" cy="26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270C58-1487-4282-85B5-5B7C0B5E4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094" y="2962680"/>
            <a:ext cx="664522" cy="37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869B7-681C-4E17-B203-C8872C2D1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0201" y="1972382"/>
            <a:ext cx="664522" cy="37188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BF3EDAA-46D5-42DB-844F-FDA76493B2C9}"/>
              </a:ext>
            </a:extLst>
          </p:cNvPr>
          <p:cNvSpPr/>
          <p:nvPr/>
        </p:nvSpPr>
        <p:spPr>
          <a:xfrm>
            <a:off x="2072640" y="1351280"/>
            <a:ext cx="1889760" cy="6700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44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Scraping Project: Italki</vt:lpstr>
      <vt:lpstr>An Online Community of Language Teachers and Learners</vt:lpstr>
      <vt:lpstr>PowerPoint Presentation</vt:lpstr>
      <vt:lpstr>Booking Rate and Quantity</vt:lpstr>
      <vt:lpstr>Starting Hourly Rates</vt:lpstr>
      <vt:lpstr>What Doesn’t Matter</vt:lpstr>
      <vt:lpstr>What Matters: Recent Teaching History</vt:lpstr>
      <vt:lpstr>Profile Repetition?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Project: Italki</dc:title>
  <dc:creator>Schweizer,Nathan</dc:creator>
  <cp:lastModifiedBy>Schweizer,Nathan</cp:lastModifiedBy>
  <cp:revision>4</cp:revision>
  <dcterms:created xsi:type="dcterms:W3CDTF">2020-06-27T23:55:07Z</dcterms:created>
  <dcterms:modified xsi:type="dcterms:W3CDTF">2020-06-28T00:35:08Z</dcterms:modified>
</cp:coreProperties>
</file>